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20" r:id="rId63"/>
  </p:sldIdLst>
  <p:sldSz cx="9144000" cy="5143500"/>
  <p:notesSz cx="6858000" cy="9144000"/>
  <p:embeddedFontLst>
    <p:embeddedFont>
      <p:font typeface="Redressed" panose="02000506000000020003"/>
      <p:regular r:id="rId67"/>
    </p:embeddedFont>
    <p:embeddedFont>
      <p:font typeface="Livvic Light"/>
      <p:regular r:id="rId68"/>
    </p:embeddedFont>
    <p:embeddedFont>
      <p:font typeface="Livvic"/>
      <p:regular r:id="rId69"/>
    </p:embeddedFont>
    <p:embeddedFont>
      <p:font typeface="Livvic Medium"/>
      <p:regular r:id="rId70"/>
    </p:embeddedFont>
    <p:embeddedFont>
      <p:font typeface="Livvic SemiBold"/>
      <p:regular r:id="rId71"/>
      <p:bold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E541FD-8BFC-48E5-847F-7D97366870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ableStyles" Target="tableStyles.xml"/><Relationship Id="rId67" Type="http://schemas.openxmlformats.org/officeDocument/2006/relationships/font" Target="fonts/font1.fntdata"/><Relationship Id="rId68" Type="http://schemas.openxmlformats.org/officeDocument/2006/relationships/font" Target="fonts/font2.fntdata"/><Relationship Id="rId69" Type="http://schemas.openxmlformats.org/officeDocument/2006/relationships/font" Target="fonts/font3.fntdata"/><Relationship Id="rId70" Type="http://schemas.openxmlformats.org/officeDocument/2006/relationships/font" Target="fonts/font4.fntdata"/><Relationship Id="rId71" Type="http://schemas.openxmlformats.org/officeDocument/2006/relationships/font" Target="fonts/font5.fntdata"/><Relationship Id="rId72" Type="http://schemas.openxmlformats.org/officeDocument/2006/relationships/font" Target="fonts/font6.fntdata"/><Relationship Id="rId73" Type="http://schemas.openxmlformats.org/officeDocument/2006/relationships/font" Target="fonts/font7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6ba96a1c45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6ba96a1c45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44cc8daa9_1_2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244cc8daa9_1_2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244cc8daa9_1_22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244cc8daa9_1_22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244cc8daa9_1_22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244cc8daa9_1_2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244cc8daa9_1_22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244cc8daa9_1_22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2463ec5645_1_8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2463ec5645_1_8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244cc8daa9_1_16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244cc8daa9_1_16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244cc8daa9_1_16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244cc8daa9_1_16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20e22304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20e22304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2463ec5645_1_8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2463ec5645_1_8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2463ec5645_1_9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2463ec5645_1_9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2463ec5645_1_9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2463ec5645_1_9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0c1df8b91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0c1df8b91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0c1df8b91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0c1df8b91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244cc8daa9_1_23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244cc8daa9_1_2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244cc8daa9_1_24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244cc8daa9_1_2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244cc8daa9_1_12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244cc8daa9_1_12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70c1df8b91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70c1df8b91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2463ec5645_1_1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2463ec5645_1_1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c1df8b9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c1df8b9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244cc8daa9_1_12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244cc8daa9_1_12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12463ec5645_1_9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12463ec5645_1_9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1244cc8daa9_1_23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1244cc8daa9_1_23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6b20e22304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6b20e22304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6bad27d065_0_25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" name="Google Shape;3070;g6bad27d065_0_25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12463ec5645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12463ec5645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244cc8daa9_1_2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1244cc8daa9_1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2463ec5645_0_1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2463ec5645_0_1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6b20e22304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6b20e22304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12463ec5645_1_9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12463ec5645_1_9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6b20e22304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6b20e22304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6bad27d065_0_24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6bad27d065_0_24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1244cc8daa9_1_12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1244cc8daa9_1_12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g6b20e22304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6" name="Google Shape;3566;g6b20e22304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2463ec5645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2463ec5645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1244cc8daa9_1_29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1244cc8daa9_1_29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6bad27d065_0_2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Google Shape;4282;g6bad27d065_0_2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12463ec5645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12463ec5645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6b20e22304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2" name="Google Shape;4342;g6b20e22304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g1244cc8daa9_1_6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9" name="Google Shape;4369;g1244cc8daa9_1_6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6b20e22304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6b20e22304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47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g6b20e22304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1" name="Google Shape;5261;g6b20e22304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g1244cc8daa9_1_6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4" name="Google Shape;5274;g1244cc8daa9_1_6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g12463ec5645_1_8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3" name="Google Shape;5293;g12463ec5645_1_8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g12463ec5645_1_9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0" name="Google Shape;5500;g12463ec5645_1_9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2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g6b20e22304_0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4" name="Google Shape;5524;g6b20e22304_0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9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Google Shape;5530;g12463ec5645_1_7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1" name="Google Shape;5531;g12463ec5645_1_7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g12463ec5645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0" name="Google Shape;5610;g12463ec5645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6b20e22304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6b20e22304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0c1df8b91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0c1df8b91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44cc8daa9_1_16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44cc8daa9_1_16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244cc8daa9_1_1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244cc8daa9_1_1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 hasCustomPrompt="1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type="subTitle" idx="1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type="subTitle" idx="2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type="title" idx="3" hasCustomPrompt="1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type="title" idx="4" hasCustomPrompt="1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type="subTitle" idx="5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2"/>
          <p:cNvSpPr txBox="1"/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2"/>
          <p:cNvSpPr txBox="1"/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2"/>
          <p:cNvSpPr txBox="1"/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2"/>
          <p:cNvSpPr txBox="1"/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subTitle" idx="1"/>
          </p:nvPr>
        </p:nvSpPr>
        <p:spPr>
          <a:xfrm>
            <a:off x="3478575" y="3150475"/>
            <a:ext cx="49521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title" hasCustomPrompt="1"/>
          </p:nvPr>
        </p:nvSpPr>
        <p:spPr>
          <a:xfrm>
            <a:off x="3700003" y="1395125"/>
            <a:ext cx="4509300" cy="17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type="title" idx="2" hasCustomPrompt="1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677925" y="362250"/>
            <a:ext cx="57882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subTitle" idx="1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ctrTitle"/>
          </p:nvPr>
        </p:nvSpPr>
        <p:spPr>
          <a:xfrm>
            <a:off x="4432875" y="3109825"/>
            <a:ext cx="3997800" cy="9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type="title" idx="2"/>
          </p:nvPr>
        </p:nvSpPr>
        <p:spPr>
          <a:xfrm>
            <a:off x="4502475" y="1127775"/>
            <a:ext cx="38586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2300100" y="1099325"/>
            <a:ext cx="4543800" cy="35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type="title" idx="2"/>
          </p:nvPr>
        </p:nvSpPr>
        <p:spPr>
          <a:xfrm>
            <a:off x="1677900" y="362250"/>
            <a:ext cx="578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8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body" idx="1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type="body" idx="2"/>
          </p:nvPr>
        </p:nvSpPr>
        <p:spPr>
          <a:xfrm>
            <a:off x="4882150" y="1195450"/>
            <a:ext cx="3435000" cy="3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 1">
  <p:cSld name="CUSTOM_8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body" idx="1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type="body" idx="2"/>
          </p:nvPr>
        </p:nvSpPr>
        <p:spPr>
          <a:xfrm>
            <a:off x="4882150" y="1195450"/>
            <a:ext cx="3435000" cy="18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type="ctrTitle"/>
          </p:nvPr>
        </p:nvSpPr>
        <p:spPr>
          <a:xfrm>
            <a:off x="713225" y="359450"/>
            <a:ext cx="77175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subTitle" idx="1"/>
          </p:nvPr>
        </p:nvSpPr>
        <p:spPr>
          <a:xfrm>
            <a:off x="1852875" y="3411156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6"/>
          <p:cNvSpPr txBox="1"/>
          <p:nvPr>
            <p:ph type="subTitle" idx="2"/>
          </p:nvPr>
        </p:nvSpPr>
        <p:spPr>
          <a:xfrm>
            <a:off x="2373375" y="3033750"/>
            <a:ext cx="15180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type="subTitle" idx="3"/>
          </p:nvPr>
        </p:nvSpPr>
        <p:spPr>
          <a:xfrm>
            <a:off x="5254575" y="3033750"/>
            <a:ext cx="15141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type="subTitle" idx="4"/>
          </p:nvPr>
        </p:nvSpPr>
        <p:spPr>
          <a:xfrm>
            <a:off x="4732125" y="3411154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7"/>
          <p:cNvSpPr txBox="1"/>
          <p:nvPr>
            <p:ph type="subTitle" idx="1"/>
          </p:nvPr>
        </p:nvSpPr>
        <p:spPr>
          <a:xfrm>
            <a:off x="5569825" y="2236751"/>
            <a:ext cx="2040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type="subTitle" idx="2"/>
          </p:nvPr>
        </p:nvSpPr>
        <p:spPr>
          <a:xfrm>
            <a:off x="5986663" y="1811481"/>
            <a:ext cx="12069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type="subTitle" idx="3"/>
          </p:nvPr>
        </p:nvSpPr>
        <p:spPr>
          <a:xfrm>
            <a:off x="1950138" y="1811481"/>
            <a:ext cx="1207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type="subTitle" idx="4"/>
          </p:nvPr>
        </p:nvSpPr>
        <p:spPr>
          <a:xfrm>
            <a:off x="1533588" y="2236751"/>
            <a:ext cx="2040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ctrTitle"/>
          </p:nvPr>
        </p:nvSpPr>
        <p:spPr>
          <a:xfrm>
            <a:off x="2954115" y="2616503"/>
            <a:ext cx="12258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type="subTitle" idx="1"/>
          </p:nvPr>
        </p:nvSpPr>
        <p:spPr>
          <a:xfrm>
            <a:off x="2617365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type="ctrTitle" idx="2"/>
          </p:nvPr>
        </p:nvSpPr>
        <p:spPr>
          <a:xfrm>
            <a:off x="6575123" y="2590403"/>
            <a:ext cx="17418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type="subTitle" idx="3"/>
          </p:nvPr>
        </p:nvSpPr>
        <p:spPr>
          <a:xfrm>
            <a:off x="64963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type="ctrTitle" idx="4"/>
          </p:nvPr>
        </p:nvSpPr>
        <p:spPr>
          <a:xfrm>
            <a:off x="809527" y="2616503"/>
            <a:ext cx="18192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type="subTitle" idx="5"/>
          </p:nvPr>
        </p:nvSpPr>
        <p:spPr>
          <a:xfrm>
            <a:off x="769552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type="ctrTitle" idx="6"/>
          </p:nvPr>
        </p:nvSpPr>
        <p:spPr>
          <a:xfrm>
            <a:off x="4723973" y="2590403"/>
            <a:ext cx="14757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type="subTitle" idx="7"/>
          </p:nvPr>
        </p:nvSpPr>
        <p:spPr>
          <a:xfrm>
            <a:off x="45121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type="ctrTitle" idx="8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2271182" y="1479133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subTitle" idx="1"/>
          </p:nvPr>
        </p:nvSpPr>
        <p:spPr>
          <a:xfrm>
            <a:off x="4380280" y="1479133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type="ctrTitle" idx="2"/>
          </p:nvPr>
        </p:nvSpPr>
        <p:spPr>
          <a:xfrm>
            <a:off x="1506000" y="359450"/>
            <a:ext cx="6132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9"/>
          <p:cNvSpPr txBox="1"/>
          <p:nvPr>
            <p:ph type="ctrTitle" idx="3"/>
          </p:nvPr>
        </p:nvSpPr>
        <p:spPr>
          <a:xfrm>
            <a:off x="2271182" y="2259895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type="subTitle" idx="4"/>
          </p:nvPr>
        </p:nvSpPr>
        <p:spPr>
          <a:xfrm>
            <a:off x="4380280" y="2259895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type="ctrTitle" idx="5"/>
          </p:nvPr>
        </p:nvSpPr>
        <p:spPr>
          <a:xfrm>
            <a:off x="2271182" y="3040658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type="subTitle" idx="6"/>
          </p:nvPr>
        </p:nvSpPr>
        <p:spPr>
          <a:xfrm>
            <a:off x="4380280" y="3040658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type="ctrTitle" idx="7"/>
          </p:nvPr>
        </p:nvSpPr>
        <p:spPr>
          <a:xfrm>
            <a:off x="2271182" y="3821420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type="subTitle" idx="8"/>
          </p:nvPr>
        </p:nvSpPr>
        <p:spPr>
          <a:xfrm>
            <a:off x="4380280" y="3821420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13225" y="359450"/>
            <a:ext cx="7717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0"/>
          <p:cNvSpPr txBox="1"/>
          <p:nvPr>
            <p:ph type="ctrTitle" idx="2"/>
          </p:nvPr>
        </p:nvSpPr>
        <p:spPr>
          <a:xfrm>
            <a:off x="3722561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type="subTitle" idx="1"/>
          </p:nvPr>
        </p:nvSpPr>
        <p:spPr>
          <a:xfrm>
            <a:off x="3478787" y="2333309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type="ctrTitle" idx="3"/>
          </p:nvPr>
        </p:nvSpPr>
        <p:spPr>
          <a:xfrm>
            <a:off x="1453188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subTitle" idx="4"/>
          </p:nvPr>
        </p:nvSpPr>
        <p:spPr>
          <a:xfrm>
            <a:off x="1209425" y="2333309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type="ctrTitle" idx="5"/>
          </p:nvPr>
        </p:nvSpPr>
        <p:spPr>
          <a:xfrm>
            <a:off x="5991935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type="subTitle" idx="6"/>
          </p:nvPr>
        </p:nvSpPr>
        <p:spPr>
          <a:xfrm>
            <a:off x="5748150" y="2333306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type="ctrTitle" idx="7"/>
          </p:nvPr>
        </p:nvSpPr>
        <p:spPr>
          <a:xfrm>
            <a:off x="4857248" y="3728625"/>
            <a:ext cx="16986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type="subTitle" idx="8"/>
          </p:nvPr>
        </p:nvSpPr>
        <p:spPr>
          <a:xfrm>
            <a:off x="4613469" y="4111063"/>
            <a:ext cx="21864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ctrTitle" idx="9"/>
          </p:nvPr>
        </p:nvSpPr>
        <p:spPr>
          <a:xfrm>
            <a:off x="2587874" y="3728625"/>
            <a:ext cx="16986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type="subTitle" idx="13"/>
          </p:nvPr>
        </p:nvSpPr>
        <p:spPr>
          <a:xfrm>
            <a:off x="2344106" y="4111063"/>
            <a:ext cx="21864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ctrTitle"/>
          </p:nvPr>
        </p:nvSpPr>
        <p:spPr>
          <a:xfrm>
            <a:off x="5684694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/>
        </p:txBody>
      </p:sp>
      <p:sp>
        <p:nvSpPr>
          <p:cNvPr id="141" name="Google Shape;141;p31"/>
          <p:cNvSpPr txBox="1"/>
          <p:nvPr>
            <p:ph type="subTitle" idx="1"/>
          </p:nvPr>
        </p:nvSpPr>
        <p:spPr>
          <a:xfrm>
            <a:off x="6112944" y="2676206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type="ctrTitle" idx="2"/>
          </p:nvPr>
        </p:nvSpPr>
        <p:spPr>
          <a:xfrm>
            <a:off x="3252307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/>
        </p:txBody>
      </p:sp>
      <p:sp>
        <p:nvSpPr>
          <p:cNvPr id="143" name="Google Shape;143;p31"/>
          <p:cNvSpPr txBox="1"/>
          <p:nvPr>
            <p:ph type="subTitle" idx="3"/>
          </p:nvPr>
        </p:nvSpPr>
        <p:spPr>
          <a:xfrm>
            <a:off x="3680557" y="2676202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type="ctrTitle" idx="4"/>
          </p:nvPr>
        </p:nvSpPr>
        <p:spPr>
          <a:xfrm>
            <a:off x="857374" y="2223250"/>
            <a:ext cx="265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/>
        </p:txBody>
      </p:sp>
      <p:sp>
        <p:nvSpPr>
          <p:cNvPr id="145" name="Google Shape;145;p31"/>
          <p:cNvSpPr txBox="1"/>
          <p:nvPr>
            <p:ph type="subTitle" idx="5"/>
          </p:nvPr>
        </p:nvSpPr>
        <p:spPr>
          <a:xfrm>
            <a:off x="1394074" y="2676202"/>
            <a:ext cx="1585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type="ctrTitle" idx="6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ctrTitle"/>
          </p:nvPr>
        </p:nvSpPr>
        <p:spPr>
          <a:xfrm>
            <a:off x="1637060" y="1648700"/>
            <a:ext cx="1671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49" name="Google Shape;149;p32"/>
          <p:cNvSpPr txBox="1"/>
          <p:nvPr>
            <p:ph type="subTitle" idx="1"/>
          </p:nvPr>
        </p:nvSpPr>
        <p:spPr>
          <a:xfrm>
            <a:off x="1621010" y="2054350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type="ctrTitle" idx="2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32"/>
          <p:cNvSpPr txBox="1"/>
          <p:nvPr>
            <p:ph type="ctrTitle" idx="3"/>
          </p:nvPr>
        </p:nvSpPr>
        <p:spPr>
          <a:xfrm>
            <a:off x="3736500" y="2959888"/>
            <a:ext cx="1671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52" name="Google Shape;152;p32"/>
          <p:cNvSpPr txBox="1"/>
          <p:nvPr>
            <p:ph type="subTitle" idx="4"/>
          </p:nvPr>
        </p:nvSpPr>
        <p:spPr>
          <a:xfrm>
            <a:off x="3720450" y="3365538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type="ctrTitle" idx="5"/>
          </p:nvPr>
        </p:nvSpPr>
        <p:spPr>
          <a:xfrm>
            <a:off x="5834740" y="1648725"/>
            <a:ext cx="16734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54" name="Google Shape;154;p32"/>
          <p:cNvSpPr txBox="1"/>
          <p:nvPr>
            <p:ph type="subTitle" idx="6"/>
          </p:nvPr>
        </p:nvSpPr>
        <p:spPr>
          <a:xfrm>
            <a:off x="5819888" y="2054338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ctrTitle"/>
          </p:nvPr>
        </p:nvSpPr>
        <p:spPr>
          <a:xfrm>
            <a:off x="2264900" y="1433875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57" name="Google Shape;157;p33"/>
          <p:cNvSpPr txBox="1"/>
          <p:nvPr>
            <p:ph type="subTitle" idx="1"/>
          </p:nvPr>
        </p:nvSpPr>
        <p:spPr>
          <a:xfrm>
            <a:off x="2264900" y="1839511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type="ctrTitle" idx="2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33"/>
          <p:cNvSpPr txBox="1"/>
          <p:nvPr>
            <p:ph type="ctrTitle" idx="3"/>
          </p:nvPr>
        </p:nvSpPr>
        <p:spPr>
          <a:xfrm>
            <a:off x="2264900" y="2493622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60" name="Google Shape;160;p33"/>
          <p:cNvSpPr txBox="1"/>
          <p:nvPr>
            <p:ph type="subTitle" idx="4"/>
          </p:nvPr>
        </p:nvSpPr>
        <p:spPr>
          <a:xfrm>
            <a:off x="2264900" y="2899243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type="ctrTitle" idx="5"/>
          </p:nvPr>
        </p:nvSpPr>
        <p:spPr>
          <a:xfrm>
            <a:off x="2264900" y="3553370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62" name="Google Shape;162;p33"/>
          <p:cNvSpPr txBox="1"/>
          <p:nvPr>
            <p:ph type="subTitle" idx="6"/>
          </p:nvPr>
        </p:nvSpPr>
        <p:spPr>
          <a:xfrm>
            <a:off x="2264900" y="3958975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ctrTitle"/>
          </p:nvPr>
        </p:nvSpPr>
        <p:spPr>
          <a:xfrm>
            <a:off x="1024096" y="1555625"/>
            <a:ext cx="27987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65" name="Google Shape;165;p34"/>
          <p:cNvSpPr txBox="1"/>
          <p:nvPr>
            <p:ph type="subTitle" idx="1"/>
          </p:nvPr>
        </p:nvSpPr>
        <p:spPr>
          <a:xfrm>
            <a:off x="1010596" y="1988825"/>
            <a:ext cx="2825700" cy="22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type="ctrTitle" idx="2"/>
          </p:nvPr>
        </p:nvSpPr>
        <p:spPr>
          <a:xfrm>
            <a:off x="1935550" y="359450"/>
            <a:ext cx="52731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type="ctrTitle" idx="3"/>
          </p:nvPr>
        </p:nvSpPr>
        <p:spPr>
          <a:xfrm>
            <a:off x="4294316" y="3032100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68" name="Google Shape;168;p34"/>
          <p:cNvSpPr txBox="1"/>
          <p:nvPr>
            <p:ph type="subTitle" idx="4"/>
          </p:nvPr>
        </p:nvSpPr>
        <p:spPr>
          <a:xfrm>
            <a:off x="4294316" y="3437760"/>
            <a:ext cx="3858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type="ctrTitle" idx="5"/>
          </p:nvPr>
        </p:nvSpPr>
        <p:spPr>
          <a:xfrm>
            <a:off x="4294316" y="1610025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/>
        </p:txBody>
      </p:sp>
      <p:sp>
        <p:nvSpPr>
          <p:cNvPr id="170" name="Google Shape;170;p34"/>
          <p:cNvSpPr txBox="1"/>
          <p:nvPr>
            <p:ph type="subTitle" idx="6"/>
          </p:nvPr>
        </p:nvSpPr>
        <p:spPr>
          <a:xfrm>
            <a:off x="4294316" y="2015650"/>
            <a:ext cx="3858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type="subTitle" idx="1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type="ctrTitle" idx="2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type="subTitle" idx="3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6" name="Google Shape;176;p35"/>
          <p:cNvSpPr txBox="1"/>
          <p:nvPr>
            <p:ph type="ctrTitle" idx="4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type="subTitle" idx="5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 idx="6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type="subTitle" idx="7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type="ctrTitle" idx="8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type="subTitle" idx="9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type="ctrTitle" idx="13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type="subTitle" idx="14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ctrTitle" idx="15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ctrTitle"/>
          </p:nvPr>
        </p:nvSpPr>
        <p:spPr>
          <a:xfrm>
            <a:off x="844588" y="14444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type="subTitle" idx="1"/>
          </p:nvPr>
        </p:nvSpPr>
        <p:spPr>
          <a:xfrm>
            <a:off x="844588" y="18671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ctrTitle" idx="2"/>
          </p:nvPr>
        </p:nvSpPr>
        <p:spPr>
          <a:xfrm>
            <a:off x="913300" y="359450"/>
            <a:ext cx="47322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6"/>
          <p:cNvSpPr txBox="1"/>
          <p:nvPr>
            <p:ph type="ctrTitle" idx="3"/>
          </p:nvPr>
        </p:nvSpPr>
        <p:spPr>
          <a:xfrm>
            <a:off x="844588" y="25353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type="subTitle" idx="4"/>
          </p:nvPr>
        </p:nvSpPr>
        <p:spPr>
          <a:xfrm>
            <a:off x="844588" y="29580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type="ctrTitle" idx="5"/>
          </p:nvPr>
        </p:nvSpPr>
        <p:spPr>
          <a:xfrm>
            <a:off x="844588" y="36262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type="subTitle" idx="6"/>
          </p:nvPr>
        </p:nvSpPr>
        <p:spPr>
          <a:xfrm>
            <a:off x="844588" y="40489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type="ctrTitle" idx="7"/>
          </p:nvPr>
        </p:nvSpPr>
        <p:spPr>
          <a:xfrm>
            <a:off x="3405413" y="1444463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type="subTitle" idx="8"/>
          </p:nvPr>
        </p:nvSpPr>
        <p:spPr>
          <a:xfrm>
            <a:off x="3405413" y="1867138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type="ctrTitle" idx="9"/>
          </p:nvPr>
        </p:nvSpPr>
        <p:spPr>
          <a:xfrm>
            <a:off x="3405413" y="2535362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type="subTitle" idx="13"/>
          </p:nvPr>
        </p:nvSpPr>
        <p:spPr>
          <a:xfrm>
            <a:off x="3405413" y="2958038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type="ctrTitle" idx="14"/>
          </p:nvPr>
        </p:nvSpPr>
        <p:spPr>
          <a:xfrm>
            <a:off x="3405413" y="3626262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type="subTitle" idx="15"/>
          </p:nvPr>
        </p:nvSpPr>
        <p:spPr>
          <a:xfrm>
            <a:off x="3405413" y="4048938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847745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type="subTitle" idx="1"/>
          </p:nvPr>
        </p:nvSpPr>
        <p:spPr>
          <a:xfrm>
            <a:off x="2635944" y="1749855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type="ctrTitle" idx="2"/>
          </p:nvPr>
        </p:nvSpPr>
        <p:spPr>
          <a:xfrm>
            <a:off x="6791000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type="subTitle" idx="3"/>
          </p:nvPr>
        </p:nvSpPr>
        <p:spPr>
          <a:xfrm>
            <a:off x="6579200" y="1749853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type="ctrTitle" idx="4"/>
          </p:nvPr>
        </p:nvSpPr>
        <p:spPr>
          <a:xfrm>
            <a:off x="876125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type="subTitle" idx="5"/>
          </p:nvPr>
        </p:nvSpPr>
        <p:spPr>
          <a:xfrm>
            <a:off x="664325" y="1749855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type="ctrTitle" idx="6"/>
          </p:nvPr>
        </p:nvSpPr>
        <p:spPr>
          <a:xfrm>
            <a:off x="4819388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type="subTitle" idx="7"/>
          </p:nvPr>
        </p:nvSpPr>
        <p:spPr>
          <a:xfrm>
            <a:off x="4607586" y="1749853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type="ctrTitle" idx="8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7"/>
          <p:cNvSpPr txBox="1"/>
          <p:nvPr>
            <p:ph type="ctrTitle" idx="9"/>
          </p:nvPr>
        </p:nvSpPr>
        <p:spPr>
          <a:xfrm>
            <a:off x="2849138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type="subTitle" idx="13"/>
          </p:nvPr>
        </p:nvSpPr>
        <p:spPr>
          <a:xfrm>
            <a:off x="2637338" y="2798980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type="ctrTitle" idx="14"/>
          </p:nvPr>
        </p:nvSpPr>
        <p:spPr>
          <a:xfrm>
            <a:off x="6792380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type="subTitle" idx="15"/>
          </p:nvPr>
        </p:nvSpPr>
        <p:spPr>
          <a:xfrm>
            <a:off x="6580581" y="2798978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type="ctrTitle" idx="16"/>
          </p:nvPr>
        </p:nvSpPr>
        <p:spPr>
          <a:xfrm>
            <a:off x="877525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type="subTitle" idx="17"/>
          </p:nvPr>
        </p:nvSpPr>
        <p:spPr>
          <a:xfrm>
            <a:off x="665725" y="2798980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type="ctrTitle" idx="18"/>
          </p:nvPr>
        </p:nvSpPr>
        <p:spPr>
          <a:xfrm>
            <a:off x="4820775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type="subTitle" idx="19"/>
          </p:nvPr>
        </p:nvSpPr>
        <p:spPr>
          <a:xfrm>
            <a:off x="4608973" y="2798978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38"/>
          <p:cNvSpPr txBox="1"/>
          <p:nvPr>
            <p:ph type="title" idx="2" hasCustomPrompt="1"/>
          </p:nvPr>
        </p:nvSpPr>
        <p:spPr>
          <a:xfrm>
            <a:off x="1279887" y="147560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8"/>
          <p:cNvSpPr txBox="1"/>
          <p:nvPr>
            <p:ph type="subTitle" idx="1"/>
          </p:nvPr>
        </p:nvSpPr>
        <p:spPr>
          <a:xfrm>
            <a:off x="1025187" y="2284755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type="subTitle" idx="3"/>
          </p:nvPr>
        </p:nvSpPr>
        <p:spPr>
          <a:xfrm>
            <a:off x="1279887" y="199402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type="title" idx="4" hasCustomPrompt="1"/>
          </p:nvPr>
        </p:nvSpPr>
        <p:spPr>
          <a:xfrm>
            <a:off x="1279887" y="304922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38"/>
          <p:cNvSpPr txBox="1"/>
          <p:nvPr>
            <p:ph type="subTitle" idx="5"/>
          </p:nvPr>
        </p:nvSpPr>
        <p:spPr>
          <a:xfrm>
            <a:off x="1025187" y="3858375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type="subTitle" idx="6"/>
          </p:nvPr>
        </p:nvSpPr>
        <p:spPr>
          <a:xfrm>
            <a:off x="1279887" y="3567647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type="title" idx="7" hasCustomPrompt="1"/>
          </p:nvPr>
        </p:nvSpPr>
        <p:spPr>
          <a:xfrm>
            <a:off x="6499109" y="147560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8"/>
          <p:cNvSpPr txBox="1"/>
          <p:nvPr>
            <p:ph type="subTitle" idx="8"/>
          </p:nvPr>
        </p:nvSpPr>
        <p:spPr>
          <a:xfrm>
            <a:off x="6244409" y="2284756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type="subTitle" idx="9"/>
          </p:nvPr>
        </p:nvSpPr>
        <p:spPr>
          <a:xfrm>
            <a:off x="6499109" y="199402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type="title" idx="13" hasCustomPrompt="1"/>
          </p:nvPr>
        </p:nvSpPr>
        <p:spPr>
          <a:xfrm>
            <a:off x="6499109" y="3049221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8"/>
          <p:cNvSpPr txBox="1"/>
          <p:nvPr>
            <p:ph type="subTitle" idx="14"/>
          </p:nvPr>
        </p:nvSpPr>
        <p:spPr>
          <a:xfrm>
            <a:off x="6244409" y="3858377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0" name="Google Shape;230;p38"/>
          <p:cNvSpPr txBox="1"/>
          <p:nvPr>
            <p:ph type="subTitle" idx="15"/>
          </p:nvPr>
        </p:nvSpPr>
        <p:spPr>
          <a:xfrm>
            <a:off x="6499109" y="356764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 hasCustomPrompt="1"/>
          </p:nvPr>
        </p:nvSpPr>
        <p:spPr>
          <a:xfrm>
            <a:off x="3064063" y="2071812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 txBox="1"/>
          <p:nvPr>
            <p:ph type="subTitle" idx="1"/>
          </p:nvPr>
        </p:nvSpPr>
        <p:spPr>
          <a:xfrm>
            <a:off x="4877263" y="2647636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type="subTitle" idx="2"/>
          </p:nvPr>
        </p:nvSpPr>
        <p:spPr>
          <a:xfrm>
            <a:off x="4877263" y="1290085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5" name="Google Shape;235;p39"/>
          <p:cNvSpPr txBox="1"/>
          <p:nvPr>
            <p:ph type="title" idx="3" hasCustomPrompt="1"/>
          </p:nvPr>
        </p:nvSpPr>
        <p:spPr>
          <a:xfrm>
            <a:off x="3064063" y="714288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9"/>
          <p:cNvSpPr txBox="1"/>
          <p:nvPr>
            <p:ph type="title" idx="4" hasCustomPrompt="1"/>
          </p:nvPr>
        </p:nvSpPr>
        <p:spPr>
          <a:xfrm>
            <a:off x="3064063" y="3456838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/>
          <p:nvPr>
            <p:ph type="subTitle" idx="5"/>
          </p:nvPr>
        </p:nvSpPr>
        <p:spPr>
          <a:xfrm>
            <a:off x="4877263" y="4032613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type="subTitle" idx="6"/>
          </p:nvPr>
        </p:nvSpPr>
        <p:spPr>
          <a:xfrm>
            <a:off x="4877263" y="790413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type="subTitle" idx="7"/>
          </p:nvPr>
        </p:nvSpPr>
        <p:spPr>
          <a:xfrm>
            <a:off x="4877263" y="3532946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type="subTitle" idx="8"/>
          </p:nvPr>
        </p:nvSpPr>
        <p:spPr>
          <a:xfrm>
            <a:off x="4877263" y="2147968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grpSp>
        <p:nvGrpSpPr>
          <p:cNvPr id="241" name="Google Shape;241;p39"/>
          <p:cNvGrpSpPr/>
          <p:nvPr/>
        </p:nvGrpSpPr>
        <p:grpSpPr>
          <a:xfrm>
            <a:off x="559239" y="399869"/>
            <a:ext cx="8025522" cy="4343762"/>
            <a:chOff x="559239" y="399869"/>
            <a:chExt cx="8025522" cy="4343762"/>
          </a:xfrm>
        </p:grpSpPr>
        <p:grpSp>
          <p:nvGrpSpPr>
            <p:cNvPr id="242" name="Google Shape;242;p39"/>
            <p:cNvGrpSpPr/>
            <p:nvPr/>
          </p:nvGrpSpPr>
          <p:grpSpPr>
            <a:xfrm>
              <a:off x="559239" y="399869"/>
              <a:ext cx="8025522" cy="4343762"/>
              <a:chOff x="670921" y="199600"/>
              <a:chExt cx="8025522" cy="4343762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670921" y="199600"/>
                <a:ext cx="8025522" cy="4343762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868378" y="368381"/>
                <a:ext cx="7630609" cy="4006178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5" name="Google Shape;245;p39"/>
            <p:cNvGrpSpPr/>
            <p:nvPr/>
          </p:nvGrpSpPr>
          <p:grpSpPr>
            <a:xfrm>
              <a:off x="8346195" y="4281845"/>
              <a:ext cx="237862" cy="415631"/>
              <a:chOff x="-869048" y="790436"/>
              <a:chExt cx="160881" cy="281117"/>
            </a:xfrm>
          </p:grpSpPr>
          <p:sp>
            <p:nvSpPr>
              <p:cNvPr id="246" name="Google Shape;246;p39"/>
              <p:cNvSpPr/>
              <p:nvPr/>
            </p:nvSpPr>
            <p:spPr>
              <a:xfrm>
                <a:off x="-823989" y="926857"/>
                <a:ext cx="15372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1" extrusionOk="0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-793651" y="926500"/>
                <a:ext cx="10086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3" extrusionOk="0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-783321" y="926909"/>
                <a:ext cx="5124" cy="546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-777628" y="926347"/>
                <a:ext cx="4067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0" extrusionOk="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-802354" y="927368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-797962" y="927521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-806339" y="927113"/>
                <a:ext cx="3091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3" extrusionOk="0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-804631" y="1005717"/>
                <a:ext cx="30419" cy="8989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6" extrusionOk="0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-774293" y="1005258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-768600" y="1006381"/>
                <a:ext cx="4067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3" extrusionOk="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-819353" y="1008169"/>
                <a:ext cx="2440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30" h="104" extrusionOk="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-784948" y="845495"/>
                <a:ext cx="48801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226" extrusionOk="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-810975" y="845597"/>
                <a:ext cx="7727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5" extrusionOk="0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-797636" y="844933"/>
                <a:ext cx="374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6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-792350" y="845801"/>
                <a:ext cx="3416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2" extrusionOk="0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-788283" y="846057"/>
                <a:ext cx="2684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0" extrusionOk="0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-801296" y="845444"/>
                <a:ext cx="2684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1" extrusionOk="0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-736228" y="846006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-790641" y="1033349"/>
                <a:ext cx="34486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46" extrusionOk="0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-794302" y="1035188"/>
                <a:ext cx="3091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38" h="80" extrusionOk="0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-816669" y="1060214"/>
                <a:ext cx="32778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0" extrusionOk="0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-823338" y="1060470"/>
                <a:ext cx="5775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8" extrusionOk="0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-831390" y="1061031"/>
                <a:ext cx="577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-837002" y="1061389"/>
                <a:ext cx="2684" cy="4392"/>
              </a:xfrm>
              <a:custGeom>
                <a:avLst/>
                <a:gdLst/>
                <a:ahLst/>
                <a:cxnLst/>
                <a:rect l="l" t="t" r="r" b="b"/>
                <a:pathLst>
                  <a:path w="33" h="86" extrusionOk="0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>
                <a:off x="-792350" y="817761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39"/>
              <p:cNvSpPr/>
              <p:nvPr/>
            </p:nvSpPr>
            <p:spPr>
              <a:xfrm>
                <a:off x="-768600" y="818119"/>
                <a:ext cx="2765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39"/>
              <p:cNvSpPr/>
              <p:nvPr/>
            </p:nvSpPr>
            <p:spPr>
              <a:xfrm>
                <a:off x="-787632" y="817914"/>
                <a:ext cx="17406" cy="735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44" extrusionOk="0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>
                <a:off x="-801703" y="818834"/>
                <a:ext cx="3823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3" extrusionOk="0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-752251" y="818987"/>
                <a:ext cx="2765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3" extrusionOk="0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>
                <a:off x="-796335" y="818527"/>
                <a:ext cx="309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0" extrusionOk="0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>
                <a:off x="-763313" y="818834"/>
                <a:ext cx="276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39"/>
              <p:cNvSpPr/>
              <p:nvPr/>
            </p:nvSpPr>
            <p:spPr>
              <a:xfrm>
                <a:off x="-755911" y="818732"/>
                <a:ext cx="2359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29" h="129" extrusionOk="0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-806664" y="820060"/>
                <a:ext cx="2765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34" h="97" extrusionOk="0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>
                <a:off x="-759653" y="819345"/>
                <a:ext cx="1789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22" h="105" extrusionOk="0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-812033" y="899532"/>
                <a:ext cx="12119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6" extrusionOk="0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-820654" y="901218"/>
                <a:ext cx="6019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3" extrusionOk="0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-828706" y="900043"/>
                <a:ext cx="512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63" h="133" extrusionOk="0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-771284" y="900247"/>
                <a:ext cx="3741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41" extrusionOk="0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-776652" y="900298"/>
                <a:ext cx="3091" cy="5823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4" extrusionOk="0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-798694" y="900911"/>
                <a:ext cx="2440" cy="5056"/>
              </a:xfrm>
              <a:custGeom>
                <a:avLst/>
                <a:gdLst/>
                <a:ahLst/>
                <a:cxnLst/>
                <a:rect l="l" t="t" r="r" b="b"/>
                <a:pathLst>
                  <a:path w="30" h="99" extrusionOk="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-787307" y="900503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-792350" y="900656"/>
                <a:ext cx="1789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22" h="95" extrusionOk="0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-781288" y="901116"/>
                <a:ext cx="1708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2" extrusionOk="0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-806664" y="874352"/>
                <a:ext cx="3741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-799670" y="874352"/>
                <a:ext cx="276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4" h="98" extrusionOk="0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-774293" y="874761"/>
                <a:ext cx="211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26" h="98" extrusionOk="0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-768274" y="980435"/>
                <a:ext cx="4392" cy="561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0" extrusionOk="0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-781288" y="98120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-822687" y="980537"/>
                <a:ext cx="2440" cy="4648"/>
              </a:xfrm>
              <a:custGeom>
                <a:avLst/>
                <a:gdLst/>
                <a:ahLst/>
                <a:cxnLst/>
                <a:rect l="l" t="t" r="r" b="b"/>
                <a:pathLst>
                  <a:path w="30" h="91" extrusionOk="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-816994" y="981201"/>
                <a:ext cx="2033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93" extrusionOk="0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-811707" y="980537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-823989" y="952957"/>
                <a:ext cx="10736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3" extrusionOk="0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-785680" y="953468"/>
                <a:ext cx="8134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-797962" y="952446"/>
                <a:ext cx="5368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6" extrusionOk="0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-805038" y="953212"/>
                <a:ext cx="4799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3" extrusionOk="0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-811382" y="953723"/>
                <a:ext cx="4148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0" extrusionOk="0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-790641" y="953161"/>
                <a:ext cx="3741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1" extrusionOk="0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-770308" y="953059"/>
                <a:ext cx="3091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2" extrusionOk="0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-766648" y="953314"/>
                <a:ext cx="2440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6" extrusionOk="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>
                <a:off x="-774618" y="953927"/>
                <a:ext cx="2033" cy="393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7" extrusionOk="0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-788283" y="791917"/>
                <a:ext cx="6173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86" extrusionOk="0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-822687" y="791815"/>
                <a:ext cx="33429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3" extrusionOk="0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-854408" y="792990"/>
                <a:ext cx="25458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31" extrusionOk="0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-869048" y="794114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-858068" y="794165"/>
                <a:ext cx="211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93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-826022" y="793807"/>
                <a:ext cx="211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0" extrusionOk="0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-763638" y="1002755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-763638" y="976094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-755261" y="1029161"/>
                <a:ext cx="43758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01" extrusionOk="0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-732568" y="843350"/>
                <a:ext cx="21066" cy="1292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53" extrusionOk="0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-761930" y="949994"/>
                <a:ext cx="50753" cy="1368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68" extrusionOk="0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-772992" y="922874"/>
                <a:ext cx="61489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5" extrusionOk="0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-766973" y="896519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-726224" y="790436"/>
                <a:ext cx="15047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248" extrusionOk="0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-782671" y="1055822"/>
                <a:ext cx="71168" cy="1573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08" extrusionOk="0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-747941" y="816331"/>
                <a:ext cx="36438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4" extrusionOk="0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-756237" y="870522"/>
                <a:ext cx="44734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51" extrusionOk="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-711259" y="870675"/>
                <a:ext cx="2440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4" extrusionOk="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-711259" y="896723"/>
                <a:ext cx="2440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7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-711259" y="817097"/>
                <a:ext cx="2765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0" extrusionOk="0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-711259" y="790692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-711259" y="843707"/>
                <a:ext cx="2765" cy="12207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9" extrusionOk="0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-711259" y="1003368"/>
                <a:ext cx="2765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0" extrusionOk="0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-711584" y="1030029"/>
                <a:ext cx="309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8" extrusionOk="0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-711259" y="1055975"/>
                <a:ext cx="3091" cy="15169"/>
              </a:xfrm>
              <a:custGeom>
                <a:avLst/>
                <a:gdLst/>
                <a:ahLst/>
                <a:cxnLst/>
                <a:rect l="l" t="t" r="r" b="b"/>
                <a:pathLst>
                  <a:path w="38" h="297" extrusionOk="0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-711259" y="950556"/>
                <a:ext cx="244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56" extrusionOk="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39"/>
              <p:cNvSpPr/>
              <p:nvPr/>
            </p:nvSpPr>
            <p:spPr>
              <a:xfrm>
                <a:off x="-711584" y="923538"/>
                <a:ext cx="3091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3" extrusionOk="0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>
                <a:off x="-711259" y="978648"/>
                <a:ext cx="2440" cy="12411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3" extrusionOk="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4" name="Google Shape;334;p39"/>
            <p:cNvGrpSpPr/>
            <p:nvPr/>
          </p:nvGrpSpPr>
          <p:grpSpPr>
            <a:xfrm>
              <a:off x="559241" y="399875"/>
              <a:ext cx="238463" cy="415556"/>
              <a:chOff x="-1365128" y="1036259"/>
              <a:chExt cx="161287" cy="281066"/>
            </a:xfrm>
          </p:grpSpPr>
          <p:sp>
            <p:nvSpPr>
              <p:cNvPr id="335" name="Google Shape;335;p39"/>
              <p:cNvSpPr/>
              <p:nvPr/>
            </p:nvSpPr>
            <p:spPr>
              <a:xfrm>
                <a:off x="-1364478" y="1116447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-1364478" y="1142495"/>
                <a:ext cx="2765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3" extrusionOk="0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-1364803" y="1062665"/>
                <a:ext cx="2765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4" extrusionOk="0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-1364478" y="1036463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-1364722" y="1089479"/>
                <a:ext cx="2684" cy="12258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0" extrusionOk="0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-1364803" y="1249191"/>
                <a:ext cx="3091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0" extrusionOk="0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-1364478" y="1275597"/>
                <a:ext cx="276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8" extrusionOk="0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-1365128" y="1301798"/>
                <a:ext cx="3416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6" extrusionOk="0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-1364478" y="1196379"/>
                <a:ext cx="2765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51" extrusionOk="0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-1364722" y="1169310"/>
                <a:ext cx="3009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0" extrusionOk="0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-1364478" y="1224215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-1264680" y="1172527"/>
                <a:ext cx="15454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53" extrusionOk="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9"/>
              <p:cNvSpPr/>
              <p:nvPr/>
            </p:nvSpPr>
            <p:spPr>
              <a:xfrm>
                <a:off x="-1289731" y="1172272"/>
                <a:ext cx="10086" cy="796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6" extrusionOk="0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-1295018" y="1172629"/>
                <a:ext cx="5043" cy="54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6" extrusionOk="0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-1299735" y="1172016"/>
                <a:ext cx="4148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>
                <a:off x="-1274033" y="1173140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9"/>
              <p:cNvSpPr/>
              <p:nvPr/>
            </p:nvSpPr>
            <p:spPr>
              <a:xfrm>
                <a:off x="-1278669" y="1173089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-1270048" y="1172680"/>
                <a:ext cx="3091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7" extrusionOk="0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-1298678" y="1251285"/>
                <a:ext cx="30419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7" extrusionOk="0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-1303070" y="1251030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-1308357" y="1252051"/>
                <a:ext cx="3741" cy="689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5" extrusionOk="0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-1256302" y="1253788"/>
                <a:ext cx="2359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04" extrusionOk="0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-1336742" y="1091267"/>
                <a:ext cx="48476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6" extrusionOk="0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-1270048" y="1091216"/>
                <a:ext cx="7808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7" extrusionOk="0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-1278995" y="1090654"/>
                <a:ext cx="3416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4" extrusionOk="0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-1284363" y="1091522"/>
                <a:ext cx="3741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9" extrusionOk="0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-1287697" y="1091676"/>
                <a:ext cx="309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8" h="143" extrusionOk="0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-1274684" y="1091114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-1339752" y="1091727"/>
                <a:ext cx="2765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3" extrusionOk="0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-1317059" y="1278916"/>
                <a:ext cx="34811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51" extrusionOk="0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-1282004" y="1280908"/>
                <a:ext cx="3091" cy="4137"/>
              </a:xfrm>
              <a:custGeom>
                <a:avLst/>
                <a:gdLst/>
                <a:ahLst/>
                <a:cxnLst/>
                <a:rect l="l" t="t" r="r" b="b"/>
                <a:pathLst>
                  <a:path w="38" h="81" extrusionOk="0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-1289406" y="1305833"/>
                <a:ext cx="33185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3" extrusionOk="0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-1255651" y="1306139"/>
                <a:ext cx="5775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7" extrusionOk="0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-1247274" y="1306599"/>
                <a:ext cx="5693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120" extrusionOk="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-1238652" y="1307161"/>
                <a:ext cx="2765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84" extrusionOk="0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-1284363" y="1063533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-1307381" y="1063840"/>
                <a:ext cx="2765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1" extrusionOk="0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-1302744" y="1063789"/>
                <a:ext cx="17162" cy="740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5" extrusionOk="0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-1275335" y="1064555"/>
                <a:ext cx="374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0" extrusionOk="0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-1323729" y="106470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-1279727" y="106424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-1312423" y="1064504"/>
                <a:ext cx="276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1" extrusionOk="0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-1319743" y="1064555"/>
                <a:ext cx="2440" cy="643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6" extrusionOk="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9"/>
              <p:cNvSpPr/>
              <p:nvPr/>
            </p:nvSpPr>
            <p:spPr>
              <a:xfrm>
                <a:off x="-1269316" y="1065832"/>
                <a:ext cx="2765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34" h="95" extrusionOk="0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-1315026" y="1064963"/>
                <a:ext cx="1708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8" extrusionOk="0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-1273383" y="1145202"/>
                <a:ext cx="12444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8" extrusionOk="0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-1258336" y="1146939"/>
                <a:ext cx="6100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12" extrusionOk="0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-1249307" y="1146632"/>
                <a:ext cx="5043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17" extrusionOk="0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9"/>
              <p:cNvSpPr/>
              <p:nvPr/>
            </p:nvSpPr>
            <p:spPr>
              <a:xfrm>
                <a:off x="-1305754" y="1145815"/>
                <a:ext cx="3823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6" extrusionOk="0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-1299735" y="1146070"/>
                <a:ext cx="3091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3" extrusionOk="0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-1277043" y="1146632"/>
                <a:ext cx="2765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1" extrusionOk="0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9"/>
              <p:cNvSpPr/>
              <p:nvPr/>
            </p:nvSpPr>
            <p:spPr>
              <a:xfrm>
                <a:off x="-1288023" y="1146275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9"/>
              <p:cNvSpPr/>
              <p:nvPr/>
            </p:nvSpPr>
            <p:spPr>
              <a:xfrm>
                <a:off x="-1282655" y="1146428"/>
                <a:ext cx="1708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>
                <a:off x="-1293716" y="1146888"/>
                <a:ext cx="2115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8" extrusionOk="0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>
                <a:off x="-1270373" y="1119920"/>
                <a:ext cx="4148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1" extrusionOk="0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>
                <a:off x="-1276311" y="1120124"/>
                <a:ext cx="268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3" h="98" extrusionOk="0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9"/>
              <p:cNvSpPr/>
              <p:nvPr/>
            </p:nvSpPr>
            <p:spPr>
              <a:xfrm>
                <a:off x="-1301036" y="1120380"/>
                <a:ext cx="2033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01" extrusionOk="0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9"/>
              <p:cNvSpPr/>
              <p:nvPr/>
            </p:nvSpPr>
            <p:spPr>
              <a:xfrm>
                <a:off x="-1309089" y="1226105"/>
                <a:ext cx="4148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9" extrusionOk="0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9"/>
              <p:cNvSpPr/>
              <p:nvPr/>
            </p:nvSpPr>
            <p:spPr>
              <a:xfrm>
                <a:off x="-1294692" y="122687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9"/>
              <p:cNvSpPr/>
              <p:nvPr/>
            </p:nvSpPr>
            <p:spPr>
              <a:xfrm>
                <a:off x="-1252642" y="1226207"/>
                <a:ext cx="2440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30" h="94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>
                <a:off x="-1258336" y="1226820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-1263704" y="1226309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-1259637" y="1198678"/>
                <a:ext cx="10736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1" extrusionOk="0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>
                <a:off x="-1295343" y="1199035"/>
                <a:ext cx="8052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42" extrusionOk="0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9"/>
              <p:cNvSpPr/>
              <p:nvPr/>
            </p:nvSpPr>
            <p:spPr>
              <a:xfrm>
                <a:off x="-1280377" y="1198269"/>
                <a:ext cx="5449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67" h="143" extrusionOk="0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9"/>
              <p:cNvSpPr/>
              <p:nvPr/>
            </p:nvSpPr>
            <p:spPr>
              <a:xfrm>
                <a:off x="-1272976" y="1198984"/>
                <a:ext cx="4717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8" h="123" extrusionOk="0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-1265981" y="1199291"/>
                <a:ext cx="4067" cy="674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2" extrusionOk="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-1286396" y="1198933"/>
                <a:ext cx="3823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131" extrusionOk="0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39"/>
              <p:cNvSpPr/>
              <p:nvPr/>
            </p:nvSpPr>
            <p:spPr>
              <a:xfrm>
                <a:off x="-1305754" y="1198882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-1308682" y="1199086"/>
                <a:ext cx="2033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2" extrusionOk="0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-1300711" y="1199648"/>
                <a:ext cx="2115" cy="3984"/>
              </a:xfrm>
              <a:custGeom>
                <a:avLst/>
                <a:gdLst/>
                <a:ahLst/>
                <a:cxnLst/>
                <a:rect l="l" t="t" r="r" b="b"/>
                <a:pathLst>
                  <a:path w="26" h="78" extrusionOk="0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-1346747" y="1037485"/>
                <a:ext cx="61815" cy="970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90" extrusionOk="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-1284037" y="1037638"/>
                <a:ext cx="33429" cy="817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0" extrusionOk="0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-1244346" y="1038762"/>
                <a:ext cx="25458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9" extrusionOk="0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-1213927" y="1039885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>
                <a:off x="-1216936" y="1039988"/>
                <a:ext cx="1708" cy="4495"/>
              </a:xfrm>
              <a:custGeom>
                <a:avLst/>
                <a:gdLst/>
                <a:ahLst/>
                <a:cxnLst/>
                <a:rect l="l" t="t" r="r" b="b"/>
                <a:pathLst>
                  <a:path w="21" h="88" extrusionOk="0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>
                <a:off x="-1248982" y="1039375"/>
                <a:ext cx="2115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" extrusionOk="0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-1361794" y="1248527"/>
                <a:ext cx="52136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85" extrusionOk="0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-1362119" y="1221866"/>
                <a:ext cx="52461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5" extrusionOk="0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-1361794" y="1274728"/>
                <a:ext cx="43840" cy="1522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8" extrusionOk="0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-1361794" y="1089122"/>
                <a:ext cx="2147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1" extrusionOk="0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-1361794" y="1195664"/>
                <a:ext cx="50509" cy="1373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9" extrusionOk="0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-1361794" y="1168646"/>
                <a:ext cx="61489" cy="1460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6" extrusionOk="0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-1361794" y="1142087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-1361794" y="1036259"/>
                <a:ext cx="14803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7" extrusionOk="0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-1361794" y="1301492"/>
                <a:ext cx="71168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10" extrusionOk="0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-1362119" y="1062052"/>
                <a:ext cx="36763" cy="138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1" extrusionOk="0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-1361794" y="1116294"/>
                <a:ext cx="45141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9" extrusionOk="0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4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 hasCustomPrompt="1"/>
          </p:nvPr>
        </p:nvSpPr>
        <p:spPr>
          <a:xfrm>
            <a:off x="713225" y="3032902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0"/>
          <p:cNvSpPr txBox="1"/>
          <p:nvPr>
            <p:ph type="subTitle" idx="1"/>
          </p:nvPr>
        </p:nvSpPr>
        <p:spPr>
          <a:xfrm>
            <a:off x="1339400" y="3532575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6" name="Google Shape;426;p40"/>
          <p:cNvSpPr txBox="1"/>
          <p:nvPr>
            <p:ph type="subTitle" idx="2"/>
          </p:nvPr>
        </p:nvSpPr>
        <p:spPr>
          <a:xfrm>
            <a:off x="1339400" y="2175027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 idx="3" hasCustomPrompt="1"/>
          </p:nvPr>
        </p:nvSpPr>
        <p:spPr>
          <a:xfrm>
            <a:off x="713225" y="1675350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40"/>
          <p:cNvSpPr txBox="1"/>
          <p:nvPr>
            <p:ph type="subTitle" idx="4"/>
          </p:nvPr>
        </p:nvSpPr>
        <p:spPr>
          <a:xfrm>
            <a:off x="1339400" y="1675350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429" name="Google Shape;429;p40"/>
          <p:cNvSpPr txBox="1"/>
          <p:nvPr>
            <p:ph type="subTitle" idx="5"/>
          </p:nvPr>
        </p:nvSpPr>
        <p:spPr>
          <a:xfrm>
            <a:off x="1339400" y="3032906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430" name="Google Shape;430;p40"/>
          <p:cNvSpPr txBox="1"/>
          <p:nvPr>
            <p:ph type="title" idx="6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subTitle" idx="1"/>
          </p:nvPr>
        </p:nvSpPr>
        <p:spPr>
          <a:xfrm>
            <a:off x="3023375" y="167567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5"/>
          <p:cNvSpPr txBox="1"/>
          <p:nvPr>
            <p:ph type="subTitle" idx="2"/>
          </p:nvPr>
        </p:nvSpPr>
        <p:spPr>
          <a:xfrm>
            <a:off x="3591150" y="147446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subTitle" idx="3"/>
          </p:nvPr>
        </p:nvSpPr>
        <p:spPr>
          <a:xfrm>
            <a:off x="3591150" y="3146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subTitle" idx="4"/>
          </p:nvPr>
        </p:nvSpPr>
        <p:spPr>
          <a:xfrm>
            <a:off x="3084450" y="3348127"/>
            <a:ext cx="29751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7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subTitle" idx="1"/>
          </p:nvPr>
        </p:nvSpPr>
        <p:spPr>
          <a:xfrm flipH="1">
            <a:off x="567600" y="1308725"/>
            <a:ext cx="2658000" cy="3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3" name="Google Shape;433;p41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subTitle" idx="1"/>
          </p:nvPr>
        </p:nvSpPr>
        <p:spPr>
          <a:xfrm flipH="1">
            <a:off x="599976" y="3234588"/>
            <a:ext cx="33063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type="title"/>
          </p:nvPr>
        </p:nvSpPr>
        <p:spPr>
          <a:xfrm>
            <a:off x="2282876" y="130910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439" name="Google Shape;439;p43"/>
          <p:cNvSpPr txBox="1"/>
          <p:nvPr>
            <p:ph type="subTitle" idx="2"/>
          </p:nvPr>
        </p:nvSpPr>
        <p:spPr>
          <a:xfrm flipH="1">
            <a:off x="5036376" y="690913"/>
            <a:ext cx="3502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0" name="Google Shape;440;p43"/>
          <p:cNvSpPr txBox="1"/>
          <p:nvPr>
            <p:ph type="title" idx="3"/>
          </p:nvPr>
        </p:nvSpPr>
        <p:spPr>
          <a:xfrm>
            <a:off x="4635451" y="325246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/>
        </p:txBody>
      </p:sp>
      <p:sp>
        <p:nvSpPr>
          <p:cNvPr id="443" name="Google Shape;443;p44"/>
          <p:cNvSpPr txBox="1"/>
          <p:nvPr>
            <p:ph type="subTitle" idx="1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4" name="Google Shape;444;p44"/>
          <p:cNvSpPr txBox="1"/>
          <p:nvPr/>
        </p:nvSpPr>
        <p:spPr>
          <a:xfrm>
            <a:off x="621627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/>
              </a:rPr>
              <a:t>Freepik</a:t>
            </a:r>
            <a:endParaRPr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26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image" Target="../media/image2.png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7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 panose="02000506000000020003"/>
              <a:buNone/>
              <a:defRPr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hyperlink" Target="http://bit.ly/2Tynxth" TargetMode="External"/><Relationship Id="rId2" Type="http://schemas.openxmlformats.org/officeDocument/2006/relationships/hyperlink" Target="http://bit.ly/30B07Gq" TargetMode="External"/><Relationship Id="rId3" Type="http://schemas.openxmlformats.org/officeDocument/2006/relationships/hyperlink" Target="http://bit.ly/33VAFh3" TargetMode="External"/><Relationship Id="rId4" Type="http://schemas.openxmlformats.org/officeDocument/2006/relationships/slide" Target="slide1.xml"/><Relationship Id="rId5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6" Type="http://schemas.openxmlformats.org/officeDocument/2006/relationships/slide" Target="slide60.xml"/><Relationship Id="rId7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8" Type="http://schemas.openxmlformats.org/officeDocument/2006/relationships/slideLayout" Target="../slideLayouts/slideLayout19.xml"/><Relationship Id="rId9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" Target="slide3.xml"/><Relationship Id="rId3" Type="http://schemas.openxmlformats.org/officeDocument/2006/relationships/slide" Target="slide23.xml"/><Relationship Id="rId4" Type="http://schemas.openxmlformats.org/officeDocument/2006/relationships/slide" Target="slide32.xml"/><Relationship Id="rId5" Type="http://schemas.openxmlformats.org/officeDocument/2006/relationships/slide" Target="slide37.xml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hyperlink" Target="https://docs.google.com/spreadsheets/d/1FSmiMDt4gIZJvSG9zRx-w28iwQhSzH2RO19biKlmfIY/copy#gid=0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hyperlink" Target="https://docs.google.com/spreadsheets/d/1FSmiMDt4gIZJvSG9zRx-w28iwQhSzH2RO19biKlmfIY/copy#gid=363773339" TargetMode="External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48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5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4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5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5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hyperlink" Target="https://www.freepik.com/free-vector/sketch-background-elegant-armor-helmet_1353735.htm/?utm_source=slidesgo_template&amp;utm_medium=referral-link&amp;utm_campaign=sg_resources&amp;utm_content=freepik" TargetMode="External"/><Relationship Id="rId2" Type="http://schemas.openxmlformats.org/officeDocument/2006/relationships/hyperlink" Target="https://www.freepik.com/free-vector/sketchy-pack-medieval-elements_135756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hand-drawn-winter-landscape-background_3489685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hand-drawn-world-book-day-background_403813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boat-with-waves-background_877386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sketch-mountains-with-path-background_105185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hand-drawn-collection-great-boats_1103097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background-fishing-boat-sailing_111761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sea-background-with-hand-drawn-boat_105099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hand-drawn-lighthouse-with-boat-other-sailor-elements_880203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vintage-hand-drawn-galleon-background_1125186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hand-drawn-egyptian-gods-symbols-collection_267240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ncient-world-map_1104622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stacked-books-hand-drawn-style_765568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excellent-female-student-choosing-vintage-book-library_4912296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high-angle-view-old-historic-map_2559409.htm/?utm_source=slidesgo_template&amp;utm_medium=referral-link&amp;utm_campaign=sg_resources&amp;utm_content=freepik" TargetMode="External"/><Relationship Id="rId17" Type="http://schemas.openxmlformats.org/officeDocument/2006/relationships/slideLayout" Target="../slideLayouts/slideLayout23.xml"/><Relationship Id="rId18" Type="http://schemas.openxmlformats.org/officeDocument/2006/relationships/notesSlide" Target="../notesSlides/notesSlide6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>
            <p:ph type="subTitle" idx="1"/>
          </p:nvPr>
        </p:nvSpPr>
        <p:spPr>
          <a:xfrm>
            <a:off x="3077650" y="352915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t>History</a:t>
            </a:r>
          </a:p>
        </p:txBody>
      </p:sp>
      <p:sp>
        <p:nvSpPr>
          <p:cNvPr id="468" name="Google Shape;468;p55"/>
          <p:cNvSpPr txBox="1"/>
          <p:nvPr>
            <p:ph type="ctrTitle"/>
          </p:nvPr>
        </p:nvSpPr>
        <p:spPr>
          <a:xfrm>
            <a:off x="1923750" y="109155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t>Language</a:t>
            </a:r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3"/>
          <a:srcRect t="199" b="199"/>
          <a:stretch>
            <a:fillRect/>
          </a:stretch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4"/>
          <p:cNvSpPr txBox="1"/>
          <p:nvPr>
            <p:ph type="ctrTitle" idx="8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 OF CONCEPTS</a:t>
            </a:r>
            <a:endParaRPr lang="en-GB"/>
          </a:p>
        </p:txBody>
      </p:sp>
      <p:sp>
        <p:nvSpPr>
          <p:cNvPr id="1102" name="Google Shape;1102;p64"/>
          <p:cNvSpPr txBox="1"/>
          <p:nvPr>
            <p:ph type="ctrTitle" idx="6"/>
          </p:nvPr>
        </p:nvSpPr>
        <p:spPr>
          <a:xfrm>
            <a:off x="4723973" y="2590403"/>
            <a:ext cx="14757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1103" name="Google Shape;1103;p64"/>
          <p:cNvSpPr txBox="1"/>
          <p:nvPr>
            <p:ph type="ctrTitle"/>
          </p:nvPr>
        </p:nvSpPr>
        <p:spPr>
          <a:xfrm>
            <a:off x="2954115" y="2616503"/>
            <a:ext cx="12258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1104" name="Google Shape;1104;p64"/>
          <p:cNvSpPr txBox="1"/>
          <p:nvPr>
            <p:ph type="subTitle" idx="5"/>
          </p:nvPr>
        </p:nvSpPr>
        <p:spPr>
          <a:xfrm>
            <a:off x="769552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smallest planet in the Solar System</a:t>
            </a:r>
            <a:endParaRPr lang="en-GB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1105" name="Google Shape;1105;p64"/>
          <p:cNvSpPr txBox="1"/>
          <p:nvPr>
            <p:ph type="ctrTitle" idx="2"/>
          </p:nvPr>
        </p:nvSpPr>
        <p:spPr>
          <a:xfrm>
            <a:off x="6575123" y="2590403"/>
            <a:ext cx="1741800" cy="2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1106" name="Google Shape;1106;p64"/>
          <p:cNvSpPr txBox="1"/>
          <p:nvPr>
            <p:ph type="subTitle" idx="3"/>
          </p:nvPr>
        </p:nvSpPr>
        <p:spPr>
          <a:xfrm>
            <a:off x="64963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Saturn is composed mostly of hydrogen and helium</a:t>
            </a:r>
            <a:endParaRPr lang="en-GB"/>
          </a:p>
        </p:txBody>
      </p:sp>
      <p:sp>
        <p:nvSpPr>
          <p:cNvPr id="1107" name="Google Shape;1107;p64"/>
          <p:cNvSpPr txBox="1"/>
          <p:nvPr>
            <p:ph type="subTitle" idx="1"/>
          </p:nvPr>
        </p:nvSpPr>
        <p:spPr>
          <a:xfrm>
            <a:off x="2617365" y="2787122"/>
            <a:ext cx="189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actually a cold place</a:t>
            </a:r>
            <a:endParaRPr lang="en-GB"/>
          </a:p>
        </p:txBody>
      </p:sp>
      <p:sp>
        <p:nvSpPr>
          <p:cNvPr id="1108" name="Google Shape;1108;p64"/>
          <p:cNvSpPr txBox="1"/>
          <p:nvPr>
            <p:ph type="ctrTitle" idx="4"/>
          </p:nvPr>
        </p:nvSpPr>
        <p:spPr>
          <a:xfrm>
            <a:off x="809527" y="2616503"/>
            <a:ext cx="1819200" cy="2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 lang="en-GB"/>
          </a:p>
        </p:txBody>
      </p:sp>
      <p:sp>
        <p:nvSpPr>
          <p:cNvPr id="1109" name="Google Shape;1109;p64"/>
          <p:cNvSpPr txBox="1"/>
          <p:nvPr>
            <p:ph type="subTitle" idx="7"/>
          </p:nvPr>
        </p:nvSpPr>
        <p:spPr>
          <a:xfrm>
            <a:off x="4512173" y="2787122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Neptune is the fourth-largest planet </a:t>
            </a:r>
            <a:r>
              <a:rPr lang="en-GB"/>
              <a:t>in the Sol</a:t>
            </a:r>
            <a:r>
              <a:rPr lang="en-GB"/>
              <a:t>ar System</a:t>
            </a:r>
            <a:endParaRPr lang="en-GB"/>
          </a:p>
        </p:txBody>
      </p:sp>
      <p:sp>
        <p:nvSpPr>
          <p:cNvPr id="1110" name="Google Shape;1110;p64"/>
          <p:cNvSpPr txBox="1"/>
          <p:nvPr>
            <p:ph type="ctrTitle" idx="4"/>
          </p:nvPr>
        </p:nvSpPr>
        <p:spPr>
          <a:xfrm>
            <a:off x="1340989" y="1835819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01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1" name="Google Shape;1111;p64"/>
          <p:cNvSpPr txBox="1"/>
          <p:nvPr>
            <p:ph type="ctrTitle" idx="4"/>
          </p:nvPr>
        </p:nvSpPr>
        <p:spPr>
          <a:xfrm>
            <a:off x="3188877" y="1835819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02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2" name="Google Shape;1112;p64"/>
          <p:cNvSpPr txBox="1"/>
          <p:nvPr>
            <p:ph type="ctrTitle" idx="4"/>
          </p:nvPr>
        </p:nvSpPr>
        <p:spPr>
          <a:xfrm>
            <a:off x="5036728" y="1835819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3" name="Google Shape;1113;p64"/>
          <p:cNvSpPr txBox="1"/>
          <p:nvPr>
            <p:ph type="ctrTitle" idx="4"/>
          </p:nvPr>
        </p:nvSpPr>
        <p:spPr>
          <a:xfrm>
            <a:off x="7067916" y="1835819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04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4" name="Google Shape;1114;p64"/>
          <p:cNvSpPr/>
          <p:nvPr/>
        </p:nvSpPr>
        <p:spPr>
          <a:xfrm>
            <a:off x="1445850" y="1702231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5" name="Google Shape;1115;p64"/>
          <p:cNvSpPr/>
          <p:nvPr/>
        </p:nvSpPr>
        <p:spPr>
          <a:xfrm>
            <a:off x="3293663" y="1702231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6" name="Google Shape;1116;p64"/>
          <p:cNvSpPr/>
          <p:nvPr/>
        </p:nvSpPr>
        <p:spPr>
          <a:xfrm>
            <a:off x="5150750" y="1702231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7" name="Google Shape;1117;p64"/>
          <p:cNvSpPr/>
          <p:nvPr/>
        </p:nvSpPr>
        <p:spPr>
          <a:xfrm>
            <a:off x="7172725" y="1702231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18" name="Google Shape;1118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70650" y="4070575"/>
            <a:ext cx="3202850" cy="6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"/>
          <p:cNvSpPr txBox="1"/>
          <p:nvPr>
            <p:ph type="ctrTitle" idx="3"/>
          </p:nvPr>
        </p:nvSpPr>
        <p:spPr>
          <a:xfrm>
            <a:off x="2271182" y="2259895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ETYMOLOGY</a:t>
            </a:r>
            <a:endParaRPr lang="en-GB"/>
          </a:p>
        </p:txBody>
      </p:sp>
      <p:sp>
        <p:nvSpPr>
          <p:cNvPr id="1124" name="Google Shape;1124;p65"/>
          <p:cNvSpPr txBox="1"/>
          <p:nvPr>
            <p:ph type="ctrTitle"/>
          </p:nvPr>
        </p:nvSpPr>
        <p:spPr>
          <a:xfrm>
            <a:off x="2271182" y="1479133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 lang="en-GB"/>
          </a:p>
        </p:txBody>
      </p:sp>
      <p:sp>
        <p:nvSpPr>
          <p:cNvPr id="1125" name="Google Shape;1125;p65"/>
          <p:cNvSpPr txBox="1"/>
          <p:nvPr>
            <p:ph type="subTitle" idx="1"/>
          </p:nvPr>
        </p:nvSpPr>
        <p:spPr>
          <a:xfrm>
            <a:off x="4380280" y="1479133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is a gas giant and has several rings</a:t>
            </a:r>
            <a:endParaRPr lang="en-GB"/>
          </a:p>
        </p:txBody>
      </p:sp>
      <p:sp>
        <p:nvSpPr>
          <p:cNvPr id="1126" name="Google Shape;1126;p65"/>
          <p:cNvSpPr txBox="1"/>
          <p:nvPr>
            <p:ph type="ctrTitle" idx="2"/>
          </p:nvPr>
        </p:nvSpPr>
        <p:spPr>
          <a:xfrm>
            <a:off x="1506000" y="359450"/>
            <a:ext cx="6132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SHORT SUMMARY OF THE TOPIC</a:t>
            </a:r>
            <a:endParaRPr lang="en-GB"/>
          </a:p>
        </p:txBody>
      </p:sp>
      <p:sp>
        <p:nvSpPr>
          <p:cNvPr id="1127" name="Google Shape;1127;p65"/>
          <p:cNvSpPr txBox="1"/>
          <p:nvPr>
            <p:ph type="subTitle" idx="4"/>
          </p:nvPr>
        </p:nvSpPr>
        <p:spPr>
          <a:xfrm>
            <a:off x="4380280" y="2259895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 cold place</a:t>
            </a:r>
            <a:endParaRPr lang="en-GB"/>
          </a:p>
        </p:txBody>
      </p:sp>
      <p:sp>
        <p:nvSpPr>
          <p:cNvPr id="1128" name="Google Shape;1128;p65"/>
          <p:cNvSpPr txBox="1"/>
          <p:nvPr>
            <p:ph type="ctrTitle" idx="5"/>
          </p:nvPr>
        </p:nvSpPr>
        <p:spPr>
          <a:xfrm>
            <a:off x="2271182" y="3040658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DOCUMENTS</a:t>
            </a:r>
            <a:endParaRPr lang="en-GB"/>
          </a:p>
        </p:txBody>
      </p:sp>
      <p:sp>
        <p:nvSpPr>
          <p:cNvPr id="1129" name="Google Shape;1129;p65"/>
          <p:cNvSpPr txBox="1"/>
          <p:nvPr>
            <p:ph type="subTitle" idx="6"/>
          </p:nvPr>
        </p:nvSpPr>
        <p:spPr>
          <a:xfrm>
            <a:off x="4380280" y="3040658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 is </a:t>
            </a:r>
            <a:r>
              <a:rPr lang="en-GB"/>
              <a:t>the biggest planet of them all</a:t>
            </a:r>
            <a:endParaRPr lang="en-GB"/>
          </a:p>
        </p:txBody>
      </p:sp>
      <p:sp>
        <p:nvSpPr>
          <p:cNvPr id="1130" name="Google Shape;1130;p65"/>
          <p:cNvSpPr txBox="1"/>
          <p:nvPr>
            <p:ph type="ctrTitle" idx="7"/>
          </p:nvPr>
        </p:nvSpPr>
        <p:spPr>
          <a:xfrm>
            <a:off x="2271182" y="3821420"/>
            <a:ext cx="1726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ITS USE</a:t>
            </a:r>
            <a:endParaRPr lang="en-GB"/>
          </a:p>
        </p:txBody>
      </p:sp>
      <p:sp>
        <p:nvSpPr>
          <p:cNvPr id="1131" name="Google Shape;1131;p65"/>
          <p:cNvSpPr txBox="1"/>
          <p:nvPr>
            <p:ph type="subTitle" idx="8"/>
          </p:nvPr>
        </p:nvSpPr>
        <p:spPr>
          <a:xfrm>
            <a:off x="4380280" y="3821420"/>
            <a:ext cx="3570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 lang="en-GB"/>
          </a:p>
        </p:txBody>
      </p:sp>
      <p:sp>
        <p:nvSpPr>
          <p:cNvPr id="1132" name="Google Shape;1132;p65"/>
          <p:cNvSpPr/>
          <p:nvPr/>
        </p:nvSpPr>
        <p:spPr>
          <a:xfrm>
            <a:off x="1192663" y="1439189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3" name="Google Shape;1133;p65"/>
          <p:cNvSpPr/>
          <p:nvPr/>
        </p:nvSpPr>
        <p:spPr>
          <a:xfrm>
            <a:off x="1192663" y="22199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4" name="Google Shape;1134;p65"/>
          <p:cNvSpPr/>
          <p:nvPr/>
        </p:nvSpPr>
        <p:spPr>
          <a:xfrm>
            <a:off x="1192663" y="3000714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5" name="Google Shape;1135;p65"/>
          <p:cNvSpPr/>
          <p:nvPr/>
        </p:nvSpPr>
        <p:spPr>
          <a:xfrm>
            <a:off x="1192663" y="378147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65"/>
          <p:cNvSpPr/>
          <p:nvPr/>
        </p:nvSpPr>
        <p:spPr>
          <a:xfrm>
            <a:off x="1888874" y="1739604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7" name="Google Shape;1137;p65"/>
          <p:cNvSpPr/>
          <p:nvPr/>
        </p:nvSpPr>
        <p:spPr>
          <a:xfrm>
            <a:off x="1888874" y="2520367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8" name="Google Shape;1138;p65"/>
          <p:cNvSpPr/>
          <p:nvPr/>
        </p:nvSpPr>
        <p:spPr>
          <a:xfrm>
            <a:off x="1888874" y="3301130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9" name="Google Shape;1139;p65"/>
          <p:cNvSpPr/>
          <p:nvPr/>
        </p:nvSpPr>
        <p:spPr>
          <a:xfrm>
            <a:off x="1888874" y="4081892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0" name="Google Shape;1140;p65"/>
          <p:cNvSpPr/>
          <p:nvPr/>
        </p:nvSpPr>
        <p:spPr>
          <a:xfrm>
            <a:off x="3997974" y="1739604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1" name="Google Shape;1141;p65"/>
          <p:cNvSpPr/>
          <p:nvPr/>
        </p:nvSpPr>
        <p:spPr>
          <a:xfrm>
            <a:off x="3997974" y="2520367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2" name="Google Shape;1142;p65"/>
          <p:cNvSpPr/>
          <p:nvPr/>
        </p:nvSpPr>
        <p:spPr>
          <a:xfrm>
            <a:off x="3997974" y="3301130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3" name="Google Shape;1143;p65"/>
          <p:cNvSpPr/>
          <p:nvPr/>
        </p:nvSpPr>
        <p:spPr>
          <a:xfrm>
            <a:off x="3997974" y="4081892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4" name="Google Shape;1144;p65"/>
          <p:cNvGrpSpPr/>
          <p:nvPr/>
        </p:nvGrpSpPr>
        <p:grpSpPr>
          <a:xfrm>
            <a:off x="1307186" y="3919938"/>
            <a:ext cx="467175" cy="354075"/>
            <a:chOff x="5479525" y="4110300"/>
            <a:chExt cx="467175" cy="354075"/>
          </a:xfrm>
        </p:grpSpPr>
        <p:sp>
          <p:nvSpPr>
            <p:cNvPr id="1145" name="Google Shape;1145;p65"/>
            <p:cNvSpPr/>
            <p:nvPr/>
          </p:nvSpPr>
          <p:spPr>
            <a:xfrm>
              <a:off x="5479525" y="4110350"/>
              <a:ext cx="282250" cy="354025"/>
            </a:xfrm>
            <a:custGeom>
              <a:avLst/>
              <a:gdLst/>
              <a:ahLst/>
              <a:cxnLst/>
              <a:rect l="l" t="t" r="r" b="b"/>
              <a:pathLst>
                <a:path w="11290" h="14161" extrusionOk="0">
                  <a:moveTo>
                    <a:pt x="3656" y="5853"/>
                  </a:moveTo>
                  <a:lnTo>
                    <a:pt x="4151" y="6594"/>
                  </a:lnTo>
                  <a:lnTo>
                    <a:pt x="4054" y="6786"/>
                  </a:lnTo>
                  <a:lnTo>
                    <a:pt x="3035" y="6786"/>
                  </a:lnTo>
                  <a:lnTo>
                    <a:pt x="3656" y="5853"/>
                  </a:lnTo>
                  <a:close/>
                  <a:moveTo>
                    <a:pt x="5358" y="5406"/>
                  </a:moveTo>
                  <a:lnTo>
                    <a:pt x="6048" y="6788"/>
                  </a:lnTo>
                  <a:lnTo>
                    <a:pt x="4667" y="6788"/>
                  </a:lnTo>
                  <a:lnTo>
                    <a:pt x="5358" y="5406"/>
                  </a:lnTo>
                  <a:close/>
                  <a:moveTo>
                    <a:pt x="2262" y="546"/>
                  </a:moveTo>
                  <a:lnTo>
                    <a:pt x="2262" y="11347"/>
                  </a:lnTo>
                  <a:lnTo>
                    <a:pt x="1405" y="11347"/>
                  </a:lnTo>
                  <a:cubicBezTo>
                    <a:pt x="1093" y="11347"/>
                    <a:pt x="792" y="11450"/>
                    <a:pt x="548" y="11642"/>
                  </a:cubicBezTo>
                  <a:lnTo>
                    <a:pt x="548" y="1405"/>
                  </a:lnTo>
                  <a:cubicBezTo>
                    <a:pt x="548" y="931"/>
                    <a:pt x="933" y="546"/>
                    <a:pt x="1407" y="546"/>
                  </a:cubicBezTo>
                  <a:close/>
                  <a:moveTo>
                    <a:pt x="1407" y="0"/>
                  </a:moveTo>
                  <a:cubicBezTo>
                    <a:pt x="630" y="0"/>
                    <a:pt x="0" y="630"/>
                    <a:pt x="0" y="1407"/>
                  </a:cubicBezTo>
                  <a:lnTo>
                    <a:pt x="0" y="12752"/>
                  </a:lnTo>
                  <a:cubicBezTo>
                    <a:pt x="0" y="13529"/>
                    <a:pt x="628" y="14159"/>
                    <a:pt x="1405" y="14161"/>
                  </a:cubicBezTo>
                  <a:lnTo>
                    <a:pt x="4799" y="14161"/>
                  </a:lnTo>
                  <a:cubicBezTo>
                    <a:pt x="4949" y="14161"/>
                    <a:pt x="5071" y="14039"/>
                    <a:pt x="5071" y="13887"/>
                  </a:cubicBezTo>
                  <a:lnTo>
                    <a:pt x="5071" y="13413"/>
                  </a:lnTo>
                  <a:lnTo>
                    <a:pt x="5737" y="14079"/>
                  </a:lnTo>
                  <a:cubicBezTo>
                    <a:pt x="5789" y="14129"/>
                    <a:pt x="5859" y="14159"/>
                    <a:pt x="5930" y="14159"/>
                  </a:cubicBezTo>
                  <a:lnTo>
                    <a:pt x="7021" y="14159"/>
                  </a:lnTo>
                  <a:cubicBezTo>
                    <a:pt x="7023" y="14159"/>
                    <a:pt x="7024" y="14159"/>
                    <a:pt x="7026" y="14159"/>
                  </a:cubicBezTo>
                  <a:cubicBezTo>
                    <a:pt x="7165" y="14159"/>
                    <a:pt x="7283" y="14058"/>
                    <a:pt x="7303" y="13921"/>
                  </a:cubicBezTo>
                  <a:cubicBezTo>
                    <a:pt x="7325" y="13756"/>
                    <a:pt x="7196" y="13611"/>
                    <a:pt x="7032" y="13611"/>
                  </a:cubicBezTo>
                  <a:lnTo>
                    <a:pt x="6046" y="13611"/>
                  </a:lnTo>
                  <a:lnTo>
                    <a:pt x="4993" y="12558"/>
                  </a:lnTo>
                  <a:cubicBezTo>
                    <a:pt x="4939" y="12505"/>
                    <a:pt x="4869" y="12478"/>
                    <a:pt x="4798" y="12478"/>
                  </a:cubicBezTo>
                  <a:cubicBezTo>
                    <a:pt x="4735" y="12478"/>
                    <a:pt x="4670" y="12500"/>
                    <a:pt x="4618" y="12545"/>
                  </a:cubicBezTo>
                  <a:cubicBezTo>
                    <a:pt x="4557" y="12598"/>
                    <a:pt x="4524" y="12676"/>
                    <a:pt x="4526" y="12758"/>
                  </a:cubicBezTo>
                  <a:lnTo>
                    <a:pt x="4526" y="13611"/>
                  </a:lnTo>
                  <a:lnTo>
                    <a:pt x="1392" y="13611"/>
                  </a:lnTo>
                  <a:cubicBezTo>
                    <a:pt x="929" y="13611"/>
                    <a:pt x="550" y="13230"/>
                    <a:pt x="548" y="12758"/>
                  </a:cubicBezTo>
                  <a:lnTo>
                    <a:pt x="548" y="12754"/>
                  </a:lnTo>
                  <a:cubicBezTo>
                    <a:pt x="548" y="12280"/>
                    <a:pt x="927" y="11897"/>
                    <a:pt x="1392" y="11897"/>
                  </a:cubicBezTo>
                  <a:lnTo>
                    <a:pt x="2502" y="11897"/>
                  </a:lnTo>
                  <a:cubicBezTo>
                    <a:pt x="2651" y="11897"/>
                    <a:pt x="2776" y="11775"/>
                    <a:pt x="2776" y="11623"/>
                  </a:cubicBezTo>
                  <a:lnTo>
                    <a:pt x="2776" y="7335"/>
                  </a:lnTo>
                  <a:lnTo>
                    <a:pt x="6493" y="7335"/>
                  </a:lnTo>
                  <a:cubicBezTo>
                    <a:pt x="6720" y="7310"/>
                    <a:pt x="6802" y="7175"/>
                    <a:pt x="6737" y="6952"/>
                  </a:cubicBezTo>
                  <a:lnTo>
                    <a:pt x="5604" y="4686"/>
                  </a:lnTo>
                  <a:cubicBezTo>
                    <a:pt x="5522" y="4585"/>
                    <a:pt x="5440" y="4534"/>
                    <a:pt x="5359" y="4534"/>
                  </a:cubicBezTo>
                  <a:cubicBezTo>
                    <a:pt x="5277" y="4534"/>
                    <a:pt x="5195" y="4585"/>
                    <a:pt x="5113" y="4686"/>
                  </a:cubicBezTo>
                  <a:lnTo>
                    <a:pt x="4433" y="6044"/>
                  </a:lnTo>
                  <a:lnTo>
                    <a:pt x="3886" y="5223"/>
                  </a:lnTo>
                  <a:cubicBezTo>
                    <a:pt x="3810" y="5142"/>
                    <a:pt x="3734" y="5102"/>
                    <a:pt x="3658" y="5102"/>
                  </a:cubicBezTo>
                  <a:cubicBezTo>
                    <a:pt x="3582" y="5102"/>
                    <a:pt x="3506" y="5142"/>
                    <a:pt x="3431" y="5223"/>
                  </a:cubicBezTo>
                  <a:lnTo>
                    <a:pt x="2811" y="6171"/>
                  </a:lnTo>
                  <a:lnTo>
                    <a:pt x="2811" y="2808"/>
                  </a:lnTo>
                  <a:lnTo>
                    <a:pt x="6948" y="2808"/>
                  </a:lnTo>
                  <a:lnTo>
                    <a:pt x="8001" y="3861"/>
                  </a:lnTo>
                  <a:cubicBezTo>
                    <a:pt x="8054" y="3913"/>
                    <a:pt x="8124" y="3938"/>
                    <a:pt x="8194" y="3938"/>
                  </a:cubicBezTo>
                  <a:cubicBezTo>
                    <a:pt x="8332" y="3938"/>
                    <a:pt x="8468" y="3841"/>
                    <a:pt x="8468" y="3667"/>
                  </a:cubicBezTo>
                  <a:lnTo>
                    <a:pt x="8468" y="2808"/>
                  </a:lnTo>
                  <a:lnTo>
                    <a:pt x="10987" y="2808"/>
                  </a:lnTo>
                  <a:cubicBezTo>
                    <a:pt x="10988" y="2808"/>
                    <a:pt x="10990" y="2808"/>
                    <a:pt x="10991" y="2808"/>
                  </a:cubicBezTo>
                  <a:cubicBezTo>
                    <a:pt x="11130" y="2808"/>
                    <a:pt x="11250" y="2705"/>
                    <a:pt x="11269" y="2568"/>
                  </a:cubicBezTo>
                  <a:cubicBezTo>
                    <a:pt x="11290" y="2405"/>
                    <a:pt x="11164" y="2260"/>
                    <a:pt x="10997" y="2260"/>
                  </a:cubicBezTo>
                  <a:lnTo>
                    <a:pt x="8192" y="2260"/>
                  </a:lnTo>
                  <a:cubicBezTo>
                    <a:pt x="8041" y="2260"/>
                    <a:pt x="7918" y="2382"/>
                    <a:pt x="7918" y="2534"/>
                  </a:cubicBezTo>
                  <a:lnTo>
                    <a:pt x="7918" y="3008"/>
                  </a:lnTo>
                  <a:lnTo>
                    <a:pt x="7253" y="2342"/>
                  </a:lnTo>
                  <a:cubicBezTo>
                    <a:pt x="7200" y="2292"/>
                    <a:pt x="7131" y="2262"/>
                    <a:pt x="7059" y="2262"/>
                  </a:cubicBezTo>
                  <a:lnTo>
                    <a:pt x="2809" y="2262"/>
                  </a:lnTo>
                  <a:lnTo>
                    <a:pt x="2809" y="274"/>
                  </a:lnTo>
                  <a:cubicBezTo>
                    <a:pt x="2809" y="123"/>
                    <a:pt x="2687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677525" y="4110300"/>
              <a:ext cx="269175" cy="354025"/>
            </a:xfrm>
            <a:custGeom>
              <a:avLst/>
              <a:gdLst/>
              <a:ahLst/>
              <a:cxnLst/>
              <a:rect l="l" t="t" r="r" b="b"/>
              <a:pathLst>
                <a:path w="10767" h="14161" extrusionOk="0">
                  <a:moveTo>
                    <a:pt x="8193" y="0"/>
                  </a:moveTo>
                  <a:cubicBezTo>
                    <a:pt x="8041" y="0"/>
                    <a:pt x="7919" y="122"/>
                    <a:pt x="7919" y="274"/>
                  </a:cubicBezTo>
                  <a:lnTo>
                    <a:pt x="7919" y="2264"/>
                  </a:lnTo>
                  <a:lnTo>
                    <a:pt x="4265" y="2264"/>
                  </a:lnTo>
                  <a:cubicBezTo>
                    <a:pt x="4264" y="2264"/>
                    <a:pt x="4262" y="2264"/>
                    <a:pt x="4261" y="2264"/>
                  </a:cubicBezTo>
                  <a:cubicBezTo>
                    <a:pt x="4121" y="2264"/>
                    <a:pt x="4004" y="2365"/>
                    <a:pt x="3983" y="2502"/>
                  </a:cubicBezTo>
                  <a:cubicBezTo>
                    <a:pt x="3962" y="2666"/>
                    <a:pt x="4090" y="2812"/>
                    <a:pt x="4254" y="2812"/>
                  </a:cubicBezTo>
                  <a:lnTo>
                    <a:pt x="7921" y="2812"/>
                  </a:lnTo>
                  <a:lnTo>
                    <a:pt x="7921" y="11625"/>
                  </a:lnTo>
                  <a:cubicBezTo>
                    <a:pt x="7921" y="11775"/>
                    <a:pt x="8043" y="11899"/>
                    <a:pt x="8195" y="11899"/>
                  </a:cubicBezTo>
                  <a:lnTo>
                    <a:pt x="9300" y="11899"/>
                  </a:lnTo>
                  <a:cubicBezTo>
                    <a:pt x="9806" y="11899"/>
                    <a:pt x="10214" y="12312"/>
                    <a:pt x="10178" y="12817"/>
                  </a:cubicBezTo>
                  <a:cubicBezTo>
                    <a:pt x="10147" y="13266"/>
                    <a:pt x="9774" y="13613"/>
                    <a:pt x="9323" y="13613"/>
                  </a:cubicBezTo>
                  <a:lnTo>
                    <a:pt x="6045" y="13613"/>
                  </a:lnTo>
                  <a:lnTo>
                    <a:pt x="4992" y="12560"/>
                  </a:lnTo>
                  <a:cubicBezTo>
                    <a:pt x="4939" y="12507"/>
                    <a:pt x="4868" y="12480"/>
                    <a:pt x="4798" y="12480"/>
                  </a:cubicBezTo>
                  <a:cubicBezTo>
                    <a:pt x="4734" y="12480"/>
                    <a:pt x="4670" y="12502"/>
                    <a:pt x="4619" y="12547"/>
                  </a:cubicBezTo>
                  <a:cubicBezTo>
                    <a:pt x="4558" y="12600"/>
                    <a:pt x="4524" y="12678"/>
                    <a:pt x="4524" y="12760"/>
                  </a:cubicBezTo>
                  <a:lnTo>
                    <a:pt x="4524" y="13613"/>
                  </a:lnTo>
                  <a:lnTo>
                    <a:pt x="304" y="13613"/>
                  </a:lnTo>
                  <a:cubicBezTo>
                    <a:pt x="302" y="13613"/>
                    <a:pt x="301" y="13613"/>
                    <a:pt x="299" y="13613"/>
                  </a:cubicBezTo>
                  <a:cubicBezTo>
                    <a:pt x="160" y="13613"/>
                    <a:pt x="42" y="13716"/>
                    <a:pt x="22" y="13853"/>
                  </a:cubicBezTo>
                  <a:cubicBezTo>
                    <a:pt x="0" y="14017"/>
                    <a:pt x="129" y="14161"/>
                    <a:pt x="293" y="14161"/>
                  </a:cubicBezTo>
                  <a:lnTo>
                    <a:pt x="4798" y="14161"/>
                  </a:lnTo>
                  <a:cubicBezTo>
                    <a:pt x="4949" y="14161"/>
                    <a:pt x="5072" y="14038"/>
                    <a:pt x="5072" y="13887"/>
                  </a:cubicBezTo>
                  <a:lnTo>
                    <a:pt x="5072" y="13413"/>
                  </a:lnTo>
                  <a:lnTo>
                    <a:pt x="5739" y="14081"/>
                  </a:lnTo>
                  <a:cubicBezTo>
                    <a:pt x="5790" y="14131"/>
                    <a:pt x="5859" y="14161"/>
                    <a:pt x="5933" y="14161"/>
                  </a:cubicBezTo>
                  <a:lnTo>
                    <a:pt x="10461" y="14161"/>
                  </a:lnTo>
                  <a:cubicBezTo>
                    <a:pt x="10629" y="14161"/>
                    <a:pt x="10766" y="14024"/>
                    <a:pt x="10766" y="13853"/>
                  </a:cubicBezTo>
                  <a:lnTo>
                    <a:pt x="10766" y="6442"/>
                  </a:lnTo>
                  <a:cubicBezTo>
                    <a:pt x="10766" y="6426"/>
                    <a:pt x="10760" y="6411"/>
                    <a:pt x="10747" y="6398"/>
                  </a:cubicBezTo>
                  <a:cubicBezTo>
                    <a:pt x="10657" y="6311"/>
                    <a:pt x="10561" y="6275"/>
                    <a:pt x="10474" y="6275"/>
                  </a:cubicBezTo>
                  <a:cubicBezTo>
                    <a:pt x="10313" y="6275"/>
                    <a:pt x="10183" y="6397"/>
                    <a:pt x="10183" y="6548"/>
                  </a:cubicBezTo>
                  <a:lnTo>
                    <a:pt x="10183" y="11646"/>
                  </a:lnTo>
                  <a:cubicBezTo>
                    <a:pt x="9936" y="11454"/>
                    <a:pt x="9635" y="11351"/>
                    <a:pt x="9323" y="11351"/>
                  </a:cubicBezTo>
                  <a:lnTo>
                    <a:pt x="8466" y="11351"/>
                  </a:lnTo>
                  <a:lnTo>
                    <a:pt x="8466" y="548"/>
                  </a:lnTo>
                  <a:lnTo>
                    <a:pt x="9359" y="548"/>
                  </a:lnTo>
                  <a:cubicBezTo>
                    <a:pt x="9833" y="548"/>
                    <a:pt x="10218" y="933"/>
                    <a:pt x="10218" y="1407"/>
                  </a:cubicBezTo>
                  <a:lnTo>
                    <a:pt x="10218" y="5345"/>
                  </a:lnTo>
                  <a:cubicBezTo>
                    <a:pt x="10218" y="5497"/>
                    <a:pt x="10332" y="5619"/>
                    <a:pt x="10473" y="5619"/>
                  </a:cubicBezTo>
                  <a:cubicBezTo>
                    <a:pt x="10614" y="5619"/>
                    <a:pt x="10728" y="5497"/>
                    <a:pt x="10728" y="5345"/>
                  </a:cubicBezTo>
                  <a:lnTo>
                    <a:pt x="10728" y="1407"/>
                  </a:lnTo>
                  <a:cubicBezTo>
                    <a:pt x="10728" y="630"/>
                    <a:pt x="10098" y="0"/>
                    <a:pt x="9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801150" y="4362150"/>
              <a:ext cx="49725" cy="48425"/>
            </a:xfrm>
            <a:custGeom>
              <a:avLst/>
              <a:gdLst/>
              <a:ahLst/>
              <a:cxnLst/>
              <a:rect l="l" t="t" r="r" b="b"/>
              <a:pathLst>
                <a:path w="1989" h="1937" extrusionOk="0">
                  <a:moveTo>
                    <a:pt x="301" y="1"/>
                  </a:moveTo>
                  <a:cubicBezTo>
                    <a:pt x="231" y="1"/>
                    <a:pt x="161" y="27"/>
                    <a:pt x="108" y="81"/>
                  </a:cubicBezTo>
                  <a:cubicBezTo>
                    <a:pt x="0" y="189"/>
                    <a:pt x="0" y="361"/>
                    <a:pt x="108" y="469"/>
                  </a:cubicBezTo>
                  <a:lnTo>
                    <a:pt x="607" y="970"/>
                  </a:lnTo>
                  <a:lnTo>
                    <a:pt x="108" y="1469"/>
                  </a:lnTo>
                  <a:cubicBezTo>
                    <a:pt x="0" y="1576"/>
                    <a:pt x="0" y="1749"/>
                    <a:pt x="108" y="1856"/>
                  </a:cubicBezTo>
                  <a:cubicBezTo>
                    <a:pt x="172" y="1910"/>
                    <a:pt x="236" y="1937"/>
                    <a:pt x="301" y="1937"/>
                  </a:cubicBezTo>
                  <a:cubicBezTo>
                    <a:pt x="365" y="1937"/>
                    <a:pt x="430" y="1910"/>
                    <a:pt x="495" y="1856"/>
                  </a:cubicBezTo>
                  <a:lnTo>
                    <a:pt x="994" y="1355"/>
                  </a:lnTo>
                  <a:lnTo>
                    <a:pt x="1495" y="1856"/>
                  </a:lnTo>
                  <a:cubicBezTo>
                    <a:pt x="1560" y="1910"/>
                    <a:pt x="1624" y="1937"/>
                    <a:pt x="1688" y="1937"/>
                  </a:cubicBezTo>
                  <a:cubicBezTo>
                    <a:pt x="1753" y="1937"/>
                    <a:pt x="1818" y="1910"/>
                    <a:pt x="1883" y="1856"/>
                  </a:cubicBezTo>
                  <a:cubicBezTo>
                    <a:pt x="1988" y="1749"/>
                    <a:pt x="1988" y="1576"/>
                    <a:pt x="1883" y="1469"/>
                  </a:cubicBezTo>
                  <a:lnTo>
                    <a:pt x="1382" y="970"/>
                  </a:lnTo>
                  <a:lnTo>
                    <a:pt x="1883" y="469"/>
                  </a:lnTo>
                  <a:cubicBezTo>
                    <a:pt x="1988" y="361"/>
                    <a:pt x="1988" y="189"/>
                    <a:pt x="1883" y="81"/>
                  </a:cubicBezTo>
                  <a:cubicBezTo>
                    <a:pt x="1829" y="28"/>
                    <a:pt x="1759" y="2"/>
                    <a:pt x="1688" y="2"/>
                  </a:cubicBezTo>
                  <a:cubicBezTo>
                    <a:pt x="1618" y="2"/>
                    <a:pt x="1548" y="28"/>
                    <a:pt x="1495" y="81"/>
                  </a:cubicBezTo>
                  <a:lnTo>
                    <a:pt x="994" y="582"/>
                  </a:lnTo>
                  <a:lnTo>
                    <a:pt x="495" y="81"/>
                  </a:lnTo>
                  <a:cubicBezTo>
                    <a:pt x="441" y="27"/>
                    <a:pt x="37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5620200" y="4317050"/>
              <a:ext cx="99950" cy="25275"/>
            </a:xfrm>
            <a:custGeom>
              <a:avLst/>
              <a:gdLst/>
              <a:ahLst/>
              <a:cxnLst/>
              <a:rect l="l" t="t" r="r" b="b"/>
              <a:pathLst>
                <a:path w="3998" h="1011" extrusionOk="0">
                  <a:moveTo>
                    <a:pt x="863" y="1"/>
                  </a:moveTo>
                  <a:cubicBezTo>
                    <a:pt x="588" y="1"/>
                    <a:pt x="314" y="105"/>
                    <a:pt x="103" y="312"/>
                  </a:cubicBezTo>
                  <a:cubicBezTo>
                    <a:pt x="0" y="419"/>
                    <a:pt x="2" y="590"/>
                    <a:pt x="108" y="695"/>
                  </a:cubicBezTo>
                  <a:cubicBezTo>
                    <a:pt x="161" y="749"/>
                    <a:pt x="231" y="776"/>
                    <a:pt x="302" y="776"/>
                  </a:cubicBezTo>
                  <a:cubicBezTo>
                    <a:pt x="370" y="776"/>
                    <a:pt x="438" y="750"/>
                    <a:pt x="491" y="699"/>
                  </a:cubicBezTo>
                  <a:cubicBezTo>
                    <a:pt x="615" y="596"/>
                    <a:pt x="739" y="545"/>
                    <a:pt x="864" y="545"/>
                  </a:cubicBezTo>
                  <a:cubicBezTo>
                    <a:pt x="988" y="545"/>
                    <a:pt x="1112" y="596"/>
                    <a:pt x="1236" y="699"/>
                  </a:cubicBezTo>
                  <a:cubicBezTo>
                    <a:pt x="1448" y="907"/>
                    <a:pt x="1723" y="1011"/>
                    <a:pt x="1997" y="1011"/>
                  </a:cubicBezTo>
                  <a:cubicBezTo>
                    <a:pt x="2272" y="1011"/>
                    <a:pt x="2546" y="907"/>
                    <a:pt x="2757" y="699"/>
                  </a:cubicBezTo>
                  <a:cubicBezTo>
                    <a:pt x="2881" y="596"/>
                    <a:pt x="3006" y="545"/>
                    <a:pt x="3131" y="545"/>
                  </a:cubicBezTo>
                  <a:cubicBezTo>
                    <a:pt x="3255" y="545"/>
                    <a:pt x="3380" y="596"/>
                    <a:pt x="3504" y="699"/>
                  </a:cubicBezTo>
                  <a:cubicBezTo>
                    <a:pt x="3557" y="753"/>
                    <a:pt x="3627" y="780"/>
                    <a:pt x="3697" y="780"/>
                  </a:cubicBezTo>
                  <a:cubicBezTo>
                    <a:pt x="3767" y="780"/>
                    <a:pt x="3837" y="753"/>
                    <a:pt x="3890" y="699"/>
                  </a:cubicBezTo>
                  <a:cubicBezTo>
                    <a:pt x="3997" y="592"/>
                    <a:pt x="3997" y="419"/>
                    <a:pt x="3890" y="312"/>
                  </a:cubicBezTo>
                  <a:cubicBezTo>
                    <a:pt x="3679" y="105"/>
                    <a:pt x="3405" y="1"/>
                    <a:pt x="3130" y="1"/>
                  </a:cubicBezTo>
                  <a:cubicBezTo>
                    <a:pt x="2856" y="1"/>
                    <a:pt x="2581" y="105"/>
                    <a:pt x="2369" y="312"/>
                  </a:cubicBezTo>
                  <a:cubicBezTo>
                    <a:pt x="2245" y="415"/>
                    <a:pt x="2121" y="467"/>
                    <a:pt x="1997" y="467"/>
                  </a:cubicBezTo>
                  <a:cubicBezTo>
                    <a:pt x="1872" y="467"/>
                    <a:pt x="1748" y="415"/>
                    <a:pt x="1624" y="312"/>
                  </a:cubicBezTo>
                  <a:cubicBezTo>
                    <a:pt x="1412" y="105"/>
                    <a:pt x="1137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5620075" y="4345425"/>
              <a:ext cx="100025" cy="25275"/>
            </a:xfrm>
            <a:custGeom>
              <a:avLst/>
              <a:gdLst/>
              <a:ahLst/>
              <a:cxnLst/>
              <a:rect l="l" t="t" r="r" b="b"/>
              <a:pathLst>
                <a:path w="4001" h="1011" extrusionOk="0">
                  <a:moveTo>
                    <a:pt x="868" y="1"/>
                  </a:moveTo>
                  <a:cubicBezTo>
                    <a:pt x="593" y="1"/>
                    <a:pt x="319" y="105"/>
                    <a:pt x="108" y="312"/>
                  </a:cubicBezTo>
                  <a:cubicBezTo>
                    <a:pt x="1" y="419"/>
                    <a:pt x="1" y="592"/>
                    <a:pt x="108" y="700"/>
                  </a:cubicBezTo>
                  <a:cubicBezTo>
                    <a:pt x="162" y="752"/>
                    <a:pt x="232" y="779"/>
                    <a:pt x="302" y="779"/>
                  </a:cubicBezTo>
                  <a:cubicBezTo>
                    <a:pt x="372" y="779"/>
                    <a:pt x="442" y="752"/>
                    <a:pt x="496" y="700"/>
                  </a:cubicBezTo>
                  <a:cubicBezTo>
                    <a:pt x="620" y="596"/>
                    <a:pt x="744" y="545"/>
                    <a:pt x="869" y="545"/>
                  </a:cubicBezTo>
                  <a:cubicBezTo>
                    <a:pt x="993" y="545"/>
                    <a:pt x="1117" y="596"/>
                    <a:pt x="1241" y="700"/>
                  </a:cubicBezTo>
                  <a:cubicBezTo>
                    <a:pt x="1453" y="907"/>
                    <a:pt x="1728" y="1011"/>
                    <a:pt x="2002" y="1011"/>
                  </a:cubicBezTo>
                  <a:cubicBezTo>
                    <a:pt x="2277" y="1011"/>
                    <a:pt x="2551" y="907"/>
                    <a:pt x="2762" y="700"/>
                  </a:cubicBezTo>
                  <a:cubicBezTo>
                    <a:pt x="2886" y="596"/>
                    <a:pt x="3011" y="545"/>
                    <a:pt x="3136" y="545"/>
                  </a:cubicBezTo>
                  <a:cubicBezTo>
                    <a:pt x="3260" y="545"/>
                    <a:pt x="3385" y="596"/>
                    <a:pt x="3509" y="700"/>
                  </a:cubicBezTo>
                  <a:cubicBezTo>
                    <a:pt x="3562" y="750"/>
                    <a:pt x="3630" y="776"/>
                    <a:pt x="3699" y="776"/>
                  </a:cubicBezTo>
                  <a:cubicBezTo>
                    <a:pt x="3769" y="776"/>
                    <a:pt x="3839" y="749"/>
                    <a:pt x="3893" y="695"/>
                  </a:cubicBezTo>
                  <a:cubicBezTo>
                    <a:pt x="3998" y="590"/>
                    <a:pt x="4000" y="419"/>
                    <a:pt x="3897" y="312"/>
                  </a:cubicBezTo>
                  <a:cubicBezTo>
                    <a:pt x="3685" y="105"/>
                    <a:pt x="3410" y="1"/>
                    <a:pt x="3136" y="1"/>
                  </a:cubicBezTo>
                  <a:cubicBezTo>
                    <a:pt x="2861" y="1"/>
                    <a:pt x="2586" y="105"/>
                    <a:pt x="2374" y="312"/>
                  </a:cubicBezTo>
                  <a:cubicBezTo>
                    <a:pt x="2250" y="415"/>
                    <a:pt x="2126" y="467"/>
                    <a:pt x="2002" y="467"/>
                  </a:cubicBezTo>
                  <a:cubicBezTo>
                    <a:pt x="1877" y="467"/>
                    <a:pt x="1753" y="415"/>
                    <a:pt x="1629" y="312"/>
                  </a:cubicBezTo>
                  <a:cubicBezTo>
                    <a:pt x="1417" y="105"/>
                    <a:pt x="1142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5592650" y="4308675"/>
              <a:ext cx="13775" cy="42075"/>
            </a:xfrm>
            <a:custGeom>
              <a:avLst/>
              <a:gdLst/>
              <a:ahLst/>
              <a:cxnLst/>
              <a:rect l="l" t="t" r="r" b="b"/>
              <a:pathLst>
                <a:path w="551" h="1683" extrusionOk="0">
                  <a:moveTo>
                    <a:pt x="273" y="0"/>
                  </a:moveTo>
                  <a:cubicBezTo>
                    <a:pt x="126" y="0"/>
                    <a:pt x="1" y="122"/>
                    <a:pt x="1" y="274"/>
                  </a:cubicBezTo>
                  <a:lnTo>
                    <a:pt x="1" y="1409"/>
                  </a:lnTo>
                  <a:cubicBezTo>
                    <a:pt x="1" y="1563"/>
                    <a:pt x="127" y="1683"/>
                    <a:pt x="276" y="1683"/>
                  </a:cubicBezTo>
                  <a:cubicBezTo>
                    <a:pt x="287" y="1683"/>
                    <a:pt x="297" y="1682"/>
                    <a:pt x="308" y="1681"/>
                  </a:cubicBezTo>
                  <a:cubicBezTo>
                    <a:pt x="447" y="1660"/>
                    <a:pt x="550" y="1538"/>
                    <a:pt x="548" y="1399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6" y="1"/>
                    <a:pt x="285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5592275" y="4365175"/>
              <a:ext cx="42200" cy="42250"/>
            </a:xfrm>
            <a:custGeom>
              <a:avLst/>
              <a:gdLst/>
              <a:ahLst/>
              <a:cxnLst/>
              <a:rect l="l" t="t" r="r" b="b"/>
              <a:pathLst>
                <a:path w="1688" h="1690" extrusionOk="0">
                  <a:moveTo>
                    <a:pt x="279" y="0"/>
                  </a:moveTo>
                  <a:cubicBezTo>
                    <a:pt x="125" y="0"/>
                    <a:pt x="1" y="129"/>
                    <a:pt x="7" y="282"/>
                  </a:cubicBezTo>
                  <a:cubicBezTo>
                    <a:pt x="7" y="1059"/>
                    <a:pt x="637" y="1689"/>
                    <a:pt x="1414" y="1689"/>
                  </a:cubicBezTo>
                  <a:cubicBezTo>
                    <a:pt x="1566" y="1689"/>
                    <a:pt x="1688" y="1567"/>
                    <a:pt x="1688" y="1415"/>
                  </a:cubicBezTo>
                  <a:cubicBezTo>
                    <a:pt x="1688" y="1264"/>
                    <a:pt x="1566" y="1142"/>
                    <a:pt x="1414" y="1142"/>
                  </a:cubicBezTo>
                  <a:cubicBezTo>
                    <a:pt x="938" y="1142"/>
                    <a:pt x="555" y="756"/>
                    <a:pt x="553" y="282"/>
                  </a:cubicBezTo>
                  <a:cubicBezTo>
                    <a:pt x="559" y="129"/>
                    <a:pt x="435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5648625" y="4394075"/>
              <a:ext cx="42975" cy="13700"/>
            </a:xfrm>
            <a:custGeom>
              <a:avLst/>
              <a:gdLst/>
              <a:ahLst/>
              <a:cxnLst/>
              <a:rect l="l" t="t" r="r" b="b"/>
              <a:pathLst>
                <a:path w="1719" h="548" extrusionOk="0">
                  <a:moveTo>
                    <a:pt x="293" y="0"/>
                  </a:moveTo>
                  <a:cubicBezTo>
                    <a:pt x="129" y="0"/>
                    <a:pt x="0" y="143"/>
                    <a:pt x="21" y="308"/>
                  </a:cubicBezTo>
                  <a:cubicBezTo>
                    <a:pt x="42" y="445"/>
                    <a:pt x="160" y="548"/>
                    <a:pt x="299" y="548"/>
                  </a:cubicBezTo>
                  <a:cubicBezTo>
                    <a:pt x="301" y="548"/>
                    <a:pt x="302" y="548"/>
                    <a:pt x="304" y="548"/>
                  </a:cubicBezTo>
                  <a:lnTo>
                    <a:pt x="1416" y="548"/>
                  </a:lnTo>
                  <a:cubicBezTo>
                    <a:pt x="1417" y="548"/>
                    <a:pt x="1418" y="548"/>
                    <a:pt x="1420" y="548"/>
                  </a:cubicBezTo>
                  <a:cubicBezTo>
                    <a:pt x="1559" y="548"/>
                    <a:pt x="1677" y="445"/>
                    <a:pt x="1698" y="308"/>
                  </a:cubicBezTo>
                  <a:cubicBezTo>
                    <a:pt x="1719" y="143"/>
                    <a:pt x="1590" y="0"/>
                    <a:pt x="1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705800" y="4365175"/>
              <a:ext cx="42150" cy="42250"/>
            </a:xfrm>
            <a:custGeom>
              <a:avLst/>
              <a:gdLst/>
              <a:ahLst/>
              <a:cxnLst/>
              <a:rect l="l" t="t" r="r" b="b"/>
              <a:pathLst>
                <a:path w="1686" h="1690" extrusionOk="0">
                  <a:moveTo>
                    <a:pt x="1407" y="0"/>
                  </a:moveTo>
                  <a:cubicBezTo>
                    <a:pt x="1253" y="0"/>
                    <a:pt x="1129" y="129"/>
                    <a:pt x="1133" y="282"/>
                  </a:cubicBezTo>
                  <a:cubicBezTo>
                    <a:pt x="1133" y="756"/>
                    <a:pt x="748" y="1142"/>
                    <a:pt x="274" y="1142"/>
                  </a:cubicBezTo>
                  <a:cubicBezTo>
                    <a:pt x="123" y="1142"/>
                    <a:pt x="0" y="1264"/>
                    <a:pt x="0" y="1415"/>
                  </a:cubicBezTo>
                  <a:cubicBezTo>
                    <a:pt x="0" y="1567"/>
                    <a:pt x="123" y="1689"/>
                    <a:pt x="274" y="1689"/>
                  </a:cubicBezTo>
                  <a:cubicBezTo>
                    <a:pt x="1051" y="1689"/>
                    <a:pt x="1679" y="1059"/>
                    <a:pt x="1681" y="282"/>
                  </a:cubicBezTo>
                  <a:cubicBezTo>
                    <a:pt x="1685" y="129"/>
                    <a:pt x="1561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5734025" y="4308675"/>
              <a:ext cx="13750" cy="42075"/>
            </a:xfrm>
            <a:custGeom>
              <a:avLst/>
              <a:gdLst/>
              <a:ahLst/>
              <a:cxnLst/>
              <a:rect l="l" t="t" r="r" b="b"/>
              <a:pathLst>
                <a:path w="550" h="1683" extrusionOk="0">
                  <a:moveTo>
                    <a:pt x="277" y="0"/>
                  </a:moveTo>
                  <a:cubicBezTo>
                    <a:pt x="266" y="0"/>
                    <a:pt x="254" y="1"/>
                    <a:pt x="242" y="3"/>
                  </a:cubicBezTo>
                  <a:cubicBezTo>
                    <a:pt x="101" y="24"/>
                    <a:pt x="0" y="144"/>
                    <a:pt x="2" y="285"/>
                  </a:cubicBezTo>
                  <a:lnTo>
                    <a:pt x="2" y="1399"/>
                  </a:lnTo>
                  <a:cubicBezTo>
                    <a:pt x="0" y="1538"/>
                    <a:pt x="101" y="1660"/>
                    <a:pt x="242" y="1681"/>
                  </a:cubicBezTo>
                  <a:cubicBezTo>
                    <a:pt x="253" y="1682"/>
                    <a:pt x="264" y="1683"/>
                    <a:pt x="275" y="1683"/>
                  </a:cubicBezTo>
                  <a:cubicBezTo>
                    <a:pt x="423" y="1683"/>
                    <a:pt x="550" y="1563"/>
                    <a:pt x="550" y="1409"/>
                  </a:cubicBezTo>
                  <a:lnTo>
                    <a:pt x="550" y="274"/>
                  </a:lnTo>
                  <a:cubicBezTo>
                    <a:pt x="550" y="122"/>
                    <a:pt x="42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5734025" y="4252025"/>
              <a:ext cx="42125" cy="42250"/>
            </a:xfrm>
            <a:custGeom>
              <a:avLst/>
              <a:gdLst/>
              <a:ahLst/>
              <a:cxnLst/>
              <a:rect l="l" t="t" r="r" b="b"/>
              <a:pathLst>
                <a:path w="1685" h="1690" extrusionOk="0">
                  <a:moveTo>
                    <a:pt x="1411" y="0"/>
                  </a:moveTo>
                  <a:cubicBezTo>
                    <a:pt x="634" y="0"/>
                    <a:pt x="4" y="630"/>
                    <a:pt x="4" y="1407"/>
                  </a:cubicBezTo>
                  <a:cubicBezTo>
                    <a:pt x="0" y="1561"/>
                    <a:pt x="124" y="1689"/>
                    <a:pt x="278" y="1689"/>
                  </a:cubicBezTo>
                  <a:cubicBezTo>
                    <a:pt x="432" y="1689"/>
                    <a:pt x="556" y="1561"/>
                    <a:pt x="552" y="1407"/>
                  </a:cubicBezTo>
                  <a:cubicBezTo>
                    <a:pt x="552" y="931"/>
                    <a:pt x="937" y="548"/>
                    <a:pt x="1411" y="548"/>
                  </a:cubicBezTo>
                  <a:cubicBezTo>
                    <a:pt x="1563" y="548"/>
                    <a:pt x="1685" y="424"/>
                    <a:pt x="1685" y="274"/>
                  </a:cubicBezTo>
                  <a:cubicBezTo>
                    <a:pt x="1685" y="123"/>
                    <a:pt x="1563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5790825" y="4252025"/>
              <a:ext cx="42150" cy="42250"/>
            </a:xfrm>
            <a:custGeom>
              <a:avLst/>
              <a:gdLst/>
              <a:ahLst/>
              <a:cxnLst/>
              <a:rect l="l" t="t" r="r" b="b"/>
              <a:pathLst>
                <a:path w="1686" h="1690" extrusionOk="0">
                  <a:moveTo>
                    <a:pt x="274" y="0"/>
                  </a:moveTo>
                  <a:cubicBezTo>
                    <a:pt x="123" y="0"/>
                    <a:pt x="0" y="123"/>
                    <a:pt x="0" y="274"/>
                  </a:cubicBezTo>
                  <a:cubicBezTo>
                    <a:pt x="0" y="424"/>
                    <a:pt x="123" y="548"/>
                    <a:pt x="274" y="548"/>
                  </a:cubicBezTo>
                  <a:cubicBezTo>
                    <a:pt x="748" y="548"/>
                    <a:pt x="1133" y="931"/>
                    <a:pt x="1133" y="1407"/>
                  </a:cubicBezTo>
                  <a:cubicBezTo>
                    <a:pt x="1129" y="1561"/>
                    <a:pt x="1251" y="1689"/>
                    <a:pt x="1407" y="1689"/>
                  </a:cubicBezTo>
                  <a:cubicBezTo>
                    <a:pt x="1561" y="1689"/>
                    <a:pt x="1685" y="1561"/>
                    <a:pt x="1681" y="1407"/>
                  </a:cubicBezTo>
                  <a:cubicBezTo>
                    <a:pt x="1679" y="630"/>
                    <a:pt x="104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818825" y="43086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80" y="1"/>
                  </a:moveTo>
                  <a:cubicBezTo>
                    <a:pt x="129" y="1"/>
                    <a:pt x="3" y="121"/>
                    <a:pt x="5" y="274"/>
                  </a:cubicBezTo>
                  <a:lnTo>
                    <a:pt x="5" y="1399"/>
                  </a:lnTo>
                  <a:cubicBezTo>
                    <a:pt x="1" y="1538"/>
                    <a:pt x="104" y="1660"/>
                    <a:pt x="243" y="1679"/>
                  </a:cubicBezTo>
                  <a:cubicBezTo>
                    <a:pt x="255" y="1680"/>
                    <a:pt x="267" y="1681"/>
                    <a:pt x="279" y="1681"/>
                  </a:cubicBezTo>
                  <a:cubicBezTo>
                    <a:pt x="428" y="1681"/>
                    <a:pt x="550" y="1561"/>
                    <a:pt x="550" y="1407"/>
                  </a:cubicBezTo>
                  <a:lnTo>
                    <a:pt x="550" y="285"/>
                  </a:lnTo>
                  <a:cubicBezTo>
                    <a:pt x="553" y="144"/>
                    <a:pt x="451" y="24"/>
                    <a:pt x="312" y="3"/>
                  </a:cubicBezTo>
                  <a:cubicBezTo>
                    <a:pt x="302" y="1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8" name="Google Shape;1158;p65"/>
          <p:cNvGrpSpPr/>
          <p:nvPr/>
        </p:nvGrpSpPr>
        <p:grpSpPr>
          <a:xfrm>
            <a:off x="1335961" y="3082650"/>
            <a:ext cx="409625" cy="467125"/>
            <a:chOff x="4748075" y="4054900"/>
            <a:chExt cx="409625" cy="467125"/>
          </a:xfrm>
        </p:grpSpPr>
        <p:sp>
          <p:nvSpPr>
            <p:cNvPr id="1159" name="Google Shape;1159;p65"/>
            <p:cNvSpPr/>
            <p:nvPr/>
          </p:nvSpPr>
          <p:spPr>
            <a:xfrm>
              <a:off x="4748075" y="4211900"/>
              <a:ext cx="353125" cy="310125"/>
            </a:xfrm>
            <a:custGeom>
              <a:avLst/>
              <a:gdLst/>
              <a:ahLst/>
              <a:cxnLst/>
              <a:rect l="l" t="t" r="r" b="b"/>
              <a:pathLst>
                <a:path w="14125" h="12405" extrusionOk="0">
                  <a:moveTo>
                    <a:pt x="2534" y="1"/>
                  </a:moveTo>
                  <a:cubicBezTo>
                    <a:pt x="2387" y="1"/>
                    <a:pt x="2262" y="120"/>
                    <a:pt x="2262" y="275"/>
                  </a:cubicBezTo>
                  <a:lnTo>
                    <a:pt x="2262" y="4213"/>
                  </a:lnTo>
                  <a:cubicBezTo>
                    <a:pt x="2262" y="4362"/>
                    <a:pt x="2384" y="4486"/>
                    <a:pt x="2536" y="4486"/>
                  </a:cubicBezTo>
                  <a:lnTo>
                    <a:pt x="3010" y="4486"/>
                  </a:lnTo>
                  <a:lnTo>
                    <a:pt x="2342" y="5152"/>
                  </a:lnTo>
                  <a:cubicBezTo>
                    <a:pt x="2292" y="5202"/>
                    <a:pt x="2264" y="5272"/>
                    <a:pt x="2264" y="5346"/>
                  </a:cubicBezTo>
                  <a:lnTo>
                    <a:pt x="2264" y="9595"/>
                  </a:lnTo>
                  <a:lnTo>
                    <a:pt x="274" y="9595"/>
                  </a:lnTo>
                  <a:cubicBezTo>
                    <a:pt x="125" y="9595"/>
                    <a:pt x="0" y="9718"/>
                    <a:pt x="0" y="9869"/>
                  </a:cubicBezTo>
                  <a:lnTo>
                    <a:pt x="0" y="10998"/>
                  </a:lnTo>
                  <a:cubicBezTo>
                    <a:pt x="0" y="11775"/>
                    <a:pt x="632" y="12405"/>
                    <a:pt x="1409" y="12405"/>
                  </a:cubicBezTo>
                  <a:lnTo>
                    <a:pt x="13377" y="12405"/>
                  </a:lnTo>
                  <a:cubicBezTo>
                    <a:pt x="13790" y="12405"/>
                    <a:pt x="14123" y="12070"/>
                    <a:pt x="14123" y="11659"/>
                  </a:cubicBezTo>
                  <a:lnTo>
                    <a:pt x="14123" y="7479"/>
                  </a:lnTo>
                  <a:cubicBezTo>
                    <a:pt x="14123" y="7399"/>
                    <a:pt x="14060" y="7334"/>
                    <a:pt x="13977" y="7334"/>
                  </a:cubicBezTo>
                  <a:lnTo>
                    <a:pt x="13377" y="7334"/>
                  </a:lnTo>
                  <a:lnTo>
                    <a:pt x="14043" y="6668"/>
                  </a:lnTo>
                  <a:cubicBezTo>
                    <a:pt x="14095" y="6615"/>
                    <a:pt x="14123" y="6548"/>
                    <a:pt x="14125" y="6474"/>
                  </a:cubicBezTo>
                  <a:lnTo>
                    <a:pt x="14125" y="4806"/>
                  </a:lnTo>
                  <a:cubicBezTo>
                    <a:pt x="14123" y="4655"/>
                    <a:pt x="14001" y="4533"/>
                    <a:pt x="13851" y="4533"/>
                  </a:cubicBezTo>
                  <a:lnTo>
                    <a:pt x="13849" y="4533"/>
                  </a:lnTo>
                  <a:cubicBezTo>
                    <a:pt x="13699" y="4533"/>
                    <a:pt x="13575" y="4655"/>
                    <a:pt x="13575" y="4806"/>
                  </a:cubicBezTo>
                  <a:lnTo>
                    <a:pt x="13575" y="6361"/>
                  </a:lnTo>
                  <a:lnTo>
                    <a:pt x="12522" y="7414"/>
                  </a:lnTo>
                  <a:cubicBezTo>
                    <a:pt x="12379" y="7654"/>
                    <a:pt x="12444" y="7810"/>
                    <a:pt x="12716" y="7881"/>
                  </a:cubicBezTo>
                  <a:lnTo>
                    <a:pt x="13575" y="7881"/>
                  </a:lnTo>
                  <a:lnTo>
                    <a:pt x="13575" y="10983"/>
                  </a:lnTo>
                  <a:cubicBezTo>
                    <a:pt x="13575" y="11468"/>
                    <a:pt x="13196" y="11864"/>
                    <a:pt x="12719" y="11864"/>
                  </a:cubicBezTo>
                  <a:cubicBezTo>
                    <a:pt x="12698" y="11864"/>
                    <a:pt x="12678" y="11863"/>
                    <a:pt x="12657" y="11861"/>
                  </a:cubicBezTo>
                  <a:cubicBezTo>
                    <a:pt x="12208" y="11828"/>
                    <a:pt x="11861" y="11453"/>
                    <a:pt x="11861" y="11002"/>
                  </a:cubicBezTo>
                  <a:lnTo>
                    <a:pt x="11861" y="9869"/>
                  </a:lnTo>
                  <a:cubicBezTo>
                    <a:pt x="11861" y="9718"/>
                    <a:pt x="11739" y="9595"/>
                    <a:pt x="11587" y="9595"/>
                  </a:cubicBezTo>
                  <a:lnTo>
                    <a:pt x="7670" y="9595"/>
                  </a:lnTo>
                  <a:cubicBezTo>
                    <a:pt x="7669" y="9595"/>
                    <a:pt x="7667" y="9595"/>
                    <a:pt x="7666" y="9595"/>
                  </a:cubicBezTo>
                  <a:cubicBezTo>
                    <a:pt x="7527" y="9595"/>
                    <a:pt x="7409" y="9698"/>
                    <a:pt x="7388" y="9835"/>
                  </a:cubicBezTo>
                  <a:cubicBezTo>
                    <a:pt x="7367" y="9998"/>
                    <a:pt x="7495" y="10143"/>
                    <a:pt x="7660" y="10143"/>
                  </a:cubicBezTo>
                  <a:lnTo>
                    <a:pt x="11313" y="10143"/>
                  </a:lnTo>
                  <a:lnTo>
                    <a:pt x="11313" y="11000"/>
                  </a:lnTo>
                  <a:cubicBezTo>
                    <a:pt x="11313" y="11312"/>
                    <a:pt x="11417" y="11613"/>
                    <a:pt x="11608" y="11857"/>
                  </a:cubicBezTo>
                  <a:lnTo>
                    <a:pt x="1371" y="11857"/>
                  </a:lnTo>
                  <a:cubicBezTo>
                    <a:pt x="895" y="11857"/>
                    <a:pt x="510" y="11472"/>
                    <a:pt x="510" y="10998"/>
                  </a:cubicBezTo>
                  <a:lnTo>
                    <a:pt x="510" y="10145"/>
                  </a:lnTo>
                  <a:lnTo>
                    <a:pt x="6520" y="10145"/>
                  </a:lnTo>
                  <a:cubicBezTo>
                    <a:pt x="6651" y="10145"/>
                    <a:pt x="6765" y="10057"/>
                    <a:pt x="6796" y="9930"/>
                  </a:cubicBezTo>
                  <a:cubicBezTo>
                    <a:pt x="6834" y="9759"/>
                    <a:pt x="6703" y="9597"/>
                    <a:pt x="6528" y="9597"/>
                  </a:cubicBezTo>
                  <a:cubicBezTo>
                    <a:pt x="6527" y="9597"/>
                    <a:pt x="6526" y="9597"/>
                    <a:pt x="6525" y="9597"/>
                  </a:cubicBezTo>
                  <a:lnTo>
                    <a:pt x="2810" y="9597"/>
                  </a:lnTo>
                  <a:lnTo>
                    <a:pt x="2810" y="5459"/>
                  </a:lnTo>
                  <a:lnTo>
                    <a:pt x="3863" y="4406"/>
                  </a:lnTo>
                  <a:cubicBezTo>
                    <a:pt x="4006" y="4164"/>
                    <a:pt x="3941" y="4008"/>
                    <a:pt x="3669" y="3939"/>
                  </a:cubicBezTo>
                  <a:lnTo>
                    <a:pt x="2810" y="3939"/>
                  </a:lnTo>
                  <a:lnTo>
                    <a:pt x="2810" y="285"/>
                  </a:lnTo>
                  <a:cubicBezTo>
                    <a:pt x="2812" y="144"/>
                    <a:pt x="2709" y="24"/>
                    <a:pt x="2570" y="3"/>
                  </a:cubicBezTo>
                  <a:cubicBezTo>
                    <a:pt x="2558" y="1"/>
                    <a:pt x="2546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65"/>
            <p:cNvSpPr/>
            <p:nvPr/>
          </p:nvSpPr>
          <p:spPr>
            <a:xfrm>
              <a:off x="4804625" y="4054900"/>
              <a:ext cx="353075" cy="253600"/>
            </a:xfrm>
            <a:custGeom>
              <a:avLst/>
              <a:gdLst/>
              <a:ahLst/>
              <a:cxnLst/>
              <a:rect l="l" t="t" r="r" b="b"/>
              <a:pathLst>
                <a:path w="14123" h="10144" extrusionOk="0">
                  <a:moveTo>
                    <a:pt x="12718" y="544"/>
                  </a:moveTo>
                  <a:cubicBezTo>
                    <a:pt x="12738" y="544"/>
                    <a:pt x="12758" y="545"/>
                    <a:pt x="12779" y="546"/>
                  </a:cubicBezTo>
                  <a:cubicBezTo>
                    <a:pt x="13230" y="578"/>
                    <a:pt x="13577" y="953"/>
                    <a:pt x="13577" y="1403"/>
                  </a:cubicBezTo>
                  <a:lnTo>
                    <a:pt x="13577" y="2263"/>
                  </a:lnTo>
                  <a:lnTo>
                    <a:pt x="11861" y="2263"/>
                  </a:lnTo>
                  <a:lnTo>
                    <a:pt x="11861" y="1424"/>
                  </a:lnTo>
                  <a:cubicBezTo>
                    <a:pt x="11861" y="940"/>
                    <a:pt x="12242" y="544"/>
                    <a:pt x="12718" y="544"/>
                  </a:cubicBezTo>
                  <a:close/>
                  <a:moveTo>
                    <a:pt x="274" y="1"/>
                  </a:moveTo>
                  <a:cubicBezTo>
                    <a:pt x="122" y="1"/>
                    <a:pt x="0" y="123"/>
                    <a:pt x="0" y="273"/>
                  </a:cubicBezTo>
                  <a:lnTo>
                    <a:pt x="0" y="5457"/>
                  </a:lnTo>
                  <a:cubicBezTo>
                    <a:pt x="0" y="5470"/>
                    <a:pt x="4" y="5483"/>
                    <a:pt x="15" y="5493"/>
                  </a:cubicBezTo>
                  <a:cubicBezTo>
                    <a:pt x="93" y="5583"/>
                    <a:pt x="178" y="5620"/>
                    <a:pt x="256" y="5620"/>
                  </a:cubicBezTo>
                  <a:cubicBezTo>
                    <a:pt x="397" y="5620"/>
                    <a:pt x="512" y="5497"/>
                    <a:pt x="512" y="5346"/>
                  </a:cubicBezTo>
                  <a:lnTo>
                    <a:pt x="512" y="1408"/>
                  </a:lnTo>
                  <a:cubicBezTo>
                    <a:pt x="512" y="934"/>
                    <a:pt x="897" y="548"/>
                    <a:pt x="1371" y="548"/>
                  </a:cubicBezTo>
                  <a:lnTo>
                    <a:pt x="11608" y="548"/>
                  </a:lnTo>
                  <a:cubicBezTo>
                    <a:pt x="11416" y="793"/>
                    <a:pt x="11313" y="1096"/>
                    <a:pt x="11313" y="1406"/>
                  </a:cubicBezTo>
                  <a:lnTo>
                    <a:pt x="11313" y="4687"/>
                  </a:lnTo>
                  <a:lnTo>
                    <a:pt x="10258" y="5737"/>
                  </a:lnTo>
                  <a:cubicBezTo>
                    <a:pt x="10115" y="5980"/>
                    <a:pt x="10180" y="6135"/>
                    <a:pt x="10452" y="6205"/>
                  </a:cubicBezTo>
                  <a:lnTo>
                    <a:pt x="11313" y="6205"/>
                  </a:lnTo>
                  <a:lnTo>
                    <a:pt x="11313" y="9859"/>
                  </a:lnTo>
                  <a:cubicBezTo>
                    <a:pt x="11311" y="10000"/>
                    <a:pt x="11414" y="10120"/>
                    <a:pt x="11553" y="10141"/>
                  </a:cubicBezTo>
                  <a:cubicBezTo>
                    <a:pt x="11565" y="10142"/>
                    <a:pt x="11577" y="10143"/>
                    <a:pt x="11589" y="10143"/>
                  </a:cubicBezTo>
                  <a:cubicBezTo>
                    <a:pt x="11738" y="10143"/>
                    <a:pt x="11861" y="10022"/>
                    <a:pt x="11861" y="9869"/>
                  </a:cubicBezTo>
                  <a:lnTo>
                    <a:pt x="11861" y="5931"/>
                  </a:lnTo>
                  <a:cubicBezTo>
                    <a:pt x="11861" y="5780"/>
                    <a:pt x="11739" y="5657"/>
                    <a:pt x="11587" y="5657"/>
                  </a:cubicBezTo>
                  <a:lnTo>
                    <a:pt x="11113" y="5657"/>
                  </a:lnTo>
                  <a:lnTo>
                    <a:pt x="11781" y="4992"/>
                  </a:lnTo>
                  <a:cubicBezTo>
                    <a:pt x="11831" y="4939"/>
                    <a:pt x="11861" y="4870"/>
                    <a:pt x="11861" y="4798"/>
                  </a:cubicBezTo>
                  <a:lnTo>
                    <a:pt x="11861" y="2810"/>
                  </a:lnTo>
                  <a:lnTo>
                    <a:pt x="13849" y="2810"/>
                  </a:lnTo>
                  <a:cubicBezTo>
                    <a:pt x="14000" y="2810"/>
                    <a:pt x="14122" y="2688"/>
                    <a:pt x="14122" y="2536"/>
                  </a:cubicBezTo>
                  <a:lnTo>
                    <a:pt x="14122" y="1406"/>
                  </a:lnTo>
                  <a:cubicBezTo>
                    <a:pt x="14122" y="633"/>
                    <a:pt x="13499" y="5"/>
                    <a:pt x="1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65"/>
            <p:cNvSpPr/>
            <p:nvPr/>
          </p:nvSpPr>
          <p:spPr>
            <a:xfrm>
              <a:off x="4873900" y="4140475"/>
              <a:ext cx="185125" cy="97850"/>
            </a:xfrm>
            <a:custGeom>
              <a:avLst/>
              <a:gdLst/>
              <a:ahLst/>
              <a:cxnLst/>
              <a:rect l="l" t="t" r="r" b="b"/>
              <a:pathLst>
                <a:path w="7405" h="3914" extrusionOk="0">
                  <a:moveTo>
                    <a:pt x="2415" y="547"/>
                  </a:moveTo>
                  <a:cubicBezTo>
                    <a:pt x="3041" y="547"/>
                    <a:pt x="3694" y="859"/>
                    <a:pt x="4320" y="1533"/>
                  </a:cubicBezTo>
                  <a:cubicBezTo>
                    <a:pt x="3844" y="2008"/>
                    <a:pt x="3229" y="2236"/>
                    <a:pt x="2613" y="2236"/>
                  </a:cubicBezTo>
                  <a:cubicBezTo>
                    <a:pt x="1913" y="2236"/>
                    <a:pt x="1212" y="1942"/>
                    <a:pt x="712" y="1384"/>
                  </a:cubicBezTo>
                  <a:cubicBezTo>
                    <a:pt x="1224" y="841"/>
                    <a:pt x="1807" y="547"/>
                    <a:pt x="2415" y="547"/>
                  </a:cubicBezTo>
                  <a:close/>
                  <a:moveTo>
                    <a:pt x="2605" y="1"/>
                  </a:moveTo>
                  <a:cubicBezTo>
                    <a:pt x="1708" y="1"/>
                    <a:pt x="809" y="399"/>
                    <a:pt x="135" y="1165"/>
                  </a:cubicBezTo>
                  <a:cubicBezTo>
                    <a:pt x="1" y="1310"/>
                    <a:pt x="5" y="1453"/>
                    <a:pt x="146" y="1594"/>
                  </a:cubicBezTo>
                  <a:cubicBezTo>
                    <a:pt x="436" y="1908"/>
                    <a:pt x="809" y="2243"/>
                    <a:pt x="1171" y="2437"/>
                  </a:cubicBezTo>
                  <a:lnTo>
                    <a:pt x="1171" y="3631"/>
                  </a:lnTo>
                  <a:cubicBezTo>
                    <a:pt x="1169" y="3770"/>
                    <a:pt x="1270" y="3892"/>
                    <a:pt x="1409" y="3911"/>
                  </a:cubicBezTo>
                  <a:cubicBezTo>
                    <a:pt x="1421" y="3912"/>
                    <a:pt x="1433" y="3913"/>
                    <a:pt x="1445" y="3913"/>
                  </a:cubicBezTo>
                  <a:cubicBezTo>
                    <a:pt x="1594" y="3913"/>
                    <a:pt x="1719" y="3793"/>
                    <a:pt x="1719" y="3639"/>
                  </a:cubicBezTo>
                  <a:lnTo>
                    <a:pt x="1719" y="2656"/>
                  </a:lnTo>
                  <a:cubicBezTo>
                    <a:pt x="1917" y="2715"/>
                    <a:pt x="2121" y="2752"/>
                    <a:pt x="2330" y="2769"/>
                  </a:cubicBezTo>
                  <a:cubicBezTo>
                    <a:pt x="2456" y="3433"/>
                    <a:pt x="3033" y="3911"/>
                    <a:pt x="3709" y="3913"/>
                  </a:cubicBezTo>
                  <a:lnTo>
                    <a:pt x="5969" y="3913"/>
                  </a:lnTo>
                  <a:cubicBezTo>
                    <a:pt x="5970" y="3913"/>
                    <a:pt x="5972" y="3913"/>
                    <a:pt x="5973" y="3913"/>
                  </a:cubicBezTo>
                  <a:cubicBezTo>
                    <a:pt x="6112" y="3913"/>
                    <a:pt x="6230" y="3810"/>
                    <a:pt x="6251" y="3673"/>
                  </a:cubicBezTo>
                  <a:cubicBezTo>
                    <a:pt x="6272" y="3508"/>
                    <a:pt x="6144" y="3365"/>
                    <a:pt x="5979" y="3365"/>
                  </a:cubicBezTo>
                  <a:lnTo>
                    <a:pt x="3722" y="3365"/>
                  </a:lnTo>
                  <a:cubicBezTo>
                    <a:pt x="3349" y="3365"/>
                    <a:pt x="3018" y="3123"/>
                    <a:pt x="2905" y="2765"/>
                  </a:cubicBezTo>
                  <a:cubicBezTo>
                    <a:pt x="3711" y="2683"/>
                    <a:pt x="4429" y="2241"/>
                    <a:pt x="4964" y="1649"/>
                  </a:cubicBezTo>
                  <a:lnTo>
                    <a:pt x="4966" y="1651"/>
                  </a:lnTo>
                  <a:lnTo>
                    <a:pt x="7102" y="1651"/>
                  </a:lnTo>
                  <a:cubicBezTo>
                    <a:pt x="7103" y="1651"/>
                    <a:pt x="7105" y="1651"/>
                    <a:pt x="7106" y="1651"/>
                  </a:cubicBezTo>
                  <a:cubicBezTo>
                    <a:pt x="7245" y="1651"/>
                    <a:pt x="7363" y="1549"/>
                    <a:pt x="7384" y="1411"/>
                  </a:cubicBezTo>
                  <a:cubicBezTo>
                    <a:pt x="7405" y="1248"/>
                    <a:pt x="7278" y="1103"/>
                    <a:pt x="7116" y="1103"/>
                  </a:cubicBezTo>
                  <a:cubicBezTo>
                    <a:pt x="7115" y="1103"/>
                    <a:pt x="7113" y="1104"/>
                    <a:pt x="7112" y="1104"/>
                  </a:cubicBezTo>
                  <a:lnTo>
                    <a:pt x="4958" y="1104"/>
                  </a:lnTo>
                  <a:cubicBezTo>
                    <a:pt x="4305" y="360"/>
                    <a:pt x="3456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65"/>
            <p:cNvSpPr/>
            <p:nvPr/>
          </p:nvSpPr>
          <p:spPr>
            <a:xfrm>
              <a:off x="4846050" y="4111975"/>
              <a:ext cx="213300" cy="41475"/>
            </a:xfrm>
            <a:custGeom>
              <a:avLst/>
              <a:gdLst/>
              <a:ahLst/>
              <a:cxnLst/>
              <a:rect l="l" t="t" r="r" b="b"/>
              <a:pathLst>
                <a:path w="8532" h="1659" extrusionOk="0">
                  <a:moveTo>
                    <a:pt x="3727" y="1"/>
                  </a:moveTo>
                  <a:cubicBezTo>
                    <a:pt x="3720" y="1"/>
                    <a:pt x="3714" y="1"/>
                    <a:pt x="3707" y="1"/>
                  </a:cubicBezTo>
                  <a:cubicBezTo>
                    <a:pt x="2445" y="7"/>
                    <a:pt x="1218" y="405"/>
                    <a:pt x="156" y="1155"/>
                  </a:cubicBezTo>
                  <a:cubicBezTo>
                    <a:pt x="47" y="1231"/>
                    <a:pt x="0" y="1391"/>
                    <a:pt x="62" y="1511"/>
                  </a:cubicBezTo>
                  <a:cubicBezTo>
                    <a:pt x="110" y="1605"/>
                    <a:pt x="206" y="1658"/>
                    <a:pt x="304" y="1658"/>
                  </a:cubicBezTo>
                  <a:cubicBezTo>
                    <a:pt x="358" y="1658"/>
                    <a:pt x="414" y="1642"/>
                    <a:pt x="462" y="1608"/>
                  </a:cubicBezTo>
                  <a:cubicBezTo>
                    <a:pt x="1463" y="899"/>
                    <a:pt x="2601" y="545"/>
                    <a:pt x="3730" y="545"/>
                  </a:cubicBezTo>
                  <a:cubicBezTo>
                    <a:pt x="4857" y="545"/>
                    <a:pt x="5976" y="898"/>
                    <a:pt x="6944" y="1603"/>
                  </a:cubicBezTo>
                  <a:cubicBezTo>
                    <a:pt x="6990" y="1639"/>
                    <a:pt x="7047" y="1656"/>
                    <a:pt x="7106" y="1656"/>
                  </a:cubicBezTo>
                  <a:lnTo>
                    <a:pt x="8230" y="1656"/>
                  </a:lnTo>
                  <a:cubicBezTo>
                    <a:pt x="8232" y="1656"/>
                    <a:pt x="8233" y="1656"/>
                    <a:pt x="8235" y="1656"/>
                  </a:cubicBezTo>
                  <a:cubicBezTo>
                    <a:pt x="8372" y="1656"/>
                    <a:pt x="8492" y="1556"/>
                    <a:pt x="8511" y="1418"/>
                  </a:cubicBezTo>
                  <a:cubicBezTo>
                    <a:pt x="8532" y="1254"/>
                    <a:pt x="8403" y="1111"/>
                    <a:pt x="8239" y="1111"/>
                  </a:cubicBezTo>
                  <a:lnTo>
                    <a:pt x="7194" y="1111"/>
                  </a:lnTo>
                  <a:cubicBezTo>
                    <a:pt x="6183" y="388"/>
                    <a:pt x="4971" y="1"/>
                    <a:pt x="3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65"/>
            <p:cNvSpPr/>
            <p:nvPr/>
          </p:nvSpPr>
          <p:spPr>
            <a:xfrm>
              <a:off x="4845900" y="4253275"/>
              <a:ext cx="213825" cy="42200"/>
            </a:xfrm>
            <a:custGeom>
              <a:avLst/>
              <a:gdLst/>
              <a:ahLst/>
              <a:cxnLst/>
              <a:rect l="l" t="t" r="r" b="b"/>
              <a:pathLst>
                <a:path w="8553" h="1688" extrusionOk="0">
                  <a:moveTo>
                    <a:pt x="1303" y="0"/>
                  </a:moveTo>
                  <a:cubicBezTo>
                    <a:pt x="1234" y="0"/>
                    <a:pt x="1166" y="32"/>
                    <a:pt x="1097" y="94"/>
                  </a:cubicBezTo>
                  <a:lnTo>
                    <a:pt x="105" y="1229"/>
                  </a:lnTo>
                  <a:cubicBezTo>
                    <a:pt x="0" y="1340"/>
                    <a:pt x="11" y="1517"/>
                    <a:pt x="127" y="1618"/>
                  </a:cubicBezTo>
                  <a:cubicBezTo>
                    <a:pt x="179" y="1665"/>
                    <a:pt x="243" y="1687"/>
                    <a:pt x="307" y="1687"/>
                  </a:cubicBezTo>
                  <a:cubicBezTo>
                    <a:pt x="385" y="1687"/>
                    <a:pt x="463" y="1654"/>
                    <a:pt x="516" y="1589"/>
                  </a:cubicBezTo>
                  <a:lnTo>
                    <a:pt x="1302" y="690"/>
                  </a:lnTo>
                  <a:lnTo>
                    <a:pt x="2089" y="1589"/>
                  </a:lnTo>
                  <a:cubicBezTo>
                    <a:pt x="2158" y="1651"/>
                    <a:pt x="2226" y="1682"/>
                    <a:pt x="2295" y="1682"/>
                  </a:cubicBezTo>
                  <a:cubicBezTo>
                    <a:pt x="2363" y="1682"/>
                    <a:pt x="2431" y="1651"/>
                    <a:pt x="2500" y="1589"/>
                  </a:cubicBezTo>
                  <a:lnTo>
                    <a:pt x="3285" y="690"/>
                  </a:lnTo>
                  <a:lnTo>
                    <a:pt x="4073" y="1589"/>
                  </a:lnTo>
                  <a:cubicBezTo>
                    <a:pt x="4141" y="1651"/>
                    <a:pt x="4210" y="1682"/>
                    <a:pt x="4278" y="1682"/>
                  </a:cubicBezTo>
                  <a:cubicBezTo>
                    <a:pt x="4347" y="1682"/>
                    <a:pt x="4415" y="1651"/>
                    <a:pt x="4484" y="1589"/>
                  </a:cubicBezTo>
                  <a:lnTo>
                    <a:pt x="5269" y="690"/>
                  </a:lnTo>
                  <a:lnTo>
                    <a:pt x="6057" y="1589"/>
                  </a:lnTo>
                  <a:cubicBezTo>
                    <a:pt x="6125" y="1651"/>
                    <a:pt x="6194" y="1682"/>
                    <a:pt x="6262" y="1682"/>
                  </a:cubicBezTo>
                  <a:cubicBezTo>
                    <a:pt x="6331" y="1682"/>
                    <a:pt x="6399" y="1651"/>
                    <a:pt x="6467" y="1589"/>
                  </a:cubicBezTo>
                  <a:lnTo>
                    <a:pt x="7253" y="690"/>
                  </a:lnTo>
                  <a:lnTo>
                    <a:pt x="8041" y="1589"/>
                  </a:lnTo>
                  <a:cubicBezTo>
                    <a:pt x="8093" y="1652"/>
                    <a:pt x="8168" y="1683"/>
                    <a:pt x="8244" y="1683"/>
                  </a:cubicBezTo>
                  <a:cubicBezTo>
                    <a:pt x="8309" y="1683"/>
                    <a:pt x="8374" y="1661"/>
                    <a:pt x="8426" y="1614"/>
                  </a:cubicBezTo>
                  <a:cubicBezTo>
                    <a:pt x="8540" y="1515"/>
                    <a:pt x="8552" y="1340"/>
                    <a:pt x="8451" y="1229"/>
                  </a:cubicBezTo>
                  <a:lnTo>
                    <a:pt x="7459" y="94"/>
                  </a:lnTo>
                  <a:cubicBezTo>
                    <a:pt x="7391" y="32"/>
                    <a:pt x="7322" y="0"/>
                    <a:pt x="7254" y="0"/>
                  </a:cubicBezTo>
                  <a:cubicBezTo>
                    <a:pt x="7186" y="0"/>
                    <a:pt x="7117" y="32"/>
                    <a:pt x="7049" y="94"/>
                  </a:cubicBezTo>
                  <a:lnTo>
                    <a:pt x="6263" y="993"/>
                  </a:lnTo>
                  <a:lnTo>
                    <a:pt x="5476" y="94"/>
                  </a:lnTo>
                  <a:cubicBezTo>
                    <a:pt x="5407" y="32"/>
                    <a:pt x="5339" y="0"/>
                    <a:pt x="5270" y="0"/>
                  </a:cubicBezTo>
                  <a:cubicBezTo>
                    <a:pt x="5202" y="0"/>
                    <a:pt x="5133" y="32"/>
                    <a:pt x="5065" y="94"/>
                  </a:cubicBezTo>
                  <a:lnTo>
                    <a:pt x="4279" y="993"/>
                  </a:lnTo>
                  <a:lnTo>
                    <a:pt x="3492" y="94"/>
                  </a:lnTo>
                  <a:cubicBezTo>
                    <a:pt x="3423" y="32"/>
                    <a:pt x="3355" y="0"/>
                    <a:pt x="3286" y="0"/>
                  </a:cubicBezTo>
                  <a:cubicBezTo>
                    <a:pt x="3218" y="0"/>
                    <a:pt x="3150" y="32"/>
                    <a:pt x="3081" y="94"/>
                  </a:cubicBezTo>
                  <a:lnTo>
                    <a:pt x="2294" y="993"/>
                  </a:lnTo>
                  <a:lnTo>
                    <a:pt x="1508" y="94"/>
                  </a:lnTo>
                  <a:cubicBezTo>
                    <a:pt x="1440" y="32"/>
                    <a:pt x="1371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65"/>
            <p:cNvSpPr/>
            <p:nvPr/>
          </p:nvSpPr>
          <p:spPr>
            <a:xfrm>
              <a:off x="4861175" y="4309950"/>
              <a:ext cx="13800" cy="70400"/>
            </a:xfrm>
            <a:custGeom>
              <a:avLst/>
              <a:gdLst/>
              <a:ahLst/>
              <a:cxnLst/>
              <a:rect l="l" t="t" r="r" b="b"/>
              <a:pathLst>
                <a:path w="552" h="2816" extrusionOk="0">
                  <a:moveTo>
                    <a:pt x="277" y="0"/>
                  </a:moveTo>
                  <a:cubicBezTo>
                    <a:pt x="126" y="0"/>
                    <a:pt x="0" y="121"/>
                    <a:pt x="2" y="274"/>
                  </a:cubicBezTo>
                  <a:lnTo>
                    <a:pt x="2" y="2542"/>
                  </a:lnTo>
                  <a:cubicBezTo>
                    <a:pt x="2" y="2694"/>
                    <a:pt x="125" y="2816"/>
                    <a:pt x="274" y="2816"/>
                  </a:cubicBezTo>
                  <a:cubicBezTo>
                    <a:pt x="286" y="2816"/>
                    <a:pt x="298" y="2815"/>
                    <a:pt x="309" y="2814"/>
                  </a:cubicBezTo>
                  <a:cubicBezTo>
                    <a:pt x="448" y="2792"/>
                    <a:pt x="552" y="2672"/>
                    <a:pt x="550" y="2531"/>
                  </a:cubicBezTo>
                  <a:lnTo>
                    <a:pt x="550" y="284"/>
                  </a:lnTo>
                  <a:cubicBezTo>
                    <a:pt x="552" y="143"/>
                    <a:pt x="448" y="23"/>
                    <a:pt x="309" y="2"/>
                  </a:cubicBezTo>
                  <a:cubicBezTo>
                    <a:pt x="298" y="1"/>
                    <a:pt x="288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4917700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4" y="2792"/>
                    <a:pt x="243" y="2814"/>
                  </a:cubicBezTo>
                  <a:cubicBezTo>
                    <a:pt x="255" y="2815"/>
                    <a:pt x="266" y="2816"/>
                    <a:pt x="278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49" y="23"/>
                    <a:pt x="310" y="2"/>
                  </a:cubicBezTo>
                  <a:cubicBezTo>
                    <a:pt x="299" y="1"/>
                    <a:pt x="28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65"/>
            <p:cNvSpPr/>
            <p:nvPr/>
          </p:nvSpPr>
          <p:spPr>
            <a:xfrm>
              <a:off x="4974250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9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0" y="2672"/>
                    <a:pt x="104" y="2792"/>
                    <a:pt x="243" y="2814"/>
                  </a:cubicBezTo>
                  <a:cubicBezTo>
                    <a:pt x="254" y="2815"/>
                    <a:pt x="266" y="2816"/>
                    <a:pt x="278" y="2816"/>
                  </a:cubicBezTo>
                  <a:cubicBezTo>
                    <a:pt x="427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51" y="23"/>
                    <a:pt x="312" y="2"/>
                  </a:cubicBezTo>
                  <a:cubicBezTo>
                    <a:pt x="301" y="1"/>
                    <a:pt x="29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5030850" y="4309950"/>
              <a:ext cx="13750" cy="70400"/>
            </a:xfrm>
            <a:custGeom>
              <a:avLst/>
              <a:gdLst/>
              <a:ahLst/>
              <a:cxnLst/>
              <a:rect l="l" t="t" r="r" b="b"/>
              <a:pathLst>
                <a:path w="550" h="2816" extrusionOk="0">
                  <a:moveTo>
                    <a:pt x="275" y="0"/>
                  </a:moveTo>
                  <a:cubicBezTo>
                    <a:pt x="264" y="0"/>
                    <a:pt x="253" y="1"/>
                    <a:pt x="242" y="2"/>
                  </a:cubicBezTo>
                  <a:cubicBezTo>
                    <a:pt x="101" y="23"/>
                    <a:pt x="0" y="143"/>
                    <a:pt x="2" y="284"/>
                  </a:cubicBezTo>
                  <a:lnTo>
                    <a:pt x="2" y="2531"/>
                  </a:lnTo>
                  <a:cubicBezTo>
                    <a:pt x="0" y="2672"/>
                    <a:pt x="101" y="2792"/>
                    <a:pt x="242" y="2814"/>
                  </a:cubicBezTo>
                  <a:cubicBezTo>
                    <a:pt x="254" y="2815"/>
                    <a:pt x="266" y="2816"/>
                    <a:pt x="277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74"/>
                  </a:lnTo>
                  <a:cubicBezTo>
                    <a:pt x="550" y="121"/>
                    <a:pt x="42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88942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8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2" y="2792"/>
                    <a:pt x="241" y="2814"/>
                  </a:cubicBezTo>
                  <a:cubicBezTo>
                    <a:pt x="253" y="2815"/>
                    <a:pt x="265" y="2816"/>
                    <a:pt x="276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3" y="143"/>
                    <a:pt x="449" y="23"/>
                    <a:pt x="310" y="2"/>
                  </a:cubicBezTo>
                  <a:cubicBezTo>
                    <a:pt x="299" y="1"/>
                    <a:pt x="288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65"/>
            <p:cNvSpPr/>
            <p:nvPr/>
          </p:nvSpPr>
          <p:spPr>
            <a:xfrm>
              <a:off x="494597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4" y="2792"/>
                    <a:pt x="243" y="2814"/>
                  </a:cubicBezTo>
                  <a:cubicBezTo>
                    <a:pt x="254" y="2815"/>
                    <a:pt x="266" y="2816"/>
                    <a:pt x="278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51" y="23"/>
                    <a:pt x="310" y="2"/>
                  </a:cubicBezTo>
                  <a:cubicBezTo>
                    <a:pt x="299" y="1"/>
                    <a:pt x="288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65"/>
            <p:cNvSpPr/>
            <p:nvPr/>
          </p:nvSpPr>
          <p:spPr>
            <a:xfrm>
              <a:off x="500257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7" y="0"/>
                  </a:moveTo>
                  <a:cubicBezTo>
                    <a:pt x="127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0" y="2672"/>
                    <a:pt x="101" y="2792"/>
                    <a:pt x="240" y="2814"/>
                  </a:cubicBezTo>
                  <a:cubicBezTo>
                    <a:pt x="252" y="2815"/>
                    <a:pt x="264" y="2816"/>
                    <a:pt x="276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49" y="23"/>
                    <a:pt x="310" y="2"/>
                  </a:cubicBezTo>
                  <a:cubicBezTo>
                    <a:pt x="299" y="1"/>
                    <a:pt x="288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4860525" y="4395175"/>
              <a:ext cx="184675" cy="13775"/>
            </a:xfrm>
            <a:custGeom>
              <a:avLst/>
              <a:gdLst/>
              <a:ahLst/>
              <a:cxnLst/>
              <a:rect l="l" t="t" r="r" b="b"/>
              <a:pathLst>
                <a:path w="7387" h="551" extrusionOk="0">
                  <a:moveTo>
                    <a:pt x="298" y="0"/>
                  </a:moveTo>
                  <a:cubicBezTo>
                    <a:pt x="160" y="0"/>
                    <a:pt x="40" y="103"/>
                    <a:pt x="22" y="241"/>
                  </a:cubicBezTo>
                  <a:cubicBezTo>
                    <a:pt x="1" y="405"/>
                    <a:pt x="127" y="548"/>
                    <a:pt x="291" y="550"/>
                  </a:cubicBezTo>
                  <a:lnTo>
                    <a:pt x="7083" y="550"/>
                  </a:lnTo>
                  <a:cubicBezTo>
                    <a:pt x="7084" y="550"/>
                    <a:pt x="7086" y="550"/>
                    <a:pt x="7087" y="550"/>
                  </a:cubicBezTo>
                  <a:cubicBezTo>
                    <a:pt x="7226" y="550"/>
                    <a:pt x="7346" y="448"/>
                    <a:pt x="7365" y="310"/>
                  </a:cubicBezTo>
                  <a:cubicBezTo>
                    <a:pt x="7386" y="146"/>
                    <a:pt x="7260" y="1"/>
                    <a:pt x="7093" y="1"/>
                  </a:cubicBezTo>
                  <a:lnTo>
                    <a:pt x="302" y="1"/>
                  </a:lnTo>
                  <a:cubicBezTo>
                    <a:pt x="300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72" name="Google Shape;1172;p65"/>
          <p:cNvGrpSpPr/>
          <p:nvPr/>
        </p:nvGrpSpPr>
        <p:grpSpPr>
          <a:xfrm>
            <a:off x="1335911" y="2301863"/>
            <a:ext cx="409725" cy="467175"/>
            <a:chOff x="4724738" y="1250900"/>
            <a:chExt cx="409725" cy="467175"/>
          </a:xfrm>
        </p:grpSpPr>
        <p:sp>
          <p:nvSpPr>
            <p:cNvPr id="1173" name="Google Shape;1173;p65"/>
            <p:cNvSpPr/>
            <p:nvPr/>
          </p:nvSpPr>
          <p:spPr>
            <a:xfrm>
              <a:off x="4724738" y="1250900"/>
              <a:ext cx="409725" cy="467175"/>
            </a:xfrm>
            <a:custGeom>
              <a:avLst/>
              <a:gdLst/>
              <a:ahLst/>
              <a:cxnLst/>
              <a:rect l="l" t="t" r="r" b="b"/>
              <a:pathLst>
                <a:path w="16389" h="18687" extrusionOk="0">
                  <a:moveTo>
                    <a:pt x="1133" y="1131"/>
                  </a:moveTo>
                  <a:lnTo>
                    <a:pt x="1133" y="1715"/>
                  </a:lnTo>
                  <a:lnTo>
                    <a:pt x="548" y="1715"/>
                  </a:lnTo>
                  <a:lnTo>
                    <a:pt x="548" y="1131"/>
                  </a:lnTo>
                  <a:close/>
                  <a:moveTo>
                    <a:pt x="15839" y="1131"/>
                  </a:moveTo>
                  <a:lnTo>
                    <a:pt x="15839" y="1715"/>
                  </a:lnTo>
                  <a:lnTo>
                    <a:pt x="15256" y="1715"/>
                  </a:lnTo>
                  <a:lnTo>
                    <a:pt x="15256" y="1131"/>
                  </a:lnTo>
                  <a:close/>
                  <a:moveTo>
                    <a:pt x="2264" y="548"/>
                  </a:moveTo>
                  <a:lnTo>
                    <a:pt x="2264" y="2262"/>
                  </a:lnTo>
                  <a:lnTo>
                    <a:pt x="1679" y="2262"/>
                  </a:lnTo>
                  <a:lnTo>
                    <a:pt x="1679" y="548"/>
                  </a:lnTo>
                  <a:close/>
                  <a:moveTo>
                    <a:pt x="14708" y="546"/>
                  </a:moveTo>
                  <a:lnTo>
                    <a:pt x="14708" y="2262"/>
                  </a:lnTo>
                  <a:lnTo>
                    <a:pt x="14125" y="2262"/>
                  </a:lnTo>
                  <a:lnTo>
                    <a:pt x="14125" y="546"/>
                  </a:lnTo>
                  <a:close/>
                  <a:moveTo>
                    <a:pt x="15839" y="16970"/>
                  </a:moveTo>
                  <a:lnTo>
                    <a:pt x="15839" y="17553"/>
                  </a:lnTo>
                  <a:lnTo>
                    <a:pt x="15256" y="17553"/>
                  </a:lnTo>
                  <a:lnTo>
                    <a:pt x="15256" y="16970"/>
                  </a:lnTo>
                  <a:close/>
                  <a:moveTo>
                    <a:pt x="1133" y="16970"/>
                  </a:moveTo>
                  <a:lnTo>
                    <a:pt x="1133" y="17553"/>
                  </a:lnTo>
                  <a:lnTo>
                    <a:pt x="548" y="17555"/>
                  </a:lnTo>
                  <a:lnTo>
                    <a:pt x="548" y="16970"/>
                  </a:lnTo>
                  <a:close/>
                  <a:moveTo>
                    <a:pt x="2264" y="16422"/>
                  </a:moveTo>
                  <a:lnTo>
                    <a:pt x="2264" y="18139"/>
                  </a:lnTo>
                  <a:lnTo>
                    <a:pt x="1679" y="18139"/>
                  </a:lnTo>
                  <a:lnTo>
                    <a:pt x="1679" y="16422"/>
                  </a:lnTo>
                  <a:close/>
                  <a:moveTo>
                    <a:pt x="14708" y="16422"/>
                  </a:moveTo>
                  <a:lnTo>
                    <a:pt x="14708" y="18139"/>
                  </a:lnTo>
                  <a:lnTo>
                    <a:pt x="14125" y="18139"/>
                  </a:lnTo>
                  <a:lnTo>
                    <a:pt x="14125" y="16422"/>
                  </a:lnTo>
                  <a:close/>
                  <a:moveTo>
                    <a:pt x="1405" y="0"/>
                  </a:moveTo>
                  <a:cubicBezTo>
                    <a:pt x="1255" y="0"/>
                    <a:pt x="1131" y="123"/>
                    <a:pt x="1131" y="272"/>
                  </a:cubicBezTo>
                  <a:lnTo>
                    <a:pt x="1131" y="584"/>
                  </a:lnTo>
                  <a:lnTo>
                    <a:pt x="274" y="584"/>
                  </a:lnTo>
                  <a:cubicBezTo>
                    <a:pt x="122" y="584"/>
                    <a:pt x="0" y="706"/>
                    <a:pt x="0" y="858"/>
                  </a:cubicBezTo>
                  <a:lnTo>
                    <a:pt x="0" y="1988"/>
                  </a:lnTo>
                  <a:cubicBezTo>
                    <a:pt x="0" y="2140"/>
                    <a:pt x="122" y="2262"/>
                    <a:pt x="274" y="2262"/>
                  </a:cubicBezTo>
                  <a:lnTo>
                    <a:pt x="1133" y="2262"/>
                  </a:lnTo>
                  <a:lnTo>
                    <a:pt x="1133" y="2536"/>
                  </a:lnTo>
                  <a:cubicBezTo>
                    <a:pt x="1133" y="2688"/>
                    <a:pt x="1255" y="2810"/>
                    <a:pt x="1407" y="2810"/>
                  </a:cubicBezTo>
                  <a:lnTo>
                    <a:pt x="2264" y="2810"/>
                  </a:lnTo>
                  <a:lnTo>
                    <a:pt x="2264" y="4806"/>
                  </a:lnTo>
                  <a:cubicBezTo>
                    <a:pt x="2264" y="4878"/>
                    <a:pt x="2292" y="4947"/>
                    <a:pt x="2342" y="5000"/>
                  </a:cubicBezTo>
                  <a:lnTo>
                    <a:pt x="3281" y="5939"/>
                  </a:lnTo>
                  <a:lnTo>
                    <a:pt x="2342" y="6881"/>
                  </a:lnTo>
                  <a:cubicBezTo>
                    <a:pt x="2292" y="6933"/>
                    <a:pt x="2264" y="7003"/>
                    <a:pt x="2264" y="7074"/>
                  </a:cubicBezTo>
                  <a:lnTo>
                    <a:pt x="2264" y="15877"/>
                  </a:lnTo>
                  <a:lnTo>
                    <a:pt x="1407" y="15877"/>
                  </a:lnTo>
                  <a:cubicBezTo>
                    <a:pt x="1255" y="15877"/>
                    <a:pt x="1133" y="15999"/>
                    <a:pt x="1133" y="16149"/>
                  </a:cubicBezTo>
                  <a:lnTo>
                    <a:pt x="1133" y="16422"/>
                  </a:lnTo>
                  <a:lnTo>
                    <a:pt x="274" y="16422"/>
                  </a:lnTo>
                  <a:cubicBezTo>
                    <a:pt x="122" y="16422"/>
                    <a:pt x="0" y="16547"/>
                    <a:pt x="0" y="16696"/>
                  </a:cubicBezTo>
                  <a:lnTo>
                    <a:pt x="0" y="17829"/>
                  </a:lnTo>
                  <a:cubicBezTo>
                    <a:pt x="0" y="17981"/>
                    <a:pt x="122" y="18103"/>
                    <a:pt x="274" y="18103"/>
                  </a:cubicBezTo>
                  <a:lnTo>
                    <a:pt x="1133" y="18103"/>
                  </a:lnTo>
                  <a:lnTo>
                    <a:pt x="1133" y="18413"/>
                  </a:lnTo>
                  <a:cubicBezTo>
                    <a:pt x="1133" y="18564"/>
                    <a:pt x="1255" y="18686"/>
                    <a:pt x="1407" y="18686"/>
                  </a:cubicBezTo>
                  <a:lnTo>
                    <a:pt x="2538" y="18686"/>
                  </a:lnTo>
                  <a:cubicBezTo>
                    <a:pt x="2690" y="18686"/>
                    <a:pt x="2812" y="18564"/>
                    <a:pt x="2812" y="18413"/>
                  </a:cubicBezTo>
                  <a:lnTo>
                    <a:pt x="2812" y="18101"/>
                  </a:lnTo>
                  <a:lnTo>
                    <a:pt x="13577" y="18101"/>
                  </a:lnTo>
                  <a:lnTo>
                    <a:pt x="13577" y="18410"/>
                  </a:lnTo>
                  <a:cubicBezTo>
                    <a:pt x="13577" y="18562"/>
                    <a:pt x="13702" y="18684"/>
                    <a:pt x="13851" y="18684"/>
                  </a:cubicBezTo>
                  <a:lnTo>
                    <a:pt x="14984" y="18684"/>
                  </a:lnTo>
                  <a:cubicBezTo>
                    <a:pt x="15136" y="18684"/>
                    <a:pt x="15258" y="18562"/>
                    <a:pt x="15258" y="18410"/>
                  </a:cubicBezTo>
                  <a:lnTo>
                    <a:pt x="15258" y="18101"/>
                  </a:lnTo>
                  <a:lnTo>
                    <a:pt x="16115" y="18101"/>
                  </a:lnTo>
                  <a:cubicBezTo>
                    <a:pt x="16267" y="18101"/>
                    <a:pt x="16389" y="17979"/>
                    <a:pt x="16389" y="17827"/>
                  </a:cubicBezTo>
                  <a:lnTo>
                    <a:pt x="16389" y="16732"/>
                  </a:lnTo>
                  <a:cubicBezTo>
                    <a:pt x="16389" y="16580"/>
                    <a:pt x="16267" y="16458"/>
                    <a:pt x="16115" y="16458"/>
                  </a:cubicBezTo>
                  <a:lnTo>
                    <a:pt x="15258" y="16458"/>
                  </a:lnTo>
                  <a:lnTo>
                    <a:pt x="15258" y="16149"/>
                  </a:lnTo>
                  <a:cubicBezTo>
                    <a:pt x="15258" y="15997"/>
                    <a:pt x="15136" y="15875"/>
                    <a:pt x="14984" y="15875"/>
                  </a:cubicBezTo>
                  <a:lnTo>
                    <a:pt x="14127" y="15875"/>
                  </a:lnTo>
                  <a:lnTo>
                    <a:pt x="14127" y="12729"/>
                  </a:lnTo>
                  <a:cubicBezTo>
                    <a:pt x="14127" y="12657"/>
                    <a:pt x="14097" y="12588"/>
                    <a:pt x="14047" y="12535"/>
                  </a:cubicBezTo>
                  <a:lnTo>
                    <a:pt x="13108" y="11596"/>
                  </a:lnTo>
                  <a:lnTo>
                    <a:pt x="14047" y="10654"/>
                  </a:lnTo>
                  <a:cubicBezTo>
                    <a:pt x="14097" y="10604"/>
                    <a:pt x="14127" y="10534"/>
                    <a:pt x="14127" y="10461"/>
                  </a:cubicBezTo>
                  <a:lnTo>
                    <a:pt x="14127" y="6430"/>
                  </a:lnTo>
                  <a:cubicBezTo>
                    <a:pt x="14129" y="6289"/>
                    <a:pt x="14026" y="6169"/>
                    <a:pt x="13887" y="6148"/>
                  </a:cubicBezTo>
                  <a:cubicBezTo>
                    <a:pt x="13875" y="6146"/>
                    <a:pt x="13863" y="6145"/>
                    <a:pt x="13852" y="6145"/>
                  </a:cubicBezTo>
                  <a:cubicBezTo>
                    <a:pt x="13703" y="6145"/>
                    <a:pt x="13579" y="6267"/>
                    <a:pt x="13579" y="6419"/>
                  </a:cubicBezTo>
                  <a:lnTo>
                    <a:pt x="13579" y="10349"/>
                  </a:lnTo>
                  <a:lnTo>
                    <a:pt x="12526" y="11402"/>
                  </a:lnTo>
                  <a:cubicBezTo>
                    <a:pt x="12419" y="11507"/>
                    <a:pt x="12419" y="11682"/>
                    <a:pt x="12526" y="11787"/>
                  </a:cubicBezTo>
                  <a:lnTo>
                    <a:pt x="13579" y="12840"/>
                  </a:lnTo>
                  <a:lnTo>
                    <a:pt x="13579" y="16420"/>
                  </a:lnTo>
                  <a:lnTo>
                    <a:pt x="11625" y="16420"/>
                  </a:lnTo>
                  <a:cubicBezTo>
                    <a:pt x="11624" y="16420"/>
                    <a:pt x="11622" y="16420"/>
                    <a:pt x="11621" y="16420"/>
                  </a:cubicBezTo>
                  <a:cubicBezTo>
                    <a:pt x="11482" y="16420"/>
                    <a:pt x="11364" y="16523"/>
                    <a:pt x="11343" y="16660"/>
                  </a:cubicBezTo>
                  <a:cubicBezTo>
                    <a:pt x="11322" y="16825"/>
                    <a:pt x="11450" y="16968"/>
                    <a:pt x="11615" y="16968"/>
                  </a:cubicBezTo>
                  <a:lnTo>
                    <a:pt x="13579" y="16968"/>
                  </a:lnTo>
                  <a:lnTo>
                    <a:pt x="13579" y="17553"/>
                  </a:lnTo>
                  <a:lnTo>
                    <a:pt x="2774" y="17553"/>
                  </a:lnTo>
                  <a:lnTo>
                    <a:pt x="2774" y="16970"/>
                  </a:lnTo>
                  <a:lnTo>
                    <a:pt x="10397" y="16970"/>
                  </a:lnTo>
                  <a:cubicBezTo>
                    <a:pt x="10399" y="16970"/>
                    <a:pt x="10400" y="16970"/>
                    <a:pt x="10401" y="16970"/>
                  </a:cubicBezTo>
                  <a:cubicBezTo>
                    <a:pt x="10539" y="16970"/>
                    <a:pt x="10659" y="16868"/>
                    <a:pt x="10680" y="16730"/>
                  </a:cubicBezTo>
                  <a:cubicBezTo>
                    <a:pt x="10698" y="16568"/>
                    <a:pt x="10572" y="16422"/>
                    <a:pt x="10408" y="16422"/>
                  </a:cubicBezTo>
                  <a:lnTo>
                    <a:pt x="2812" y="16422"/>
                  </a:lnTo>
                  <a:lnTo>
                    <a:pt x="2812" y="7169"/>
                  </a:lnTo>
                  <a:lnTo>
                    <a:pt x="3865" y="6116"/>
                  </a:lnTo>
                  <a:cubicBezTo>
                    <a:pt x="3970" y="6009"/>
                    <a:pt x="3970" y="5834"/>
                    <a:pt x="3865" y="5729"/>
                  </a:cubicBezTo>
                  <a:lnTo>
                    <a:pt x="2812" y="4676"/>
                  </a:lnTo>
                  <a:lnTo>
                    <a:pt x="2812" y="2226"/>
                  </a:lnTo>
                  <a:lnTo>
                    <a:pt x="13577" y="2226"/>
                  </a:lnTo>
                  <a:lnTo>
                    <a:pt x="13577" y="5219"/>
                  </a:lnTo>
                  <a:cubicBezTo>
                    <a:pt x="13577" y="5371"/>
                    <a:pt x="13699" y="5493"/>
                    <a:pt x="13851" y="5493"/>
                  </a:cubicBezTo>
                  <a:cubicBezTo>
                    <a:pt x="14003" y="5493"/>
                    <a:pt x="14125" y="5371"/>
                    <a:pt x="14125" y="5219"/>
                  </a:cubicBezTo>
                  <a:lnTo>
                    <a:pt x="14125" y="2810"/>
                  </a:lnTo>
                  <a:lnTo>
                    <a:pt x="14982" y="2810"/>
                  </a:lnTo>
                  <a:cubicBezTo>
                    <a:pt x="15134" y="2810"/>
                    <a:pt x="15256" y="2688"/>
                    <a:pt x="15256" y="2536"/>
                  </a:cubicBezTo>
                  <a:lnTo>
                    <a:pt x="15256" y="2262"/>
                  </a:lnTo>
                  <a:lnTo>
                    <a:pt x="16113" y="2262"/>
                  </a:lnTo>
                  <a:cubicBezTo>
                    <a:pt x="16264" y="2262"/>
                    <a:pt x="16387" y="2140"/>
                    <a:pt x="16387" y="1988"/>
                  </a:cubicBezTo>
                  <a:lnTo>
                    <a:pt x="16387" y="858"/>
                  </a:lnTo>
                  <a:cubicBezTo>
                    <a:pt x="16387" y="706"/>
                    <a:pt x="16264" y="584"/>
                    <a:pt x="16113" y="584"/>
                  </a:cubicBezTo>
                  <a:lnTo>
                    <a:pt x="15256" y="584"/>
                  </a:lnTo>
                  <a:lnTo>
                    <a:pt x="15256" y="274"/>
                  </a:lnTo>
                  <a:cubicBezTo>
                    <a:pt x="15256" y="123"/>
                    <a:pt x="15134" y="0"/>
                    <a:pt x="14982" y="0"/>
                  </a:cubicBezTo>
                  <a:lnTo>
                    <a:pt x="13851" y="0"/>
                  </a:lnTo>
                  <a:cubicBezTo>
                    <a:pt x="13699" y="0"/>
                    <a:pt x="13577" y="123"/>
                    <a:pt x="13577" y="272"/>
                  </a:cubicBezTo>
                  <a:lnTo>
                    <a:pt x="13577" y="584"/>
                  </a:lnTo>
                  <a:lnTo>
                    <a:pt x="8790" y="584"/>
                  </a:lnTo>
                  <a:cubicBezTo>
                    <a:pt x="8789" y="584"/>
                    <a:pt x="8788" y="584"/>
                    <a:pt x="8786" y="584"/>
                  </a:cubicBezTo>
                  <a:cubicBezTo>
                    <a:pt x="8647" y="584"/>
                    <a:pt x="8529" y="684"/>
                    <a:pt x="8508" y="824"/>
                  </a:cubicBezTo>
                  <a:cubicBezTo>
                    <a:pt x="8487" y="986"/>
                    <a:pt x="8616" y="1131"/>
                    <a:pt x="8780" y="1131"/>
                  </a:cubicBezTo>
                  <a:lnTo>
                    <a:pt x="13579" y="1131"/>
                  </a:lnTo>
                  <a:lnTo>
                    <a:pt x="13579" y="1715"/>
                  </a:lnTo>
                  <a:lnTo>
                    <a:pt x="2774" y="1715"/>
                  </a:lnTo>
                  <a:lnTo>
                    <a:pt x="2774" y="1131"/>
                  </a:lnTo>
                  <a:lnTo>
                    <a:pt x="7563" y="1131"/>
                  </a:lnTo>
                  <a:cubicBezTo>
                    <a:pt x="7564" y="1131"/>
                    <a:pt x="7566" y="1131"/>
                    <a:pt x="7567" y="1131"/>
                  </a:cubicBezTo>
                  <a:cubicBezTo>
                    <a:pt x="7706" y="1131"/>
                    <a:pt x="7824" y="1029"/>
                    <a:pt x="7845" y="891"/>
                  </a:cubicBezTo>
                  <a:cubicBezTo>
                    <a:pt x="7864" y="727"/>
                    <a:pt x="7738" y="584"/>
                    <a:pt x="7573" y="584"/>
                  </a:cubicBezTo>
                  <a:lnTo>
                    <a:pt x="2812" y="584"/>
                  </a:lnTo>
                  <a:lnTo>
                    <a:pt x="2812" y="274"/>
                  </a:lnTo>
                  <a:cubicBezTo>
                    <a:pt x="2812" y="123"/>
                    <a:pt x="2687" y="0"/>
                    <a:pt x="2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4837663" y="1350050"/>
              <a:ext cx="43725" cy="42075"/>
            </a:xfrm>
            <a:custGeom>
              <a:avLst/>
              <a:gdLst/>
              <a:ahLst/>
              <a:cxnLst/>
              <a:rect l="l" t="t" r="r" b="b"/>
              <a:pathLst>
                <a:path w="1749" h="1683" extrusionOk="0">
                  <a:moveTo>
                    <a:pt x="841" y="550"/>
                  </a:moveTo>
                  <a:cubicBezTo>
                    <a:pt x="1102" y="550"/>
                    <a:pt x="1233" y="863"/>
                    <a:pt x="1047" y="1049"/>
                  </a:cubicBezTo>
                  <a:cubicBezTo>
                    <a:pt x="988" y="1109"/>
                    <a:pt x="914" y="1136"/>
                    <a:pt x="842" y="1136"/>
                  </a:cubicBezTo>
                  <a:cubicBezTo>
                    <a:pt x="692" y="1136"/>
                    <a:pt x="548" y="1019"/>
                    <a:pt x="548" y="842"/>
                  </a:cubicBezTo>
                  <a:cubicBezTo>
                    <a:pt x="548" y="680"/>
                    <a:pt x="679" y="550"/>
                    <a:pt x="841" y="550"/>
                  </a:cubicBezTo>
                  <a:close/>
                  <a:moveTo>
                    <a:pt x="841" y="1"/>
                  </a:moveTo>
                  <a:cubicBezTo>
                    <a:pt x="733" y="1"/>
                    <a:pt x="623" y="22"/>
                    <a:pt x="519" y="65"/>
                  </a:cubicBezTo>
                  <a:cubicBezTo>
                    <a:pt x="205" y="196"/>
                    <a:pt x="1" y="501"/>
                    <a:pt x="1" y="842"/>
                  </a:cubicBezTo>
                  <a:cubicBezTo>
                    <a:pt x="1" y="1306"/>
                    <a:pt x="378" y="1680"/>
                    <a:pt x="841" y="1683"/>
                  </a:cubicBezTo>
                  <a:cubicBezTo>
                    <a:pt x="1182" y="1683"/>
                    <a:pt x="1487" y="1478"/>
                    <a:pt x="1618" y="1162"/>
                  </a:cubicBezTo>
                  <a:cubicBezTo>
                    <a:pt x="1748" y="849"/>
                    <a:pt x="1675" y="488"/>
                    <a:pt x="1435" y="248"/>
                  </a:cubicBezTo>
                  <a:cubicBezTo>
                    <a:pt x="1274" y="86"/>
                    <a:pt x="1060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4977713" y="1463450"/>
              <a:ext cx="43725" cy="42050"/>
            </a:xfrm>
            <a:custGeom>
              <a:avLst/>
              <a:gdLst/>
              <a:ahLst/>
              <a:cxnLst/>
              <a:rect l="l" t="t" r="r" b="b"/>
              <a:pathLst>
                <a:path w="1749" h="1682" extrusionOk="0">
                  <a:moveTo>
                    <a:pt x="904" y="546"/>
                  </a:moveTo>
                  <a:cubicBezTo>
                    <a:pt x="1056" y="546"/>
                    <a:pt x="1201" y="663"/>
                    <a:pt x="1201" y="840"/>
                  </a:cubicBezTo>
                  <a:cubicBezTo>
                    <a:pt x="1201" y="1002"/>
                    <a:pt x="1068" y="1133"/>
                    <a:pt x="908" y="1133"/>
                  </a:cubicBezTo>
                  <a:cubicBezTo>
                    <a:pt x="647" y="1133"/>
                    <a:pt x="514" y="817"/>
                    <a:pt x="699" y="632"/>
                  </a:cubicBezTo>
                  <a:cubicBezTo>
                    <a:pt x="759" y="573"/>
                    <a:pt x="833" y="546"/>
                    <a:pt x="904" y="546"/>
                  </a:cubicBezTo>
                  <a:close/>
                  <a:moveTo>
                    <a:pt x="908" y="0"/>
                  </a:moveTo>
                  <a:cubicBezTo>
                    <a:pt x="567" y="0"/>
                    <a:pt x="261" y="204"/>
                    <a:pt x="131" y="518"/>
                  </a:cubicBezTo>
                  <a:cubicBezTo>
                    <a:pt x="0" y="832"/>
                    <a:pt x="72" y="1194"/>
                    <a:pt x="312" y="1434"/>
                  </a:cubicBezTo>
                  <a:cubicBezTo>
                    <a:pt x="474" y="1595"/>
                    <a:pt x="690" y="1681"/>
                    <a:pt x="909" y="1681"/>
                  </a:cubicBezTo>
                  <a:cubicBezTo>
                    <a:pt x="1016" y="1681"/>
                    <a:pt x="1125" y="1660"/>
                    <a:pt x="1228" y="1617"/>
                  </a:cubicBezTo>
                  <a:cubicBezTo>
                    <a:pt x="1544" y="1487"/>
                    <a:pt x="1748" y="1179"/>
                    <a:pt x="1748" y="840"/>
                  </a:cubicBezTo>
                  <a:cubicBezTo>
                    <a:pt x="1746" y="377"/>
                    <a:pt x="1371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4893463" y="1349825"/>
              <a:ext cx="43000" cy="42075"/>
            </a:xfrm>
            <a:custGeom>
              <a:avLst/>
              <a:gdLst/>
              <a:ahLst/>
              <a:cxnLst/>
              <a:rect l="l" t="t" r="r" b="b"/>
              <a:pathLst>
                <a:path w="1720" h="1683" extrusionOk="0">
                  <a:moveTo>
                    <a:pt x="860" y="0"/>
                  </a:moveTo>
                  <a:cubicBezTo>
                    <a:pt x="860" y="0"/>
                    <a:pt x="861" y="0"/>
                    <a:pt x="861" y="0"/>
                  </a:cubicBezTo>
                  <a:lnTo>
                    <a:pt x="861" y="0"/>
                  </a:lnTo>
                  <a:cubicBezTo>
                    <a:pt x="861" y="0"/>
                    <a:pt x="862" y="0"/>
                    <a:pt x="862" y="0"/>
                  </a:cubicBezTo>
                  <a:close/>
                  <a:moveTo>
                    <a:pt x="861" y="0"/>
                  </a:moveTo>
                  <a:lnTo>
                    <a:pt x="861" y="0"/>
                  </a:lnTo>
                  <a:cubicBezTo>
                    <a:pt x="710" y="1"/>
                    <a:pt x="588" y="125"/>
                    <a:pt x="588" y="274"/>
                  </a:cubicBezTo>
                  <a:lnTo>
                    <a:pt x="588" y="569"/>
                  </a:lnTo>
                  <a:lnTo>
                    <a:pt x="304" y="569"/>
                  </a:lnTo>
                  <a:cubicBezTo>
                    <a:pt x="301" y="569"/>
                    <a:pt x="299" y="569"/>
                    <a:pt x="296" y="569"/>
                  </a:cubicBezTo>
                  <a:cubicBezTo>
                    <a:pt x="158" y="569"/>
                    <a:pt x="43" y="671"/>
                    <a:pt x="22" y="807"/>
                  </a:cubicBezTo>
                  <a:cubicBezTo>
                    <a:pt x="1" y="971"/>
                    <a:pt x="129" y="1115"/>
                    <a:pt x="294" y="1115"/>
                  </a:cubicBezTo>
                  <a:lnTo>
                    <a:pt x="586" y="1115"/>
                  </a:lnTo>
                  <a:lnTo>
                    <a:pt x="586" y="1399"/>
                  </a:lnTo>
                  <a:cubicBezTo>
                    <a:pt x="584" y="1538"/>
                    <a:pt x="687" y="1660"/>
                    <a:pt x="826" y="1681"/>
                  </a:cubicBezTo>
                  <a:cubicBezTo>
                    <a:pt x="837" y="1682"/>
                    <a:pt x="848" y="1683"/>
                    <a:pt x="859" y="1683"/>
                  </a:cubicBezTo>
                  <a:cubicBezTo>
                    <a:pt x="1007" y="1683"/>
                    <a:pt x="1134" y="1563"/>
                    <a:pt x="1134" y="1409"/>
                  </a:cubicBezTo>
                  <a:lnTo>
                    <a:pt x="1134" y="1115"/>
                  </a:lnTo>
                  <a:lnTo>
                    <a:pt x="1416" y="1115"/>
                  </a:lnTo>
                  <a:cubicBezTo>
                    <a:pt x="1417" y="1115"/>
                    <a:pt x="1419" y="1115"/>
                    <a:pt x="1420" y="1115"/>
                  </a:cubicBezTo>
                  <a:cubicBezTo>
                    <a:pt x="1560" y="1115"/>
                    <a:pt x="1677" y="1014"/>
                    <a:pt x="1698" y="877"/>
                  </a:cubicBezTo>
                  <a:cubicBezTo>
                    <a:pt x="1719" y="712"/>
                    <a:pt x="1591" y="567"/>
                    <a:pt x="1427" y="567"/>
                  </a:cubicBezTo>
                  <a:lnTo>
                    <a:pt x="1134" y="567"/>
                  </a:lnTo>
                  <a:lnTo>
                    <a:pt x="1134" y="274"/>
                  </a:lnTo>
                  <a:cubicBezTo>
                    <a:pt x="1134" y="123"/>
                    <a:pt x="1012" y="1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4979238" y="1577000"/>
              <a:ext cx="42975" cy="42075"/>
            </a:xfrm>
            <a:custGeom>
              <a:avLst/>
              <a:gdLst/>
              <a:ahLst/>
              <a:cxnLst/>
              <a:rect l="l" t="t" r="r" b="b"/>
              <a:pathLst>
                <a:path w="1719" h="1683" extrusionOk="0">
                  <a:moveTo>
                    <a:pt x="863" y="1"/>
                  </a:moveTo>
                  <a:cubicBezTo>
                    <a:pt x="712" y="1"/>
                    <a:pt x="586" y="121"/>
                    <a:pt x="586" y="274"/>
                  </a:cubicBezTo>
                  <a:lnTo>
                    <a:pt x="586" y="569"/>
                  </a:lnTo>
                  <a:lnTo>
                    <a:pt x="304" y="569"/>
                  </a:lnTo>
                  <a:cubicBezTo>
                    <a:pt x="301" y="569"/>
                    <a:pt x="298" y="569"/>
                    <a:pt x="295" y="569"/>
                  </a:cubicBezTo>
                  <a:cubicBezTo>
                    <a:pt x="158" y="569"/>
                    <a:pt x="42" y="671"/>
                    <a:pt x="21" y="807"/>
                  </a:cubicBezTo>
                  <a:cubicBezTo>
                    <a:pt x="1" y="970"/>
                    <a:pt x="127" y="1115"/>
                    <a:pt x="292" y="1115"/>
                  </a:cubicBezTo>
                  <a:cubicBezTo>
                    <a:pt x="293" y="1115"/>
                    <a:pt x="294" y="1115"/>
                    <a:pt x="295" y="1115"/>
                  </a:cubicBezTo>
                  <a:lnTo>
                    <a:pt x="588" y="1115"/>
                  </a:lnTo>
                  <a:lnTo>
                    <a:pt x="588" y="1409"/>
                  </a:lnTo>
                  <a:cubicBezTo>
                    <a:pt x="588" y="1563"/>
                    <a:pt x="714" y="1683"/>
                    <a:pt x="865" y="1683"/>
                  </a:cubicBezTo>
                  <a:cubicBezTo>
                    <a:pt x="876" y="1683"/>
                    <a:pt x="887" y="1682"/>
                    <a:pt x="898" y="1681"/>
                  </a:cubicBezTo>
                  <a:cubicBezTo>
                    <a:pt x="1034" y="1660"/>
                    <a:pt x="1138" y="1538"/>
                    <a:pt x="1135" y="1399"/>
                  </a:cubicBezTo>
                  <a:lnTo>
                    <a:pt x="1135" y="1115"/>
                  </a:lnTo>
                  <a:lnTo>
                    <a:pt x="1418" y="1115"/>
                  </a:lnTo>
                  <a:cubicBezTo>
                    <a:pt x="1420" y="1115"/>
                    <a:pt x="1423" y="1115"/>
                    <a:pt x="1426" y="1115"/>
                  </a:cubicBezTo>
                  <a:cubicBezTo>
                    <a:pt x="1563" y="1115"/>
                    <a:pt x="1679" y="1013"/>
                    <a:pt x="1700" y="877"/>
                  </a:cubicBezTo>
                  <a:cubicBezTo>
                    <a:pt x="1719" y="714"/>
                    <a:pt x="1594" y="569"/>
                    <a:pt x="1432" y="569"/>
                  </a:cubicBezTo>
                  <a:cubicBezTo>
                    <a:pt x="1431" y="569"/>
                    <a:pt x="1429" y="569"/>
                    <a:pt x="1428" y="569"/>
                  </a:cubicBezTo>
                  <a:lnTo>
                    <a:pt x="1133" y="569"/>
                  </a:lnTo>
                  <a:lnTo>
                    <a:pt x="1133" y="285"/>
                  </a:lnTo>
                  <a:cubicBezTo>
                    <a:pt x="1135" y="144"/>
                    <a:pt x="1034" y="24"/>
                    <a:pt x="895" y="3"/>
                  </a:cubicBezTo>
                  <a:cubicBezTo>
                    <a:pt x="884" y="1"/>
                    <a:pt x="874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4921788" y="1463875"/>
              <a:ext cx="43000" cy="42075"/>
            </a:xfrm>
            <a:custGeom>
              <a:avLst/>
              <a:gdLst/>
              <a:ahLst/>
              <a:cxnLst/>
              <a:rect l="l" t="t" r="r" b="b"/>
              <a:pathLst>
                <a:path w="1720" h="1683" extrusionOk="0">
                  <a:moveTo>
                    <a:pt x="861" y="0"/>
                  </a:moveTo>
                  <a:cubicBezTo>
                    <a:pt x="711" y="0"/>
                    <a:pt x="586" y="121"/>
                    <a:pt x="586" y="276"/>
                  </a:cubicBezTo>
                  <a:lnTo>
                    <a:pt x="586" y="569"/>
                  </a:lnTo>
                  <a:lnTo>
                    <a:pt x="304" y="569"/>
                  </a:lnTo>
                  <a:cubicBezTo>
                    <a:pt x="303" y="569"/>
                    <a:pt x="301" y="568"/>
                    <a:pt x="300" y="568"/>
                  </a:cubicBezTo>
                  <a:cubicBezTo>
                    <a:pt x="160" y="568"/>
                    <a:pt x="41" y="669"/>
                    <a:pt x="22" y="806"/>
                  </a:cubicBezTo>
                  <a:cubicBezTo>
                    <a:pt x="1" y="971"/>
                    <a:pt x="127" y="1116"/>
                    <a:pt x="294" y="1116"/>
                  </a:cubicBezTo>
                  <a:lnTo>
                    <a:pt x="586" y="1116"/>
                  </a:lnTo>
                  <a:lnTo>
                    <a:pt x="586" y="1409"/>
                  </a:lnTo>
                  <a:cubicBezTo>
                    <a:pt x="586" y="1562"/>
                    <a:pt x="711" y="1682"/>
                    <a:pt x="861" y="1682"/>
                  </a:cubicBezTo>
                  <a:cubicBezTo>
                    <a:pt x="872" y="1682"/>
                    <a:pt x="883" y="1682"/>
                    <a:pt x="894" y="1680"/>
                  </a:cubicBezTo>
                  <a:cubicBezTo>
                    <a:pt x="1033" y="1659"/>
                    <a:pt x="1136" y="1539"/>
                    <a:pt x="1134" y="1398"/>
                  </a:cubicBezTo>
                  <a:lnTo>
                    <a:pt x="1134" y="1116"/>
                  </a:lnTo>
                  <a:lnTo>
                    <a:pt x="1416" y="1116"/>
                  </a:lnTo>
                  <a:cubicBezTo>
                    <a:pt x="1417" y="1116"/>
                    <a:pt x="1419" y="1116"/>
                    <a:pt x="1420" y="1116"/>
                  </a:cubicBezTo>
                  <a:cubicBezTo>
                    <a:pt x="1560" y="1116"/>
                    <a:pt x="1677" y="1014"/>
                    <a:pt x="1698" y="876"/>
                  </a:cubicBezTo>
                  <a:cubicBezTo>
                    <a:pt x="1719" y="712"/>
                    <a:pt x="1591" y="569"/>
                    <a:pt x="1427" y="569"/>
                  </a:cubicBezTo>
                  <a:lnTo>
                    <a:pt x="1134" y="569"/>
                  </a:lnTo>
                  <a:lnTo>
                    <a:pt x="1134" y="284"/>
                  </a:lnTo>
                  <a:cubicBezTo>
                    <a:pt x="1136" y="145"/>
                    <a:pt x="1033" y="23"/>
                    <a:pt x="894" y="2"/>
                  </a:cubicBezTo>
                  <a:cubicBezTo>
                    <a:pt x="883" y="1"/>
                    <a:pt x="872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007563" y="13500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4" y="1"/>
                  </a:moveTo>
                  <a:cubicBezTo>
                    <a:pt x="125" y="1"/>
                    <a:pt x="1" y="121"/>
                    <a:pt x="2" y="275"/>
                  </a:cubicBezTo>
                  <a:lnTo>
                    <a:pt x="2" y="1408"/>
                  </a:lnTo>
                  <a:cubicBezTo>
                    <a:pt x="1" y="1560"/>
                    <a:pt x="125" y="1682"/>
                    <a:pt x="275" y="1682"/>
                  </a:cubicBezTo>
                  <a:cubicBezTo>
                    <a:pt x="286" y="1682"/>
                    <a:pt x="298" y="1681"/>
                    <a:pt x="310" y="1679"/>
                  </a:cubicBezTo>
                  <a:cubicBezTo>
                    <a:pt x="449" y="1658"/>
                    <a:pt x="552" y="1538"/>
                    <a:pt x="550" y="1397"/>
                  </a:cubicBezTo>
                  <a:lnTo>
                    <a:pt x="550" y="283"/>
                  </a:lnTo>
                  <a:cubicBezTo>
                    <a:pt x="552" y="144"/>
                    <a:pt x="449" y="22"/>
                    <a:pt x="310" y="3"/>
                  </a:cubicBezTo>
                  <a:cubicBezTo>
                    <a:pt x="298" y="2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951013" y="1350300"/>
              <a:ext cx="42000" cy="42025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1132" y="548"/>
                  </a:moveTo>
                  <a:lnTo>
                    <a:pt x="1132" y="1133"/>
                  </a:lnTo>
                  <a:lnTo>
                    <a:pt x="548" y="1133"/>
                  </a:lnTo>
                  <a:lnTo>
                    <a:pt x="548" y="548"/>
                  </a:lnTo>
                  <a:close/>
                  <a:moveTo>
                    <a:pt x="274" y="0"/>
                  </a:moveTo>
                  <a:cubicBezTo>
                    <a:pt x="123" y="0"/>
                    <a:pt x="1" y="123"/>
                    <a:pt x="1" y="274"/>
                  </a:cubicBezTo>
                  <a:lnTo>
                    <a:pt x="1" y="1407"/>
                  </a:lnTo>
                  <a:cubicBezTo>
                    <a:pt x="1" y="1557"/>
                    <a:pt x="123" y="1681"/>
                    <a:pt x="274" y="1681"/>
                  </a:cubicBezTo>
                  <a:lnTo>
                    <a:pt x="1407" y="1681"/>
                  </a:lnTo>
                  <a:cubicBezTo>
                    <a:pt x="1557" y="1681"/>
                    <a:pt x="1679" y="1557"/>
                    <a:pt x="1679" y="1407"/>
                  </a:cubicBezTo>
                  <a:lnTo>
                    <a:pt x="1679" y="274"/>
                  </a:lnTo>
                  <a:cubicBezTo>
                    <a:pt x="1679" y="123"/>
                    <a:pt x="1557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837238" y="1406900"/>
              <a:ext cx="42950" cy="13700"/>
            </a:xfrm>
            <a:custGeom>
              <a:avLst/>
              <a:gdLst/>
              <a:ahLst/>
              <a:cxnLst/>
              <a:rect l="l" t="t" r="r" b="b"/>
              <a:pathLst>
                <a:path w="1718" h="548" extrusionOk="0">
                  <a:moveTo>
                    <a:pt x="298" y="0"/>
                  </a:moveTo>
                  <a:cubicBezTo>
                    <a:pt x="158" y="0"/>
                    <a:pt x="40" y="103"/>
                    <a:pt x="20" y="240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1414" y="548"/>
                  </a:lnTo>
                  <a:cubicBezTo>
                    <a:pt x="1415" y="548"/>
                    <a:pt x="1417" y="548"/>
                    <a:pt x="1418" y="548"/>
                  </a:cubicBezTo>
                  <a:cubicBezTo>
                    <a:pt x="1557" y="548"/>
                    <a:pt x="1675" y="445"/>
                    <a:pt x="1696" y="308"/>
                  </a:cubicBezTo>
                  <a:cubicBezTo>
                    <a:pt x="1717" y="146"/>
                    <a:pt x="1589" y="2"/>
                    <a:pt x="1424" y="0"/>
                  </a:cubicBezTo>
                  <a:lnTo>
                    <a:pt x="302" y="0"/>
                  </a:lnTo>
                  <a:cubicBezTo>
                    <a:pt x="300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837188" y="1435175"/>
              <a:ext cx="43000" cy="13700"/>
            </a:xfrm>
            <a:custGeom>
              <a:avLst/>
              <a:gdLst/>
              <a:ahLst/>
              <a:cxnLst/>
              <a:rect l="l" t="t" r="r" b="b"/>
              <a:pathLst>
                <a:path w="1720" h="548" extrusionOk="0">
                  <a:moveTo>
                    <a:pt x="300" y="0"/>
                  </a:moveTo>
                  <a:cubicBezTo>
                    <a:pt x="160" y="0"/>
                    <a:pt x="42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7"/>
                    <a:pt x="1698" y="308"/>
                  </a:cubicBezTo>
                  <a:cubicBezTo>
                    <a:pt x="1719" y="145"/>
                    <a:pt x="1593" y="0"/>
                    <a:pt x="1426" y="0"/>
                  </a:cubicBezTo>
                  <a:lnTo>
                    <a:pt x="304" y="0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894463" y="1406725"/>
              <a:ext cx="13775" cy="42100"/>
            </a:xfrm>
            <a:custGeom>
              <a:avLst/>
              <a:gdLst/>
              <a:ahLst/>
              <a:cxnLst/>
              <a:rect l="l" t="t" r="r" b="b"/>
              <a:pathLst>
                <a:path w="551" h="1684" extrusionOk="0">
                  <a:moveTo>
                    <a:pt x="273" y="1"/>
                  </a:moveTo>
                  <a:cubicBezTo>
                    <a:pt x="126" y="1"/>
                    <a:pt x="1" y="122"/>
                    <a:pt x="1" y="275"/>
                  </a:cubicBezTo>
                  <a:lnTo>
                    <a:pt x="1" y="1410"/>
                  </a:lnTo>
                  <a:cubicBezTo>
                    <a:pt x="1" y="1563"/>
                    <a:pt x="127" y="1683"/>
                    <a:pt x="276" y="1683"/>
                  </a:cubicBezTo>
                  <a:cubicBezTo>
                    <a:pt x="287" y="1683"/>
                    <a:pt x="297" y="1683"/>
                    <a:pt x="308" y="1682"/>
                  </a:cubicBezTo>
                  <a:cubicBezTo>
                    <a:pt x="447" y="1660"/>
                    <a:pt x="550" y="1538"/>
                    <a:pt x="548" y="1399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7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922688" y="140672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7" y="1"/>
                  </a:moveTo>
                  <a:cubicBezTo>
                    <a:pt x="125" y="1"/>
                    <a:pt x="3" y="123"/>
                    <a:pt x="3" y="275"/>
                  </a:cubicBezTo>
                  <a:lnTo>
                    <a:pt x="3" y="1399"/>
                  </a:lnTo>
                  <a:cubicBezTo>
                    <a:pt x="1" y="1538"/>
                    <a:pt x="102" y="1660"/>
                    <a:pt x="243" y="1679"/>
                  </a:cubicBezTo>
                  <a:cubicBezTo>
                    <a:pt x="255" y="1681"/>
                    <a:pt x="267" y="1682"/>
                    <a:pt x="278" y="1682"/>
                  </a:cubicBezTo>
                  <a:cubicBezTo>
                    <a:pt x="426" y="1682"/>
                    <a:pt x="550" y="1562"/>
                    <a:pt x="550" y="1408"/>
                  </a:cubicBezTo>
                  <a:lnTo>
                    <a:pt x="550" y="275"/>
                  </a:lnTo>
                  <a:cubicBezTo>
                    <a:pt x="550" y="123"/>
                    <a:pt x="428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951013" y="1406850"/>
              <a:ext cx="28350" cy="42025"/>
            </a:xfrm>
            <a:custGeom>
              <a:avLst/>
              <a:gdLst/>
              <a:ahLst/>
              <a:cxnLst/>
              <a:rect l="l" t="t" r="r" b="b"/>
              <a:pathLst>
                <a:path w="1134" h="1681" extrusionOk="0">
                  <a:moveTo>
                    <a:pt x="273" y="0"/>
                  </a:moveTo>
                  <a:cubicBezTo>
                    <a:pt x="126" y="0"/>
                    <a:pt x="1" y="122"/>
                    <a:pt x="1" y="274"/>
                  </a:cubicBezTo>
                  <a:lnTo>
                    <a:pt x="1" y="1407"/>
                  </a:lnTo>
                  <a:cubicBezTo>
                    <a:pt x="1" y="1559"/>
                    <a:pt x="123" y="1681"/>
                    <a:pt x="274" y="1681"/>
                  </a:cubicBezTo>
                  <a:lnTo>
                    <a:pt x="830" y="1681"/>
                  </a:lnTo>
                  <a:cubicBezTo>
                    <a:pt x="832" y="1681"/>
                    <a:pt x="833" y="1681"/>
                    <a:pt x="835" y="1681"/>
                  </a:cubicBezTo>
                  <a:cubicBezTo>
                    <a:pt x="974" y="1681"/>
                    <a:pt x="1092" y="1580"/>
                    <a:pt x="1113" y="1441"/>
                  </a:cubicBezTo>
                  <a:cubicBezTo>
                    <a:pt x="1134" y="1278"/>
                    <a:pt x="1005" y="1133"/>
                    <a:pt x="841" y="1133"/>
                  </a:cubicBezTo>
                  <a:lnTo>
                    <a:pt x="548" y="1133"/>
                  </a:lnTo>
                  <a:lnTo>
                    <a:pt x="548" y="284"/>
                  </a:lnTo>
                  <a:cubicBezTo>
                    <a:pt x="550" y="143"/>
                    <a:pt x="447" y="23"/>
                    <a:pt x="308" y="2"/>
                  </a:cubicBezTo>
                  <a:cubicBezTo>
                    <a:pt x="296" y="1"/>
                    <a:pt x="285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4992663" y="1406725"/>
              <a:ext cx="43875" cy="41925"/>
            </a:xfrm>
            <a:custGeom>
              <a:avLst/>
              <a:gdLst/>
              <a:ahLst/>
              <a:cxnLst/>
              <a:rect l="l" t="t" r="r" b="b"/>
              <a:pathLst>
                <a:path w="1755" h="1677" extrusionOk="0">
                  <a:moveTo>
                    <a:pt x="875" y="1"/>
                  </a:moveTo>
                  <a:cubicBezTo>
                    <a:pt x="778" y="1"/>
                    <a:pt x="681" y="52"/>
                    <a:pt x="630" y="153"/>
                  </a:cubicBezTo>
                  <a:lnTo>
                    <a:pt x="64" y="1286"/>
                  </a:lnTo>
                  <a:cubicBezTo>
                    <a:pt x="0" y="1420"/>
                    <a:pt x="55" y="1580"/>
                    <a:pt x="190" y="1648"/>
                  </a:cubicBezTo>
                  <a:cubicBezTo>
                    <a:pt x="229" y="1667"/>
                    <a:pt x="271" y="1676"/>
                    <a:pt x="312" y="1676"/>
                  </a:cubicBezTo>
                  <a:cubicBezTo>
                    <a:pt x="410" y="1676"/>
                    <a:pt x="505" y="1624"/>
                    <a:pt x="554" y="1530"/>
                  </a:cubicBezTo>
                  <a:lnTo>
                    <a:pt x="876" y="885"/>
                  </a:lnTo>
                  <a:lnTo>
                    <a:pt x="1199" y="1530"/>
                  </a:lnTo>
                  <a:cubicBezTo>
                    <a:pt x="1236" y="1604"/>
                    <a:pt x="1339" y="1675"/>
                    <a:pt x="1457" y="1675"/>
                  </a:cubicBezTo>
                  <a:cubicBezTo>
                    <a:pt x="1492" y="1675"/>
                    <a:pt x="1529" y="1669"/>
                    <a:pt x="1565" y="1654"/>
                  </a:cubicBezTo>
                  <a:cubicBezTo>
                    <a:pt x="1706" y="1597"/>
                    <a:pt x="1755" y="1422"/>
                    <a:pt x="1687" y="1286"/>
                  </a:cubicBezTo>
                  <a:lnTo>
                    <a:pt x="1121" y="153"/>
                  </a:lnTo>
                  <a:cubicBezTo>
                    <a:pt x="1070" y="52"/>
                    <a:pt x="97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4837863" y="1463450"/>
              <a:ext cx="42000" cy="41975"/>
            </a:xfrm>
            <a:custGeom>
              <a:avLst/>
              <a:gdLst/>
              <a:ahLst/>
              <a:cxnLst/>
              <a:rect l="l" t="t" r="r" b="b"/>
              <a:pathLst>
                <a:path w="1680" h="1679" extrusionOk="0">
                  <a:moveTo>
                    <a:pt x="1134" y="548"/>
                  </a:moveTo>
                  <a:lnTo>
                    <a:pt x="1132" y="1133"/>
                  </a:lnTo>
                  <a:lnTo>
                    <a:pt x="549" y="1133"/>
                  </a:lnTo>
                  <a:lnTo>
                    <a:pt x="549" y="548"/>
                  </a:lnTo>
                  <a:close/>
                  <a:moveTo>
                    <a:pt x="275" y="0"/>
                  </a:moveTo>
                  <a:cubicBezTo>
                    <a:pt x="123" y="0"/>
                    <a:pt x="1" y="122"/>
                    <a:pt x="1" y="274"/>
                  </a:cubicBezTo>
                  <a:lnTo>
                    <a:pt x="1" y="1407"/>
                  </a:lnTo>
                  <a:cubicBezTo>
                    <a:pt x="1" y="1555"/>
                    <a:pt x="121" y="1679"/>
                    <a:pt x="271" y="1679"/>
                  </a:cubicBezTo>
                  <a:cubicBezTo>
                    <a:pt x="272" y="1679"/>
                    <a:pt x="273" y="1679"/>
                    <a:pt x="275" y="1679"/>
                  </a:cubicBezTo>
                  <a:lnTo>
                    <a:pt x="1406" y="1679"/>
                  </a:lnTo>
                  <a:cubicBezTo>
                    <a:pt x="1407" y="1679"/>
                    <a:pt x="1408" y="1679"/>
                    <a:pt x="1409" y="1679"/>
                  </a:cubicBezTo>
                  <a:cubicBezTo>
                    <a:pt x="1559" y="1679"/>
                    <a:pt x="1679" y="1555"/>
                    <a:pt x="1679" y="1407"/>
                  </a:cubicBezTo>
                  <a:lnTo>
                    <a:pt x="1679" y="274"/>
                  </a:lnTo>
                  <a:cubicBezTo>
                    <a:pt x="1679" y="122"/>
                    <a:pt x="155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4894463" y="146342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3" y="1"/>
                  </a:moveTo>
                  <a:cubicBezTo>
                    <a:pt x="126" y="1"/>
                    <a:pt x="1" y="122"/>
                    <a:pt x="1" y="275"/>
                  </a:cubicBezTo>
                  <a:lnTo>
                    <a:pt x="1" y="1408"/>
                  </a:lnTo>
                  <a:cubicBezTo>
                    <a:pt x="1" y="1560"/>
                    <a:pt x="126" y="1682"/>
                    <a:pt x="273" y="1682"/>
                  </a:cubicBezTo>
                  <a:cubicBezTo>
                    <a:pt x="285" y="1682"/>
                    <a:pt x="297" y="1681"/>
                    <a:pt x="308" y="1680"/>
                  </a:cubicBezTo>
                  <a:cubicBezTo>
                    <a:pt x="447" y="1658"/>
                    <a:pt x="550" y="1538"/>
                    <a:pt x="548" y="1397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7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850763" y="1520000"/>
              <a:ext cx="44100" cy="42175"/>
            </a:xfrm>
            <a:custGeom>
              <a:avLst/>
              <a:gdLst/>
              <a:ahLst/>
              <a:cxnLst/>
              <a:rect l="l" t="t" r="r" b="b"/>
              <a:pathLst>
                <a:path w="1764" h="1687" extrusionOk="0">
                  <a:moveTo>
                    <a:pt x="314" y="0"/>
                  </a:moveTo>
                  <a:cubicBezTo>
                    <a:pt x="273" y="0"/>
                    <a:pt x="232" y="9"/>
                    <a:pt x="193" y="29"/>
                  </a:cubicBezTo>
                  <a:cubicBezTo>
                    <a:pt x="56" y="97"/>
                    <a:pt x="1" y="265"/>
                    <a:pt x="73" y="402"/>
                  </a:cubicBezTo>
                  <a:lnTo>
                    <a:pt x="639" y="1535"/>
                  </a:lnTo>
                  <a:cubicBezTo>
                    <a:pt x="690" y="1636"/>
                    <a:pt x="787" y="1687"/>
                    <a:pt x="884" y="1687"/>
                  </a:cubicBezTo>
                  <a:cubicBezTo>
                    <a:pt x="982" y="1687"/>
                    <a:pt x="1079" y="1636"/>
                    <a:pt x="1130" y="1535"/>
                  </a:cubicBezTo>
                  <a:lnTo>
                    <a:pt x="1696" y="402"/>
                  </a:lnTo>
                  <a:cubicBezTo>
                    <a:pt x="1764" y="265"/>
                    <a:pt x="1709" y="101"/>
                    <a:pt x="1574" y="34"/>
                  </a:cubicBezTo>
                  <a:cubicBezTo>
                    <a:pt x="1534" y="14"/>
                    <a:pt x="1492" y="5"/>
                    <a:pt x="1451" y="5"/>
                  </a:cubicBezTo>
                  <a:cubicBezTo>
                    <a:pt x="1350" y="5"/>
                    <a:pt x="1253" y="60"/>
                    <a:pt x="1206" y="156"/>
                  </a:cubicBezTo>
                  <a:lnTo>
                    <a:pt x="883" y="800"/>
                  </a:lnTo>
                  <a:lnTo>
                    <a:pt x="561" y="156"/>
                  </a:lnTo>
                  <a:cubicBezTo>
                    <a:pt x="515" y="58"/>
                    <a:pt x="417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4908163" y="1519975"/>
              <a:ext cx="28300" cy="42050"/>
            </a:xfrm>
            <a:custGeom>
              <a:avLst/>
              <a:gdLst/>
              <a:ahLst/>
              <a:cxnLst/>
              <a:rect l="l" t="t" r="r" b="b"/>
              <a:pathLst>
                <a:path w="1132" h="1682" extrusionOk="0">
                  <a:moveTo>
                    <a:pt x="272" y="1"/>
                  </a:moveTo>
                  <a:cubicBezTo>
                    <a:pt x="123" y="1"/>
                    <a:pt x="0" y="120"/>
                    <a:pt x="0" y="275"/>
                  </a:cubicBezTo>
                  <a:lnTo>
                    <a:pt x="0" y="1408"/>
                  </a:lnTo>
                  <a:cubicBezTo>
                    <a:pt x="0" y="1559"/>
                    <a:pt x="123" y="1681"/>
                    <a:pt x="274" y="1681"/>
                  </a:cubicBezTo>
                  <a:lnTo>
                    <a:pt x="830" y="1681"/>
                  </a:lnTo>
                  <a:cubicBezTo>
                    <a:pt x="832" y="1681"/>
                    <a:pt x="833" y="1681"/>
                    <a:pt x="834" y="1681"/>
                  </a:cubicBezTo>
                  <a:cubicBezTo>
                    <a:pt x="974" y="1681"/>
                    <a:pt x="1091" y="1579"/>
                    <a:pt x="1112" y="1441"/>
                  </a:cubicBezTo>
                  <a:cubicBezTo>
                    <a:pt x="1131" y="1279"/>
                    <a:pt x="1005" y="1134"/>
                    <a:pt x="841" y="1134"/>
                  </a:cubicBezTo>
                  <a:lnTo>
                    <a:pt x="548" y="1134"/>
                  </a:ln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6" y="1"/>
                    <a:pt x="284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007513" y="1520100"/>
              <a:ext cx="13825" cy="42075"/>
            </a:xfrm>
            <a:custGeom>
              <a:avLst/>
              <a:gdLst/>
              <a:ahLst/>
              <a:cxnLst/>
              <a:rect l="l" t="t" r="r" b="b"/>
              <a:pathLst>
                <a:path w="553" h="1683" extrusionOk="0">
                  <a:moveTo>
                    <a:pt x="275" y="0"/>
                  </a:moveTo>
                  <a:cubicBezTo>
                    <a:pt x="264" y="0"/>
                    <a:pt x="253" y="1"/>
                    <a:pt x="242" y="2"/>
                  </a:cubicBezTo>
                  <a:cubicBezTo>
                    <a:pt x="103" y="23"/>
                    <a:pt x="0" y="145"/>
                    <a:pt x="4" y="284"/>
                  </a:cubicBezTo>
                  <a:lnTo>
                    <a:pt x="4" y="1398"/>
                  </a:lnTo>
                  <a:cubicBezTo>
                    <a:pt x="0" y="1539"/>
                    <a:pt x="103" y="1660"/>
                    <a:pt x="242" y="1681"/>
                  </a:cubicBezTo>
                  <a:cubicBezTo>
                    <a:pt x="254" y="1682"/>
                    <a:pt x="266" y="1683"/>
                    <a:pt x="278" y="1683"/>
                  </a:cubicBezTo>
                  <a:cubicBezTo>
                    <a:pt x="427" y="1683"/>
                    <a:pt x="552" y="1561"/>
                    <a:pt x="552" y="1409"/>
                  </a:cubicBezTo>
                  <a:lnTo>
                    <a:pt x="552" y="274"/>
                  </a:lnTo>
                  <a:cubicBezTo>
                    <a:pt x="552" y="121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951013" y="1520025"/>
              <a:ext cx="42000" cy="42000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1132" y="548"/>
                  </a:moveTo>
                  <a:lnTo>
                    <a:pt x="1132" y="1132"/>
                  </a:lnTo>
                  <a:lnTo>
                    <a:pt x="548" y="1132"/>
                  </a:lnTo>
                  <a:lnTo>
                    <a:pt x="548" y="548"/>
                  </a:lnTo>
                  <a:close/>
                  <a:moveTo>
                    <a:pt x="274" y="1"/>
                  </a:moveTo>
                  <a:cubicBezTo>
                    <a:pt x="123" y="1"/>
                    <a:pt x="1" y="123"/>
                    <a:pt x="1" y="275"/>
                  </a:cubicBezTo>
                  <a:lnTo>
                    <a:pt x="1" y="1406"/>
                  </a:lnTo>
                  <a:cubicBezTo>
                    <a:pt x="1" y="1557"/>
                    <a:pt x="123" y="1679"/>
                    <a:pt x="274" y="1679"/>
                  </a:cubicBezTo>
                  <a:lnTo>
                    <a:pt x="1405" y="1679"/>
                  </a:lnTo>
                  <a:cubicBezTo>
                    <a:pt x="1557" y="1679"/>
                    <a:pt x="1679" y="1557"/>
                    <a:pt x="1679" y="1406"/>
                  </a:cubicBezTo>
                  <a:lnTo>
                    <a:pt x="1679" y="275"/>
                  </a:lnTo>
                  <a:cubicBezTo>
                    <a:pt x="1679" y="123"/>
                    <a:pt x="1557" y="1"/>
                    <a:pt x="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4837813" y="15767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6" y="1"/>
                  </a:moveTo>
                  <a:cubicBezTo>
                    <a:pt x="128" y="1"/>
                    <a:pt x="3" y="123"/>
                    <a:pt x="3" y="275"/>
                  </a:cubicBezTo>
                  <a:lnTo>
                    <a:pt x="3" y="1397"/>
                  </a:lnTo>
                  <a:cubicBezTo>
                    <a:pt x="1" y="1538"/>
                    <a:pt x="104" y="1661"/>
                    <a:pt x="243" y="1680"/>
                  </a:cubicBezTo>
                  <a:cubicBezTo>
                    <a:pt x="255" y="1681"/>
                    <a:pt x="267" y="1682"/>
                    <a:pt x="278" y="1682"/>
                  </a:cubicBezTo>
                  <a:cubicBezTo>
                    <a:pt x="426" y="1682"/>
                    <a:pt x="551" y="1562"/>
                    <a:pt x="551" y="1408"/>
                  </a:cubicBezTo>
                  <a:lnTo>
                    <a:pt x="551" y="285"/>
                  </a:lnTo>
                  <a:cubicBezTo>
                    <a:pt x="553" y="144"/>
                    <a:pt x="449" y="24"/>
                    <a:pt x="310" y="3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4866088" y="15767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8" y="1"/>
                  </a:moveTo>
                  <a:cubicBezTo>
                    <a:pt x="267" y="1"/>
                    <a:pt x="255" y="2"/>
                    <a:pt x="243" y="3"/>
                  </a:cubicBezTo>
                  <a:cubicBezTo>
                    <a:pt x="104" y="24"/>
                    <a:pt x="1" y="144"/>
                    <a:pt x="5" y="285"/>
                  </a:cubicBezTo>
                  <a:lnTo>
                    <a:pt x="5" y="1397"/>
                  </a:lnTo>
                  <a:cubicBezTo>
                    <a:pt x="1" y="1538"/>
                    <a:pt x="104" y="1661"/>
                    <a:pt x="243" y="1680"/>
                  </a:cubicBezTo>
                  <a:cubicBezTo>
                    <a:pt x="255" y="1681"/>
                    <a:pt x="267" y="1682"/>
                    <a:pt x="279" y="1682"/>
                  </a:cubicBezTo>
                  <a:cubicBezTo>
                    <a:pt x="427" y="1682"/>
                    <a:pt x="551" y="1562"/>
                    <a:pt x="552" y="1408"/>
                  </a:cubicBezTo>
                  <a:lnTo>
                    <a:pt x="552" y="275"/>
                  </a:lnTo>
                  <a:cubicBezTo>
                    <a:pt x="551" y="123"/>
                    <a:pt x="42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4893888" y="15765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0" y="103"/>
                    <a:pt x="22" y="241"/>
                  </a:cubicBezTo>
                  <a:cubicBezTo>
                    <a:pt x="1" y="405"/>
                    <a:pt x="127" y="548"/>
                    <a:pt x="293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8"/>
                    <a:pt x="1698" y="310"/>
                  </a:cubicBezTo>
                  <a:cubicBezTo>
                    <a:pt x="1719" y="146"/>
                    <a:pt x="1591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65"/>
            <p:cNvSpPr/>
            <p:nvPr/>
          </p:nvSpPr>
          <p:spPr>
            <a:xfrm>
              <a:off x="4893888" y="1604850"/>
              <a:ext cx="43000" cy="13775"/>
            </a:xfrm>
            <a:custGeom>
              <a:avLst/>
              <a:gdLst/>
              <a:ahLst/>
              <a:cxnLst/>
              <a:rect l="l" t="t" r="r" b="b"/>
              <a:pathLst>
                <a:path w="1720" h="551" extrusionOk="0">
                  <a:moveTo>
                    <a:pt x="300" y="1"/>
                  </a:moveTo>
                  <a:cubicBezTo>
                    <a:pt x="160" y="1"/>
                    <a:pt x="40" y="103"/>
                    <a:pt x="22" y="241"/>
                  </a:cubicBezTo>
                  <a:cubicBezTo>
                    <a:pt x="1" y="405"/>
                    <a:pt x="127" y="550"/>
                    <a:pt x="293" y="550"/>
                  </a:cubicBezTo>
                  <a:lnTo>
                    <a:pt x="1416" y="550"/>
                  </a:lnTo>
                  <a:cubicBezTo>
                    <a:pt x="1557" y="550"/>
                    <a:pt x="1677" y="449"/>
                    <a:pt x="1698" y="310"/>
                  </a:cubicBezTo>
                  <a:cubicBezTo>
                    <a:pt x="1719" y="146"/>
                    <a:pt x="1591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65"/>
            <p:cNvSpPr/>
            <p:nvPr/>
          </p:nvSpPr>
          <p:spPr>
            <a:xfrm>
              <a:off x="4951013" y="157677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3" y="1"/>
                  </a:moveTo>
                  <a:cubicBezTo>
                    <a:pt x="126" y="1"/>
                    <a:pt x="1" y="123"/>
                    <a:pt x="1" y="275"/>
                  </a:cubicBezTo>
                  <a:lnTo>
                    <a:pt x="1" y="1408"/>
                  </a:lnTo>
                  <a:cubicBezTo>
                    <a:pt x="1" y="1562"/>
                    <a:pt x="125" y="1682"/>
                    <a:pt x="273" y="1682"/>
                  </a:cubicBezTo>
                  <a:cubicBezTo>
                    <a:pt x="284" y="1682"/>
                    <a:pt x="296" y="1681"/>
                    <a:pt x="308" y="1680"/>
                  </a:cubicBezTo>
                  <a:cubicBezTo>
                    <a:pt x="447" y="1659"/>
                    <a:pt x="550" y="1538"/>
                    <a:pt x="548" y="1397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6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8" name="Google Shape;1198;p65"/>
          <p:cNvGrpSpPr/>
          <p:nvPr/>
        </p:nvGrpSpPr>
        <p:grpSpPr>
          <a:xfrm>
            <a:off x="1306636" y="1520983"/>
            <a:ext cx="468275" cy="467400"/>
            <a:chOff x="3970663" y="1913750"/>
            <a:chExt cx="468275" cy="467400"/>
          </a:xfrm>
        </p:grpSpPr>
        <p:sp>
          <p:nvSpPr>
            <p:cNvPr id="1199" name="Google Shape;1199;p65"/>
            <p:cNvSpPr/>
            <p:nvPr/>
          </p:nvSpPr>
          <p:spPr>
            <a:xfrm>
              <a:off x="4098213" y="20269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8" y="549"/>
                    <a:pt x="3945" y="448"/>
                    <a:pt x="3966" y="311"/>
                  </a:cubicBezTo>
                  <a:cubicBezTo>
                    <a:pt x="3987" y="146"/>
                    <a:pt x="3859" y="3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65"/>
            <p:cNvSpPr/>
            <p:nvPr/>
          </p:nvSpPr>
          <p:spPr>
            <a:xfrm>
              <a:off x="4098213" y="205530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39"/>
                  </a:cubicBezTo>
                  <a:cubicBezTo>
                    <a:pt x="1" y="403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7" y="549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098213" y="20835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65"/>
            <p:cNvSpPr/>
            <p:nvPr/>
          </p:nvSpPr>
          <p:spPr>
            <a:xfrm>
              <a:off x="4098213" y="211185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65"/>
            <p:cNvSpPr/>
            <p:nvPr/>
          </p:nvSpPr>
          <p:spPr>
            <a:xfrm>
              <a:off x="4098213" y="214012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8"/>
                    <a:pt x="3966" y="310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4098213" y="2168450"/>
              <a:ext cx="99700" cy="13675"/>
            </a:xfrm>
            <a:custGeom>
              <a:avLst/>
              <a:gdLst/>
              <a:ahLst/>
              <a:cxnLst/>
              <a:rect l="l" t="t" r="r" b="b"/>
              <a:pathLst>
                <a:path w="3988" h="547" extrusionOk="0">
                  <a:moveTo>
                    <a:pt x="296" y="0"/>
                  </a:moveTo>
                  <a:cubicBezTo>
                    <a:pt x="158" y="0"/>
                    <a:pt x="42" y="102"/>
                    <a:pt x="22" y="239"/>
                  </a:cubicBezTo>
                  <a:cubicBezTo>
                    <a:pt x="1" y="403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1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4098213" y="2197625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5"/>
                    <a:pt x="3966" y="308"/>
                  </a:cubicBezTo>
                  <a:cubicBezTo>
                    <a:pt x="3987" y="146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65"/>
            <p:cNvSpPr/>
            <p:nvPr/>
          </p:nvSpPr>
          <p:spPr>
            <a:xfrm>
              <a:off x="4098213" y="2225900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7"/>
                    <a:pt x="3966" y="310"/>
                  </a:cubicBezTo>
                  <a:cubicBezTo>
                    <a:pt x="3987" y="145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65"/>
            <p:cNvSpPr/>
            <p:nvPr/>
          </p:nvSpPr>
          <p:spPr>
            <a:xfrm>
              <a:off x="4098213" y="2254225"/>
              <a:ext cx="99700" cy="13650"/>
            </a:xfrm>
            <a:custGeom>
              <a:avLst/>
              <a:gdLst/>
              <a:ahLst/>
              <a:cxnLst/>
              <a:rect l="l" t="t" r="r" b="b"/>
              <a:pathLst>
                <a:path w="3988" h="546" extrusionOk="0">
                  <a:moveTo>
                    <a:pt x="296" y="0"/>
                  </a:moveTo>
                  <a:cubicBezTo>
                    <a:pt x="158" y="0"/>
                    <a:pt x="42" y="102"/>
                    <a:pt x="22" y="238"/>
                  </a:cubicBezTo>
                  <a:cubicBezTo>
                    <a:pt x="1" y="402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5"/>
                    <a:pt x="3966" y="308"/>
                  </a:cubicBezTo>
                  <a:cubicBezTo>
                    <a:pt x="3987" y="143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1" y="0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4211613" y="20269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8"/>
                    <a:pt x="3964" y="311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4211613" y="205530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39"/>
                  </a:cubicBezTo>
                  <a:cubicBezTo>
                    <a:pt x="1" y="403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6"/>
                    <a:pt x="3964" y="308"/>
                  </a:cubicBezTo>
                  <a:cubicBezTo>
                    <a:pt x="3985" y="144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4211613" y="20835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4"/>
                    <a:pt x="3857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4211613" y="211185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4211613" y="214012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8"/>
                    <a:pt x="3964" y="310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4211613" y="2168450"/>
              <a:ext cx="99650" cy="13675"/>
            </a:xfrm>
            <a:custGeom>
              <a:avLst/>
              <a:gdLst/>
              <a:ahLst/>
              <a:cxnLst/>
              <a:rect l="l" t="t" r="r" b="b"/>
              <a:pathLst>
                <a:path w="3986" h="547" extrusionOk="0">
                  <a:moveTo>
                    <a:pt x="294" y="0"/>
                  </a:moveTo>
                  <a:cubicBezTo>
                    <a:pt x="156" y="0"/>
                    <a:pt x="40" y="102"/>
                    <a:pt x="20" y="239"/>
                  </a:cubicBezTo>
                  <a:cubicBezTo>
                    <a:pt x="1" y="403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6"/>
                    <a:pt x="3964" y="308"/>
                  </a:cubicBezTo>
                  <a:cubicBezTo>
                    <a:pt x="3985" y="145"/>
                    <a:pt x="3861" y="1"/>
                    <a:pt x="3696" y="1"/>
                  </a:cubicBezTo>
                  <a:cubicBezTo>
                    <a:pt x="3695" y="1"/>
                    <a:pt x="3694" y="1"/>
                    <a:pt x="3693" y="1"/>
                  </a:cubicBezTo>
                  <a:lnTo>
                    <a:pt x="302" y="1"/>
                  </a:lnTo>
                  <a:cubicBezTo>
                    <a:pt x="299" y="1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211613" y="2197625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5"/>
                    <a:pt x="3964" y="308"/>
                  </a:cubicBezTo>
                  <a:cubicBezTo>
                    <a:pt x="3985" y="146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11613" y="2225900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7"/>
                    <a:pt x="3964" y="310"/>
                  </a:cubicBezTo>
                  <a:cubicBezTo>
                    <a:pt x="3985" y="145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211613" y="2254225"/>
              <a:ext cx="99650" cy="13650"/>
            </a:xfrm>
            <a:custGeom>
              <a:avLst/>
              <a:gdLst/>
              <a:ahLst/>
              <a:cxnLst/>
              <a:rect l="l" t="t" r="r" b="b"/>
              <a:pathLst>
                <a:path w="3986" h="546" extrusionOk="0">
                  <a:moveTo>
                    <a:pt x="294" y="0"/>
                  </a:moveTo>
                  <a:cubicBezTo>
                    <a:pt x="156" y="0"/>
                    <a:pt x="40" y="102"/>
                    <a:pt x="20" y="238"/>
                  </a:cubicBezTo>
                  <a:cubicBezTo>
                    <a:pt x="1" y="402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5"/>
                    <a:pt x="3964" y="308"/>
                  </a:cubicBezTo>
                  <a:cubicBezTo>
                    <a:pt x="3985" y="145"/>
                    <a:pt x="3861" y="0"/>
                    <a:pt x="3696" y="0"/>
                  </a:cubicBezTo>
                  <a:cubicBezTo>
                    <a:pt x="3695" y="0"/>
                    <a:pt x="3694" y="0"/>
                    <a:pt x="3693" y="0"/>
                  </a:cubicBezTo>
                  <a:lnTo>
                    <a:pt x="302" y="0"/>
                  </a:lnTo>
                  <a:cubicBezTo>
                    <a:pt x="299" y="0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3970663" y="1913750"/>
              <a:ext cx="468275" cy="467400"/>
            </a:xfrm>
            <a:custGeom>
              <a:avLst/>
              <a:gdLst/>
              <a:ahLst/>
              <a:cxnLst/>
              <a:rect l="l" t="t" r="r" b="b"/>
              <a:pathLst>
                <a:path w="18731" h="18696" extrusionOk="0">
                  <a:moveTo>
                    <a:pt x="2576" y="548"/>
                  </a:moveTo>
                  <a:cubicBezTo>
                    <a:pt x="2752" y="567"/>
                    <a:pt x="2849" y="663"/>
                    <a:pt x="2866" y="840"/>
                  </a:cubicBezTo>
                  <a:lnTo>
                    <a:pt x="2866" y="2268"/>
                  </a:lnTo>
                  <a:lnTo>
                    <a:pt x="2283" y="2268"/>
                  </a:lnTo>
                  <a:lnTo>
                    <a:pt x="2283" y="840"/>
                  </a:lnTo>
                  <a:cubicBezTo>
                    <a:pt x="2283" y="680"/>
                    <a:pt x="2413" y="548"/>
                    <a:pt x="2576" y="548"/>
                  </a:cubicBezTo>
                  <a:close/>
                  <a:moveTo>
                    <a:pt x="16150" y="548"/>
                  </a:moveTo>
                  <a:cubicBezTo>
                    <a:pt x="16327" y="567"/>
                    <a:pt x="16426" y="663"/>
                    <a:pt x="16443" y="840"/>
                  </a:cubicBezTo>
                  <a:lnTo>
                    <a:pt x="16443" y="2268"/>
                  </a:lnTo>
                  <a:lnTo>
                    <a:pt x="15858" y="2268"/>
                  </a:lnTo>
                  <a:lnTo>
                    <a:pt x="15858" y="840"/>
                  </a:lnTo>
                  <a:cubicBezTo>
                    <a:pt x="15858" y="680"/>
                    <a:pt x="15988" y="548"/>
                    <a:pt x="16150" y="548"/>
                  </a:cubicBezTo>
                  <a:close/>
                  <a:moveTo>
                    <a:pt x="4250" y="2816"/>
                  </a:moveTo>
                  <a:cubicBezTo>
                    <a:pt x="4404" y="2816"/>
                    <a:pt x="4534" y="2933"/>
                    <a:pt x="4549" y="3090"/>
                  </a:cubicBezTo>
                  <a:cubicBezTo>
                    <a:pt x="4559" y="3256"/>
                    <a:pt x="4425" y="3399"/>
                    <a:pt x="4256" y="3399"/>
                  </a:cubicBezTo>
                  <a:lnTo>
                    <a:pt x="878" y="3399"/>
                  </a:lnTo>
                  <a:cubicBezTo>
                    <a:pt x="877" y="3399"/>
                    <a:pt x="875" y="3399"/>
                    <a:pt x="874" y="3399"/>
                  </a:cubicBezTo>
                  <a:cubicBezTo>
                    <a:pt x="720" y="3399"/>
                    <a:pt x="590" y="3282"/>
                    <a:pt x="577" y="3127"/>
                  </a:cubicBezTo>
                  <a:cubicBezTo>
                    <a:pt x="567" y="2959"/>
                    <a:pt x="699" y="2816"/>
                    <a:pt x="868" y="2816"/>
                  </a:cubicBezTo>
                  <a:lnTo>
                    <a:pt x="4246" y="2816"/>
                  </a:lnTo>
                  <a:cubicBezTo>
                    <a:pt x="4247" y="2816"/>
                    <a:pt x="4248" y="2816"/>
                    <a:pt x="4250" y="2816"/>
                  </a:cubicBezTo>
                  <a:close/>
                  <a:moveTo>
                    <a:pt x="17852" y="2816"/>
                  </a:moveTo>
                  <a:cubicBezTo>
                    <a:pt x="18006" y="2816"/>
                    <a:pt x="18136" y="2933"/>
                    <a:pt x="18151" y="3090"/>
                  </a:cubicBezTo>
                  <a:cubicBezTo>
                    <a:pt x="18162" y="3256"/>
                    <a:pt x="18027" y="3399"/>
                    <a:pt x="17858" y="3399"/>
                  </a:cubicBezTo>
                  <a:lnTo>
                    <a:pt x="14483" y="3399"/>
                  </a:lnTo>
                  <a:cubicBezTo>
                    <a:pt x="14481" y="3399"/>
                    <a:pt x="14480" y="3399"/>
                    <a:pt x="14478" y="3399"/>
                  </a:cubicBezTo>
                  <a:cubicBezTo>
                    <a:pt x="14324" y="3399"/>
                    <a:pt x="14194" y="3282"/>
                    <a:pt x="14179" y="3127"/>
                  </a:cubicBezTo>
                  <a:cubicBezTo>
                    <a:pt x="14169" y="2959"/>
                    <a:pt x="14304" y="2816"/>
                    <a:pt x="14472" y="2816"/>
                  </a:cubicBezTo>
                  <a:lnTo>
                    <a:pt x="17848" y="2816"/>
                  </a:lnTo>
                  <a:cubicBezTo>
                    <a:pt x="17849" y="2816"/>
                    <a:pt x="17851" y="2816"/>
                    <a:pt x="17852" y="2816"/>
                  </a:cubicBezTo>
                  <a:close/>
                  <a:moveTo>
                    <a:pt x="4252" y="15297"/>
                  </a:moveTo>
                  <a:cubicBezTo>
                    <a:pt x="4406" y="15297"/>
                    <a:pt x="4534" y="15416"/>
                    <a:pt x="4547" y="15569"/>
                  </a:cubicBezTo>
                  <a:cubicBezTo>
                    <a:pt x="4557" y="15738"/>
                    <a:pt x="4425" y="15881"/>
                    <a:pt x="4256" y="15881"/>
                  </a:cubicBezTo>
                  <a:lnTo>
                    <a:pt x="878" y="15881"/>
                  </a:lnTo>
                  <a:cubicBezTo>
                    <a:pt x="877" y="15881"/>
                    <a:pt x="875" y="15881"/>
                    <a:pt x="874" y="15881"/>
                  </a:cubicBezTo>
                  <a:cubicBezTo>
                    <a:pt x="720" y="15881"/>
                    <a:pt x="590" y="15762"/>
                    <a:pt x="577" y="15607"/>
                  </a:cubicBezTo>
                  <a:cubicBezTo>
                    <a:pt x="567" y="15439"/>
                    <a:pt x="699" y="15298"/>
                    <a:pt x="868" y="15298"/>
                  </a:cubicBezTo>
                  <a:lnTo>
                    <a:pt x="4243" y="15298"/>
                  </a:lnTo>
                  <a:cubicBezTo>
                    <a:pt x="4246" y="15298"/>
                    <a:pt x="4249" y="15297"/>
                    <a:pt x="4252" y="15297"/>
                  </a:cubicBezTo>
                  <a:close/>
                  <a:moveTo>
                    <a:pt x="17852" y="15298"/>
                  </a:moveTo>
                  <a:cubicBezTo>
                    <a:pt x="18006" y="15298"/>
                    <a:pt x="18136" y="15415"/>
                    <a:pt x="18151" y="15569"/>
                  </a:cubicBezTo>
                  <a:cubicBezTo>
                    <a:pt x="18162" y="15738"/>
                    <a:pt x="18027" y="15881"/>
                    <a:pt x="17858" y="15881"/>
                  </a:cubicBezTo>
                  <a:lnTo>
                    <a:pt x="14483" y="15881"/>
                  </a:lnTo>
                  <a:cubicBezTo>
                    <a:pt x="14481" y="15881"/>
                    <a:pt x="14480" y="15881"/>
                    <a:pt x="14478" y="15881"/>
                  </a:cubicBezTo>
                  <a:cubicBezTo>
                    <a:pt x="14324" y="15881"/>
                    <a:pt x="14194" y="15762"/>
                    <a:pt x="14179" y="15607"/>
                  </a:cubicBezTo>
                  <a:cubicBezTo>
                    <a:pt x="14169" y="15439"/>
                    <a:pt x="14304" y="15298"/>
                    <a:pt x="14472" y="15298"/>
                  </a:cubicBezTo>
                  <a:lnTo>
                    <a:pt x="17848" y="15298"/>
                  </a:lnTo>
                  <a:cubicBezTo>
                    <a:pt x="17849" y="15298"/>
                    <a:pt x="17851" y="15298"/>
                    <a:pt x="17852" y="15298"/>
                  </a:cubicBezTo>
                  <a:close/>
                  <a:moveTo>
                    <a:pt x="2866" y="16428"/>
                  </a:moveTo>
                  <a:lnTo>
                    <a:pt x="2866" y="17854"/>
                  </a:lnTo>
                  <a:cubicBezTo>
                    <a:pt x="2866" y="18019"/>
                    <a:pt x="2733" y="18148"/>
                    <a:pt x="2574" y="18148"/>
                  </a:cubicBezTo>
                  <a:cubicBezTo>
                    <a:pt x="2560" y="18148"/>
                    <a:pt x="2546" y="18147"/>
                    <a:pt x="2531" y="18145"/>
                  </a:cubicBezTo>
                  <a:cubicBezTo>
                    <a:pt x="2386" y="18120"/>
                    <a:pt x="2281" y="17993"/>
                    <a:pt x="2283" y="17846"/>
                  </a:cubicBezTo>
                  <a:lnTo>
                    <a:pt x="2283" y="16428"/>
                  </a:lnTo>
                  <a:close/>
                  <a:moveTo>
                    <a:pt x="16443" y="16428"/>
                  </a:moveTo>
                  <a:lnTo>
                    <a:pt x="16443" y="17854"/>
                  </a:lnTo>
                  <a:cubicBezTo>
                    <a:pt x="16443" y="18019"/>
                    <a:pt x="16310" y="18148"/>
                    <a:pt x="16150" y="18148"/>
                  </a:cubicBezTo>
                  <a:cubicBezTo>
                    <a:pt x="16137" y="18148"/>
                    <a:pt x="16123" y="18147"/>
                    <a:pt x="16108" y="18145"/>
                  </a:cubicBezTo>
                  <a:cubicBezTo>
                    <a:pt x="15963" y="18120"/>
                    <a:pt x="15858" y="17993"/>
                    <a:pt x="15860" y="17846"/>
                  </a:cubicBezTo>
                  <a:lnTo>
                    <a:pt x="15860" y="16428"/>
                  </a:lnTo>
                  <a:close/>
                  <a:moveTo>
                    <a:pt x="16150" y="0"/>
                  </a:moveTo>
                  <a:cubicBezTo>
                    <a:pt x="15687" y="2"/>
                    <a:pt x="15312" y="377"/>
                    <a:pt x="15310" y="840"/>
                  </a:cubicBezTo>
                  <a:lnTo>
                    <a:pt x="15310" y="2268"/>
                  </a:lnTo>
                  <a:lnTo>
                    <a:pt x="14461" y="2268"/>
                  </a:lnTo>
                  <a:cubicBezTo>
                    <a:pt x="13918" y="2268"/>
                    <a:pt x="13491" y="2904"/>
                    <a:pt x="13674" y="3399"/>
                  </a:cubicBezTo>
                  <a:lnTo>
                    <a:pt x="5058" y="3399"/>
                  </a:lnTo>
                  <a:cubicBezTo>
                    <a:pt x="5244" y="2906"/>
                    <a:pt x="4816" y="2268"/>
                    <a:pt x="4271" y="2268"/>
                  </a:cubicBezTo>
                  <a:lnTo>
                    <a:pt x="3414" y="2268"/>
                  </a:lnTo>
                  <a:lnTo>
                    <a:pt x="3414" y="845"/>
                  </a:lnTo>
                  <a:cubicBezTo>
                    <a:pt x="3365" y="333"/>
                    <a:pt x="3085" y="53"/>
                    <a:pt x="2573" y="6"/>
                  </a:cubicBezTo>
                  <a:cubicBezTo>
                    <a:pt x="2110" y="6"/>
                    <a:pt x="1735" y="381"/>
                    <a:pt x="1735" y="845"/>
                  </a:cubicBezTo>
                  <a:lnTo>
                    <a:pt x="1735" y="2268"/>
                  </a:lnTo>
                  <a:lnTo>
                    <a:pt x="895" y="2268"/>
                  </a:lnTo>
                  <a:cubicBezTo>
                    <a:pt x="463" y="2268"/>
                    <a:pt x="88" y="2586"/>
                    <a:pt x="42" y="3016"/>
                  </a:cubicBezTo>
                  <a:cubicBezTo>
                    <a:pt x="0" y="3405"/>
                    <a:pt x="232" y="3774"/>
                    <a:pt x="602" y="3905"/>
                  </a:cubicBezTo>
                  <a:lnTo>
                    <a:pt x="602" y="14792"/>
                  </a:lnTo>
                  <a:cubicBezTo>
                    <a:pt x="232" y="14921"/>
                    <a:pt x="0" y="15289"/>
                    <a:pt x="42" y="15681"/>
                  </a:cubicBezTo>
                  <a:cubicBezTo>
                    <a:pt x="88" y="16108"/>
                    <a:pt x="463" y="16428"/>
                    <a:pt x="895" y="16428"/>
                  </a:cubicBezTo>
                  <a:lnTo>
                    <a:pt x="1735" y="16428"/>
                  </a:lnTo>
                  <a:lnTo>
                    <a:pt x="1735" y="17835"/>
                  </a:lnTo>
                  <a:cubicBezTo>
                    <a:pt x="1735" y="18273"/>
                    <a:pt x="2062" y="18650"/>
                    <a:pt x="2496" y="18692"/>
                  </a:cubicBezTo>
                  <a:cubicBezTo>
                    <a:pt x="2521" y="18695"/>
                    <a:pt x="2547" y="18696"/>
                    <a:pt x="2572" y="18696"/>
                  </a:cubicBezTo>
                  <a:cubicBezTo>
                    <a:pt x="3032" y="18696"/>
                    <a:pt x="3414" y="18323"/>
                    <a:pt x="3414" y="17854"/>
                  </a:cubicBezTo>
                  <a:lnTo>
                    <a:pt x="3414" y="16428"/>
                  </a:lnTo>
                  <a:lnTo>
                    <a:pt x="4262" y="16428"/>
                  </a:lnTo>
                  <a:cubicBezTo>
                    <a:pt x="4808" y="16428"/>
                    <a:pt x="5233" y="15790"/>
                    <a:pt x="5050" y="15296"/>
                  </a:cubicBezTo>
                  <a:lnTo>
                    <a:pt x="13665" y="15296"/>
                  </a:lnTo>
                  <a:cubicBezTo>
                    <a:pt x="13480" y="15790"/>
                    <a:pt x="13908" y="16428"/>
                    <a:pt x="14453" y="16428"/>
                  </a:cubicBezTo>
                  <a:lnTo>
                    <a:pt x="15310" y="16428"/>
                  </a:lnTo>
                  <a:lnTo>
                    <a:pt x="15310" y="17831"/>
                  </a:lnTo>
                  <a:cubicBezTo>
                    <a:pt x="15310" y="18267"/>
                    <a:pt x="15637" y="18646"/>
                    <a:pt x="16075" y="18686"/>
                  </a:cubicBezTo>
                  <a:cubicBezTo>
                    <a:pt x="16101" y="18689"/>
                    <a:pt x="16128" y="18690"/>
                    <a:pt x="16154" y="18690"/>
                  </a:cubicBezTo>
                  <a:cubicBezTo>
                    <a:pt x="16610" y="18690"/>
                    <a:pt x="16991" y="18318"/>
                    <a:pt x="16991" y="17852"/>
                  </a:cubicBezTo>
                  <a:lnTo>
                    <a:pt x="16991" y="16428"/>
                  </a:lnTo>
                  <a:lnTo>
                    <a:pt x="17867" y="16428"/>
                  </a:lnTo>
                  <a:cubicBezTo>
                    <a:pt x="18328" y="16428"/>
                    <a:pt x="18718" y="16062"/>
                    <a:pt x="18726" y="15601"/>
                  </a:cubicBezTo>
                  <a:cubicBezTo>
                    <a:pt x="18730" y="15239"/>
                    <a:pt x="18503" y="14912"/>
                    <a:pt x="18159" y="14794"/>
                  </a:cubicBezTo>
                  <a:lnTo>
                    <a:pt x="18157" y="14796"/>
                  </a:lnTo>
                  <a:lnTo>
                    <a:pt x="18157" y="12233"/>
                  </a:lnTo>
                  <a:cubicBezTo>
                    <a:pt x="18159" y="12092"/>
                    <a:pt x="18056" y="11970"/>
                    <a:pt x="17917" y="11951"/>
                  </a:cubicBezTo>
                  <a:cubicBezTo>
                    <a:pt x="17905" y="11950"/>
                    <a:pt x="17894" y="11949"/>
                    <a:pt x="17882" y="11949"/>
                  </a:cubicBezTo>
                  <a:cubicBezTo>
                    <a:pt x="17735" y="11949"/>
                    <a:pt x="17610" y="12069"/>
                    <a:pt x="17610" y="12223"/>
                  </a:cubicBezTo>
                  <a:lnTo>
                    <a:pt x="17610" y="14750"/>
                  </a:lnTo>
                  <a:lnTo>
                    <a:pt x="14727" y="14750"/>
                  </a:lnTo>
                  <a:lnTo>
                    <a:pt x="14727" y="7695"/>
                  </a:lnTo>
                  <a:cubicBezTo>
                    <a:pt x="14729" y="7554"/>
                    <a:pt x="14626" y="7432"/>
                    <a:pt x="14487" y="7413"/>
                  </a:cubicBezTo>
                  <a:cubicBezTo>
                    <a:pt x="14475" y="7411"/>
                    <a:pt x="14463" y="7411"/>
                    <a:pt x="14451" y="7411"/>
                  </a:cubicBezTo>
                  <a:cubicBezTo>
                    <a:pt x="14304" y="7411"/>
                    <a:pt x="14179" y="7531"/>
                    <a:pt x="14179" y="7685"/>
                  </a:cubicBezTo>
                  <a:lnTo>
                    <a:pt x="14179" y="14750"/>
                  </a:lnTo>
                  <a:lnTo>
                    <a:pt x="4545" y="14750"/>
                  </a:lnTo>
                  <a:lnTo>
                    <a:pt x="4545" y="12229"/>
                  </a:lnTo>
                  <a:cubicBezTo>
                    <a:pt x="4547" y="12088"/>
                    <a:pt x="4446" y="11968"/>
                    <a:pt x="4307" y="11947"/>
                  </a:cubicBezTo>
                  <a:cubicBezTo>
                    <a:pt x="4295" y="11946"/>
                    <a:pt x="4283" y="11945"/>
                    <a:pt x="4271" y="11945"/>
                  </a:cubicBezTo>
                  <a:cubicBezTo>
                    <a:pt x="4122" y="11945"/>
                    <a:pt x="3997" y="12065"/>
                    <a:pt x="3997" y="12219"/>
                  </a:cubicBezTo>
                  <a:lnTo>
                    <a:pt x="3997" y="14750"/>
                  </a:lnTo>
                  <a:lnTo>
                    <a:pt x="1152" y="14750"/>
                  </a:lnTo>
                  <a:lnTo>
                    <a:pt x="1152" y="3947"/>
                  </a:lnTo>
                  <a:lnTo>
                    <a:pt x="3999" y="3947"/>
                  </a:lnTo>
                  <a:lnTo>
                    <a:pt x="3999" y="11002"/>
                  </a:lnTo>
                  <a:cubicBezTo>
                    <a:pt x="3997" y="11143"/>
                    <a:pt x="4098" y="11263"/>
                    <a:pt x="4237" y="11284"/>
                  </a:cubicBezTo>
                  <a:cubicBezTo>
                    <a:pt x="4249" y="11285"/>
                    <a:pt x="4261" y="11286"/>
                    <a:pt x="4272" y="11286"/>
                  </a:cubicBezTo>
                  <a:cubicBezTo>
                    <a:pt x="4422" y="11286"/>
                    <a:pt x="4547" y="11164"/>
                    <a:pt x="4547" y="11012"/>
                  </a:cubicBezTo>
                  <a:lnTo>
                    <a:pt x="4547" y="3947"/>
                  </a:lnTo>
                  <a:lnTo>
                    <a:pt x="14181" y="3947"/>
                  </a:lnTo>
                  <a:lnTo>
                    <a:pt x="14181" y="6467"/>
                  </a:lnTo>
                  <a:cubicBezTo>
                    <a:pt x="14179" y="6609"/>
                    <a:pt x="14280" y="6729"/>
                    <a:pt x="14419" y="6750"/>
                  </a:cubicBezTo>
                  <a:cubicBezTo>
                    <a:pt x="14431" y="6751"/>
                    <a:pt x="14443" y="6752"/>
                    <a:pt x="14455" y="6752"/>
                  </a:cubicBezTo>
                  <a:cubicBezTo>
                    <a:pt x="14604" y="6752"/>
                    <a:pt x="14729" y="6630"/>
                    <a:pt x="14729" y="6478"/>
                  </a:cubicBezTo>
                  <a:lnTo>
                    <a:pt x="14729" y="3947"/>
                  </a:lnTo>
                  <a:lnTo>
                    <a:pt x="17610" y="3947"/>
                  </a:lnTo>
                  <a:lnTo>
                    <a:pt x="17610" y="10991"/>
                  </a:lnTo>
                  <a:cubicBezTo>
                    <a:pt x="17608" y="11132"/>
                    <a:pt x="17711" y="11252"/>
                    <a:pt x="17850" y="11273"/>
                  </a:cubicBezTo>
                  <a:cubicBezTo>
                    <a:pt x="17862" y="11275"/>
                    <a:pt x="17874" y="11275"/>
                    <a:pt x="17885" y="11275"/>
                  </a:cubicBezTo>
                  <a:cubicBezTo>
                    <a:pt x="18033" y="11275"/>
                    <a:pt x="18157" y="11156"/>
                    <a:pt x="18157" y="11002"/>
                  </a:cubicBezTo>
                  <a:lnTo>
                    <a:pt x="18157" y="3900"/>
                  </a:lnTo>
                  <a:cubicBezTo>
                    <a:pt x="18501" y="3782"/>
                    <a:pt x="18728" y="3458"/>
                    <a:pt x="18724" y="3094"/>
                  </a:cubicBezTo>
                  <a:cubicBezTo>
                    <a:pt x="18718" y="2633"/>
                    <a:pt x="18326" y="2268"/>
                    <a:pt x="17865" y="2268"/>
                  </a:cubicBezTo>
                  <a:lnTo>
                    <a:pt x="16989" y="2268"/>
                  </a:lnTo>
                  <a:lnTo>
                    <a:pt x="16989" y="840"/>
                  </a:lnTo>
                  <a:cubicBezTo>
                    <a:pt x="16942" y="329"/>
                    <a:pt x="16662" y="49"/>
                    <a:pt x="16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/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 lang="en-GB"/>
          </a:p>
        </p:txBody>
      </p:sp>
      <p:sp>
        <p:nvSpPr>
          <p:cNvPr id="1223" name="Google Shape;1223;p66"/>
          <p:cNvSpPr txBox="1"/>
          <p:nvPr>
            <p:ph type="subTitle" idx="1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know what helps you make your point clear?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 like this one:</a:t>
            </a:r>
            <a:endParaRPr lang="en-GB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They’re simple </a:t>
            </a:r>
            <a:endParaRPr lang="en-GB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You can organize your ideas clearly</a:t>
            </a:r>
            <a:endParaRPr lang="en-GB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You’ll never forget to buy milk!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the most important thing: the audience won’t miss the point of your presentation</a:t>
            </a:r>
            <a:endParaRPr lang="en-GB"/>
          </a:p>
        </p:txBody>
      </p:sp>
      <p:pic>
        <p:nvPicPr>
          <p:cNvPr id="1224" name="Google Shape;1224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78647">
            <a:off x="5539023" y="1698105"/>
            <a:ext cx="3068478" cy="227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7"/>
          <p:cNvSpPr txBox="1"/>
          <p:nvPr/>
        </p:nvSpPr>
        <p:spPr>
          <a:xfrm>
            <a:off x="3338550" y="1608725"/>
            <a:ext cx="24669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3338550" y="1187575"/>
            <a:ext cx="2466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“PAPYROS”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231" name="Google Shape;1231;p67"/>
          <p:cNvSpPr txBox="1"/>
          <p:nvPr/>
        </p:nvSpPr>
        <p:spPr>
          <a:xfrm>
            <a:off x="1578575" y="3501175"/>
            <a:ext cx="24669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Ceres</a:t>
            </a:r>
            <a:r>
              <a:rPr lang="en-GB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is located in the main asteroid belt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1232" name="Google Shape;1232;p67"/>
          <p:cNvSpPr txBox="1"/>
          <p:nvPr/>
        </p:nvSpPr>
        <p:spPr>
          <a:xfrm>
            <a:off x="1578584" y="3079975"/>
            <a:ext cx="2466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GREEK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233" name="Google Shape;1233;p67"/>
          <p:cNvSpPr txBox="1"/>
          <p:nvPr/>
        </p:nvSpPr>
        <p:spPr>
          <a:xfrm>
            <a:off x="5098525" y="3501175"/>
            <a:ext cx="24669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was named after a Roman god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1234" name="Google Shape;1234;p67"/>
          <p:cNvSpPr txBox="1"/>
          <p:nvPr/>
        </p:nvSpPr>
        <p:spPr>
          <a:xfrm>
            <a:off x="5098516" y="3079975"/>
            <a:ext cx="2466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EGYPT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235" name="Google Shape;1235;p67"/>
          <p:cNvSpPr txBox="1"/>
          <p:nvPr/>
        </p:nvSpPr>
        <p:spPr>
          <a:xfrm>
            <a:off x="1578584" y="4184100"/>
            <a:ext cx="2466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“ΠΆΠΥΡΟΣ”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236" name="Google Shape;1236;p67"/>
          <p:cNvSpPr txBox="1"/>
          <p:nvPr/>
        </p:nvSpPr>
        <p:spPr>
          <a:xfrm>
            <a:off x="5098516" y="4184100"/>
            <a:ext cx="2466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“WADJ OR DJIET”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237" name="Google Shape;1237;p67"/>
          <p:cNvSpPr/>
          <p:nvPr/>
        </p:nvSpPr>
        <p:spPr>
          <a:xfrm>
            <a:off x="2592434" y="2530900"/>
            <a:ext cx="439800" cy="467150"/>
          </a:xfrm>
          <a:custGeom>
            <a:avLst/>
            <a:gdLst/>
            <a:ahLst/>
            <a:cxnLst/>
            <a:rect l="l" t="t" r="r" b="b"/>
            <a:pathLst>
              <a:path w="17592" h="18686" extrusionOk="0">
                <a:moveTo>
                  <a:pt x="8795" y="1777"/>
                </a:moveTo>
                <a:lnTo>
                  <a:pt x="14913" y="4489"/>
                </a:lnTo>
                <a:lnTo>
                  <a:pt x="11352" y="4489"/>
                </a:lnTo>
                <a:lnTo>
                  <a:pt x="11352" y="3632"/>
                </a:lnTo>
                <a:cubicBezTo>
                  <a:pt x="11352" y="3481"/>
                  <a:pt x="11229" y="3359"/>
                  <a:pt x="11078" y="3359"/>
                </a:cubicBezTo>
                <a:lnTo>
                  <a:pt x="6516" y="3359"/>
                </a:lnTo>
                <a:cubicBezTo>
                  <a:pt x="6365" y="3359"/>
                  <a:pt x="6243" y="3481"/>
                  <a:pt x="6243" y="3632"/>
                </a:cubicBezTo>
                <a:lnTo>
                  <a:pt x="6243" y="4489"/>
                </a:lnTo>
                <a:lnTo>
                  <a:pt x="2682" y="4489"/>
                </a:lnTo>
                <a:lnTo>
                  <a:pt x="8795" y="1777"/>
                </a:lnTo>
                <a:close/>
                <a:moveTo>
                  <a:pt x="10804" y="3908"/>
                </a:moveTo>
                <a:lnTo>
                  <a:pt x="10804" y="5622"/>
                </a:lnTo>
                <a:lnTo>
                  <a:pt x="6790" y="5622"/>
                </a:lnTo>
                <a:lnTo>
                  <a:pt x="6790" y="3908"/>
                </a:lnTo>
                <a:close/>
                <a:moveTo>
                  <a:pt x="15915" y="5039"/>
                </a:moveTo>
                <a:lnTo>
                  <a:pt x="15915" y="6755"/>
                </a:lnTo>
                <a:lnTo>
                  <a:pt x="1681" y="6755"/>
                </a:lnTo>
                <a:lnTo>
                  <a:pt x="1681" y="5039"/>
                </a:lnTo>
                <a:lnTo>
                  <a:pt x="6243" y="5039"/>
                </a:lnTo>
                <a:lnTo>
                  <a:pt x="6243" y="5896"/>
                </a:lnTo>
                <a:cubicBezTo>
                  <a:pt x="6243" y="6048"/>
                  <a:pt x="6365" y="6170"/>
                  <a:pt x="6516" y="6170"/>
                </a:cubicBezTo>
                <a:lnTo>
                  <a:pt x="11078" y="6170"/>
                </a:lnTo>
                <a:cubicBezTo>
                  <a:pt x="11229" y="6170"/>
                  <a:pt x="11352" y="6048"/>
                  <a:pt x="11352" y="5896"/>
                </a:cubicBezTo>
                <a:lnTo>
                  <a:pt x="11352" y="5039"/>
                </a:lnTo>
                <a:close/>
                <a:moveTo>
                  <a:pt x="7374" y="7337"/>
                </a:moveTo>
                <a:lnTo>
                  <a:pt x="7374" y="7920"/>
                </a:lnTo>
                <a:lnTo>
                  <a:pt x="5659" y="7920"/>
                </a:lnTo>
                <a:lnTo>
                  <a:pt x="5659" y="7337"/>
                </a:lnTo>
                <a:close/>
                <a:moveTo>
                  <a:pt x="11897" y="7337"/>
                </a:moveTo>
                <a:lnTo>
                  <a:pt x="11897" y="7920"/>
                </a:lnTo>
                <a:lnTo>
                  <a:pt x="10183" y="7920"/>
                </a:lnTo>
                <a:lnTo>
                  <a:pt x="10183" y="7337"/>
                </a:lnTo>
                <a:close/>
                <a:moveTo>
                  <a:pt x="15328" y="7337"/>
                </a:moveTo>
                <a:lnTo>
                  <a:pt x="15328" y="7920"/>
                </a:lnTo>
                <a:lnTo>
                  <a:pt x="13611" y="7920"/>
                </a:lnTo>
                <a:lnTo>
                  <a:pt x="13611" y="7337"/>
                </a:lnTo>
                <a:close/>
                <a:moveTo>
                  <a:pt x="3945" y="7339"/>
                </a:moveTo>
                <a:lnTo>
                  <a:pt x="3945" y="7922"/>
                </a:lnTo>
                <a:lnTo>
                  <a:pt x="2229" y="7922"/>
                </a:lnTo>
                <a:lnTo>
                  <a:pt x="2229" y="7339"/>
                </a:lnTo>
                <a:close/>
                <a:moveTo>
                  <a:pt x="11642" y="8468"/>
                </a:moveTo>
                <a:lnTo>
                  <a:pt x="11642" y="14745"/>
                </a:lnTo>
                <a:lnTo>
                  <a:pt x="10476" y="14745"/>
                </a:lnTo>
                <a:lnTo>
                  <a:pt x="10476" y="8468"/>
                </a:lnTo>
                <a:close/>
                <a:moveTo>
                  <a:pt x="3688" y="8470"/>
                </a:moveTo>
                <a:lnTo>
                  <a:pt x="3688" y="14747"/>
                </a:lnTo>
                <a:lnTo>
                  <a:pt x="2519" y="14747"/>
                </a:lnTo>
                <a:lnTo>
                  <a:pt x="2519" y="8470"/>
                </a:lnTo>
                <a:close/>
                <a:moveTo>
                  <a:pt x="7374" y="15291"/>
                </a:moveTo>
                <a:lnTo>
                  <a:pt x="7374" y="15876"/>
                </a:lnTo>
                <a:lnTo>
                  <a:pt x="5657" y="15876"/>
                </a:lnTo>
                <a:lnTo>
                  <a:pt x="5657" y="15291"/>
                </a:lnTo>
                <a:close/>
                <a:moveTo>
                  <a:pt x="9637" y="7337"/>
                </a:moveTo>
                <a:lnTo>
                  <a:pt x="9637" y="8194"/>
                </a:lnTo>
                <a:cubicBezTo>
                  <a:pt x="9635" y="8345"/>
                  <a:pt x="9760" y="8468"/>
                  <a:pt x="9911" y="8468"/>
                </a:cubicBezTo>
                <a:lnTo>
                  <a:pt x="9928" y="8468"/>
                </a:lnTo>
                <a:lnTo>
                  <a:pt x="9928" y="14745"/>
                </a:lnTo>
                <a:lnTo>
                  <a:pt x="9911" y="14745"/>
                </a:lnTo>
                <a:cubicBezTo>
                  <a:pt x="9760" y="14745"/>
                  <a:pt x="9637" y="14868"/>
                  <a:pt x="9637" y="15019"/>
                </a:cubicBezTo>
                <a:lnTo>
                  <a:pt x="9637" y="15876"/>
                </a:lnTo>
                <a:lnTo>
                  <a:pt x="7921" y="15876"/>
                </a:lnTo>
                <a:lnTo>
                  <a:pt x="7921" y="15019"/>
                </a:lnTo>
                <a:cubicBezTo>
                  <a:pt x="7921" y="14868"/>
                  <a:pt x="7799" y="14745"/>
                  <a:pt x="7647" y="14745"/>
                </a:cubicBezTo>
                <a:lnTo>
                  <a:pt x="7630" y="14745"/>
                </a:lnTo>
                <a:lnTo>
                  <a:pt x="7630" y="11083"/>
                </a:lnTo>
                <a:cubicBezTo>
                  <a:pt x="7633" y="10942"/>
                  <a:pt x="7529" y="10820"/>
                  <a:pt x="7390" y="10801"/>
                </a:cubicBezTo>
                <a:cubicBezTo>
                  <a:pt x="7378" y="10799"/>
                  <a:pt x="7367" y="10799"/>
                  <a:pt x="7355" y="10799"/>
                </a:cubicBezTo>
                <a:cubicBezTo>
                  <a:pt x="7206" y="10799"/>
                  <a:pt x="7081" y="10920"/>
                  <a:pt x="7081" y="11073"/>
                </a:cubicBezTo>
                <a:lnTo>
                  <a:pt x="7081" y="14745"/>
                </a:lnTo>
                <a:lnTo>
                  <a:pt x="5914" y="14745"/>
                </a:lnTo>
                <a:lnTo>
                  <a:pt x="5914" y="8432"/>
                </a:lnTo>
                <a:lnTo>
                  <a:pt x="7081" y="8432"/>
                </a:lnTo>
                <a:lnTo>
                  <a:pt x="7081" y="9860"/>
                </a:lnTo>
                <a:cubicBezTo>
                  <a:pt x="7085" y="10011"/>
                  <a:pt x="7207" y="10133"/>
                  <a:pt x="7359" y="10136"/>
                </a:cubicBezTo>
                <a:cubicBezTo>
                  <a:pt x="7510" y="10136"/>
                  <a:pt x="7633" y="10011"/>
                  <a:pt x="7628" y="9860"/>
                </a:cubicBezTo>
                <a:lnTo>
                  <a:pt x="7628" y="8468"/>
                </a:lnTo>
                <a:lnTo>
                  <a:pt x="7647" y="8468"/>
                </a:lnTo>
                <a:cubicBezTo>
                  <a:pt x="7799" y="8468"/>
                  <a:pt x="7921" y="8345"/>
                  <a:pt x="7921" y="8194"/>
                </a:cubicBezTo>
                <a:lnTo>
                  <a:pt x="7921" y="7337"/>
                </a:lnTo>
                <a:close/>
                <a:moveTo>
                  <a:pt x="11897" y="15293"/>
                </a:moveTo>
                <a:lnTo>
                  <a:pt x="11897" y="15876"/>
                </a:lnTo>
                <a:lnTo>
                  <a:pt x="10183" y="15876"/>
                </a:lnTo>
                <a:lnTo>
                  <a:pt x="10183" y="15293"/>
                </a:lnTo>
                <a:close/>
                <a:moveTo>
                  <a:pt x="13066" y="7337"/>
                </a:moveTo>
                <a:lnTo>
                  <a:pt x="13066" y="8194"/>
                </a:lnTo>
                <a:cubicBezTo>
                  <a:pt x="13064" y="8343"/>
                  <a:pt x="13186" y="8466"/>
                  <a:pt x="13334" y="8468"/>
                </a:cubicBezTo>
                <a:lnTo>
                  <a:pt x="13321" y="8468"/>
                </a:lnTo>
                <a:lnTo>
                  <a:pt x="13321" y="14745"/>
                </a:lnTo>
                <a:lnTo>
                  <a:pt x="13340" y="14745"/>
                </a:lnTo>
                <a:cubicBezTo>
                  <a:pt x="13188" y="14745"/>
                  <a:pt x="13066" y="14868"/>
                  <a:pt x="13066" y="15019"/>
                </a:cubicBezTo>
                <a:lnTo>
                  <a:pt x="13066" y="15876"/>
                </a:lnTo>
                <a:lnTo>
                  <a:pt x="12480" y="15876"/>
                </a:lnTo>
                <a:lnTo>
                  <a:pt x="12480" y="15019"/>
                </a:lnTo>
                <a:cubicBezTo>
                  <a:pt x="12480" y="14868"/>
                  <a:pt x="12358" y="14745"/>
                  <a:pt x="12207" y="14745"/>
                </a:cubicBezTo>
                <a:lnTo>
                  <a:pt x="12190" y="14745"/>
                </a:lnTo>
                <a:lnTo>
                  <a:pt x="12190" y="8468"/>
                </a:lnTo>
                <a:lnTo>
                  <a:pt x="12207" y="8468"/>
                </a:lnTo>
                <a:cubicBezTo>
                  <a:pt x="12358" y="8468"/>
                  <a:pt x="12480" y="8345"/>
                  <a:pt x="12480" y="8194"/>
                </a:cubicBezTo>
                <a:lnTo>
                  <a:pt x="12480" y="7337"/>
                </a:lnTo>
                <a:close/>
                <a:moveTo>
                  <a:pt x="15328" y="15293"/>
                </a:moveTo>
                <a:lnTo>
                  <a:pt x="15328" y="15876"/>
                </a:lnTo>
                <a:lnTo>
                  <a:pt x="13611" y="15876"/>
                </a:lnTo>
                <a:lnTo>
                  <a:pt x="13611" y="15293"/>
                </a:lnTo>
                <a:close/>
                <a:moveTo>
                  <a:pt x="3945" y="15295"/>
                </a:moveTo>
                <a:lnTo>
                  <a:pt x="3945" y="15878"/>
                </a:lnTo>
                <a:lnTo>
                  <a:pt x="2229" y="15878"/>
                </a:lnTo>
                <a:lnTo>
                  <a:pt x="2229" y="15295"/>
                </a:lnTo>
                <a:close/>
                <a:moveTo>
                  <a:pt x="4526" y="7337"/>
                </a:moveTo>
                <a:lnTo>
                  <a:pt x="5112" y="7339"/>
                </a:lnTo>
                <a:lnTo>
                  <a:pt x="5112" y="8196"/>
                </a:lnTo>
                <a:cubicBezTo>
                  <a:pt x="5112" y="8348"/>
                  <a:pt x="5234" y="8470"/>
                  <a:pt x="5386" y="8470"/>
                </a:cubicBezTo>
                <a:lnTo>
                  <a:pt x="5402" y="8470"/>
                </a:lnTo>
                <a:lnTo>
                  <a:pt x="5402" y="14747"/>
                </a:lnTo>
                <a:lnTo>
                  <a:pt x="5386" y="14747"/>
                </a:lnTo>
                <a:cubicBezTo>
                  <a:pt x="5234" y="14747"/>
                  <a:pt x="5112" y="14870"/>
                  <a:pt x="5112" y="15021"/>
                </a:cubicBezTo>
                <a:lnTo>
                  <a:pt x="5112" y="15878"/>
                </a:lnTo>
                <a:lnTo>
                  <a:pt x="4526" y="15878"/>
                </a:lnTo>
                <a:lnTo>
                  <a:pt x="4526" y="15021"/>
                </a:lnTo>
                <a:cubicBezTo>
                  <a:pt x="4526" y="14870"/>
                  <a:pt x="4404" y="14747"/>
                  <a:pt x="4253" y="14747"/>
                </a:cubicBezTo>
                <a:lnTo>
                  <a:pt x="4236" y="14747"/>
                </a:lnTo>
                <a:lnTo>
                  <a:pt x="4236" y="8468"/>
                </a:lnTo>
                <a:lnTo>
                  <a:pt x="4253" y="8468"/>
                </a:lnTo>
                <a:cubicBezTo>
                  <a:pt x="4404" y="8468"/>
                  <a:pt x="4526" y="8345"/>
                  <a:pt x="4526" y="8194"/>
                </a:cubicBezTo>
                <a:lnTo>
                  <a:pt x="4526" y="7337"/>
                </a:lnTo>
                <a:close/>
                <a:moveTo>
                  <a:pt x="4918" y="16426"/>
                </a:moveTo>
                <a:lnTo>
                  <a:pt x="4629" y="17007"/>
                </a:lnTo>
                <a:lnTo>
                  <a:pt x="1681" y="17007"/>
                </a:lnTo>
                <a:lnTo>
                  <a:pt x="1681" y="16426"/>
                </a:lnTo>
                <a:close/>
                <a:moveTo>
                  <a:pt x="12002" y="16424"/>
                </a:moveTo>
                <a:lnTo>
                  <a:pt x="12295" y="17007"/>
                </a:lnTo>
                <a:lnTo>
                  <a:pt x="5265" y="17007"/>
                </a:lnTo>
                <a:lnTo>
                  <a:pt x="5556" y="16424"/>
                </a:lnTo>
                <a:close/>
                <a:moveTo>
                  <a:pt x="15873" y="16424"/>
                </a:moveTo>
                <a:lnTo>
                  <a:pt x="15875" y="17007"/>
                </a:lnTo>
                <a:lnTo>
                  <a:pt x="12927" y="17007"/>
                </a:lnTo>
                <a:lnTo>
                  <a:pt x="12636" y="16424"/>
                </a:lnTo>
                <a:close/>
                <a:moveTo>
                  <a:pt x="12563" y="17555"/>
                </a:moveTo>
                <a:lnTo>
                  <a:pt x="12855" y="18140"/>
                </a:lnTo>
                <a:lnTo>
                  <a:pt x="4705" y="18140"/>
                </a:lnTo>
                <a:lnTo>
                  <a:pt x="4996" y="17555"/>
                </a:lnTo>
                <a:close/>
                <a:moveTo>
                  <a:pt x="4352" y="17559"/>
                </a:moveTo>
                <a:lnTo>
                  <a:pt x="4059" y="18142"/>
                </a:lnTo>
                <a:lnTo>
                  <a:pt x="548" y="18142"/>
                </a:lnTo>
                <a:lnTo>
                  <a:pt x="548" y="17559"/>
                </a:lnTo>
                <a:close/>
                <a:moveTo>
                  <a:pt x="17044" y="17559"/>
                </a:moveTo>
                <a:lnTo>
                  <a:pt x="17044" y="18142"/>
                </a:lnTo>
                <a:lnTo>
                  <a:pt x="13533" y="18142"/>
                </a:lnTo>
                <a:lnTo>
                  <a:pt x="13241" y="17559"/>
                </a:lnTo>
                <a:close/>
                <a:moveTo>
                  <a:pt x="8780" y="1"/>
                </a:moveTo>
                <a:cubicBezTo>
                  <a:pt x="8659" y="1"/>
                  <a:pt x="8537" y="27"/>
                  <a:pt x="8424" y="80"/>
                </a:cubicBezTo>
                <a:lnTo>
                  <a:pt x="1279" y="3441"/>
                </a:lnTo>
                <a:cubicBezTo>
                  <a:pt x="1182" y="3485"/>
                  <a:pt x="1098" y="3689"/>
                  <a:pt x="1098" y="3689"/>
                </a:cubicBezTo>
                <a:lnTo>
                  <a:pt x="1098" y="7063"/>
                </a:lnTo>
                <a:cubicBezTo>
                  <a:pt x="1098" y="7215"/>
                  <a:pt x="1220" y="7337"/>
                  <a:pt x="1372" y="7337"/>
                </a:cubicBezTo>
                <a:lnTo>
                  <a:pt x="1681" y="7337"/>
                </a:lnTo>
                <a:lnTo>
                  <a:pt x="1681" y="8322"/>
                </a:lnTo>
                <a:cubicBezTo>
                  <a:pt x="1681" y="8402"/>
                  <a:pt x="1746" y="8468"/>
                  <a:pt x="1826" y="8468"/>
                </a:cubicBezTo>
                <a:lnTo>
                  <a:pt x="1972" y="8468"/>
                </a:lnTo>
                <a:lnTo>
                  <a:pt x="1972" y="14745"/>
                </a:lnTo>
                <a:lnTo>
                  <a:pt x="1826" y="14745"/>
                </a:lnTo>
                <a:cubicBezTo>
                  <a:pt x="1746" y="14745"/>
                  <a:pt x="1679" y="14811"/>
                  <a:pt x="1681" y="14891"/>
                </a:cubicBezTo>
                <a:lnTo>
                  <a:pt x="1681" y="15876"/>
                </a:lnTo>
                <a:lnTo>
                  <a:pt x="1372" y="15876"/>
                </a:lnTo>
                <a:cubicBezTo>
                  <a:pt x="1220" y="15876"/>
                  <a:pt x="1096" y="15998"/>
                  <a:pt x="1096" y="16150"/>
                </a:cubicBezTo>
                <a:lnTo>
                  <a:pt x="1096" y="17007"/>
                </a:lnTo>
                <a:lnTo>
                  <a:pt x="277" y="17007"/>
                </a:lnTo>
                <a:cubicBezTo>
                  <a:pt x="125" y="17007"/>
                  <a:pt x="1" y="17131"/>
                  <a:pt x="1" y="17283"/>
                </a:cubicBezTo>
                <a:lnTo>
                  <a:pt x="1" y="18412"/>
                </a:lnTo>
                <a:cubicBezTo>
                  <a:pt x="1" y="18563"/>
                  <a:pt x="125" y="18686"/>
                  <a:pt x="277" y="18686"/>
                </a:cubicBezTo>
                <a:lnTo>
                  <a:pt x="17318" y="18686"/>
                </a:lnTo>
                <a:cubicBezTo>
                  <a:pt x="17469" y="18686"/>
                  <a:pt x="17592" y="18563"/>
                  <a:pt x="17592" y="18412"/>
                </a:cubicBezTo>
                <a:lnTo>
                  <a:pt x="17592" y="17281"/>
                </a:lnTo>
                <a:cubicBezTo>
                  <a:pt x="17592" y="17129"/>
                  <a:pt x="17469" y="17007"/>
                  <a:pt x="17318" y="17007"/>
                </a:cubicBezTo>
                <a:lnTo>
                  <a:pt x="16461" y="17007"/>
                </a:lnTo>
                <a:lnTo>
                  <a:pt x="16461" y="16150"/>
                </a:lnTo>
                <a:cubicBezTo>
                  <a:pt x="16461" y="15998"/>
                  <a:pt x="16338" y="15876"/>
                  <a:pt x="16187" y="15876"/>
                </a:cubicBezTo>
                <a:lnTo>
                  <a:pt x="15877" y="15876"/>
                </a:lnTo>
                <a:lnTo>
                  <a:pt x="15877" y="15019"/>
                </a:lnTo>
                <a:cubicBezTo>
                  <a:pt x="15877" y="14868"/>
                  <a:pt x="15755" y="14745"/>
                  <a:pt x="15604" y="14745"/>
                </a:cubicBezTo>
                <a:lnTo>
                  <a:pt x="15585" y="14745"/>
                </a:lnTo>
                <a:lnTo>
                  <a:pt x="15585" y="13355"/>
                </a:lnTo>
                <a:cubicBezTo>
                  <a:pt x="15587" y="13214"/>
                  <a:pt x="15486" y="13092"/>
                  <a:pt x="15344" y="13073"/>
                </a:cubicBezTo>
                <a:cubicBezTo>
                  <a:pt x="15333" y="13072"/>
                  <a:pt x="15321" y="13071"/>
                  <a:pt x="15310" y="13071"/>
                </a:cubicBezTo>
                <a:cubicBezTo>
                  <a:pt x="15162" y="13071"/>
                  <a:pt x="15037" y="13193"/>
                  <a:pt x="15037" y="13345"/>
                </a:cubicBezTo>
                <a:lnTo>
                  <a:pt x="15037" y="14745"/>
                </a:lnTo>
                <a:lnTo>
                  <a:pt x="13870" y="14745"/>
                </a:lnTo>
                <a:lnTo>
                  <a:pt x="13870" y="8468"/>
                </a:lnTo>
                <a:lnTo>
                  <a:pt x="15037" y="8468"/>
                </a:lnTo>
                <a:lnTo>
                  <a:pt x="15037" y="12128"/>
                </a:lnTo>
                <a:cubicBezTo>
                  <a:pt x="15035" y="12269"/>
                  <a:pt x="15138" y="12389"/>
                  <a:pt x="15277" y="12410"/>
                </a:cubicBezTo>
                <a:cubicBezTo>
                  <a:pt x="15289" y="12411"/>
                  <a:pt x="15301" y="12412"/>
                  <a:pt x="15312" y="12412"/>
                </a:cubicBezTo>
                <a:cubicBezTo>
                  <a:pt x="15461" y="12412"/>
                  <a:pt x="15585" y="12291"/>
                  <a:pt x="15585" y="12138"/>
                </a:cubicBezTo>
                <a:lnTo>
                  <a:pt x="15585" y="8468"/>
                </a:lnTo>
                <a:lnTo>
                  <a:pt x="15604" y="8468"/>
                </a:lnTo>
                <a:cubicBezTo>
                  <a:pt x="15755" y="8468"/>
                  <a:pt x="15877" y="8345"/>
                  <a:pt x="15877" y="8194"/>
                </a:cubicBezTo>
                <a:lnTo>
                  <a:pt x="15877" y="7337"/>
                </a:lnTo>
                <a:lnTo>
                  <a:pt x="16166" y="7337"/>
                </a:lnTo>
                <a:cubicBezTo>
                  <a:pt x="16166" y="7337"/>
                  <a:pt x="16442" y="7202"/>
                  <a:pt x="16425" y="7050"/>
                </a:cubicBezTo>
                <a:lnTo>
                  <a:pt x="16425" y="3689"/>
                </a:lnTo>
                <a:cubicBezTo>
                  <a:pt x="16440" y="3584"/>
                  <a:pt x="16381" y="3483"/>
                  <a:pt x="16284" y="3441"/>
                </a:cubicBezTo>
                <a:lnTo>
                  <a:pt x="13702" y="2228"/>
                </a:lnTo>
                <a:cubicBezTo>
                  <a:pt x="13662" y="2207"/>
                  <a:pt x="13619" y="2197"/>
                  <a:pt x="13577" y="2197"/>
                </a:cubicBezTo>
                <a:cubicBezTo>
                  <a:pt x="13475" y="2197"/>
                  <a:pt x="13375" y="2255"/>
                  <a:pt x="13329" y="2354"/>
                </a:cubicBezTo>
                <a:cubicBezTo>
                  <a:pt x="13264" y="2495"/>
                  <a:pt x="13327" y="2662"/>
                  <a:pt x="13468" y="2723"/>
                </a:cubicBezTo>
                <a:lnTo>
                  <a:pt x="15915" y="3864"/>
                </a:lnTo>
                <a:lnTo>
                  <a:pt x="15915" y="4355"/>
                </a:lnTo>
                <a:lnTo>
                  <a:pt x="8909" y="1227"/>
                </a:lnTo>
                <a:cubicBezTo>
                  <a:pt x="8874" y="1212"/>
                  <a:pt x="8836" y="1204"/>
                  <a:pt x="8798" y="1204"/>
                </a:cubicBezTo>
                <a:cubicBezTo>
                  <a:pt x="8760" y="1204"/>
                  <a:pt x="8721" y="1212"/>
                  <a:pt x="8686" y="1227"/>
                </a:cubicBezTo>
                <a:lnTo>
                  <a:pt x="1681" y="4355"/>
                </a:lnTo>
                <a:lnTo>
                  <a:pt x="1681" y="3862"/>
                </a:lnTo>
                <a:lnTo>
                  <a:pt x="8656" y="577"/>
                </a:lnTo>
                <a:cubicBezTo>
                  <a:pt x="8695" y="559"/>
                  <a:pt x="8737" y="550"/>
                  <a:pt x="8780" y="550"/>
                </a:cubicBezTo>
                <a:cubicBezTo>
                  <a:pt x="8822" y="550"/>
                  <a:pt x="8865" y="559"/>
                  <a:pt x="8905" y="577"/>
                </a:cubicBezTo>
                <a:lnTo>
                  <a:pt x="12386" y="2215"/>
                </a:lnTo>
                <a:cubicBezTo>
                  <a:pt x="12423" y="2232"/>
                  <a:pt x="12462" y="2240"/>
                  <a:pt x="12501" y="2240"/>
                </a:cubicBezTo>
                <a:cubicBezTo>
                  <a:pt x="12604" y="2240"/>
                  <a:pt x="12704" y="2182"/>
                  <a:pt x="12750" y="2082"/>
                </a:cubicBezTo>
                <a:cubicBezTo>
                  <a:pt x="12815" y="1946"/>
                  <a:pt x="12756" y="1783"/>
                  <a:pt x="12619" y="1718"/>
                </a:cubicBezTo>
                <a:lnTo>
                  <a:pt x="9136" y="80"/>
                </a:lnTo>
                <a:cubicBezTo>
                  <a:pt x="9024" y="27"/>
                  <a:pt x="8902" y="1"/>
                  <a:pt x="87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8" name="Google Shape;1238;p67"/>
          <p:cNvGrpSpPr/>
          <p:nvPr/>
        </p:nvGrpSpPr>
        <p:grpSpPr>
          <a:xfrm>
            <a:off x="6097921" y="2559163"/>
            <a:ext cx="468075" cy="410625"/>
            <a:chOff x="1788075" y="4088125"/>
            <a:chExt cx="468075" cy="410625"/>
          </a:xfrm>
        </p:grpSpPr>
        <p:sp>
          <p:nvSpPr>
            <p:cNvPr id="1239" name="Google Shape;1239;p67"/>
            <p:cNvSpPr/>
            <p:nvPr/>
          </p:nvSpPr>
          <p:spPr>
            <a:xfrm>
              <a:off x="1788075" y="4088125"/>
              <a:ext cx="468075" cy="410625"/>
            </a:xfrm>
            <a:custGeom>
              <a:avLst/>
              <a:gdLst/>
              <a:ahLst/>
              <a:cxnLst/>
              <a:rect l="l" t="t" r="r" b="b"/>
              <a:pathLst>
                <a:path w="18723" h="16425" extrusionOk="0">
                  <a:moveTo>
                    <a:pt x="9673" y="548"/>
                  </a:moveTo>
                  <a:lnTo>
                    <a:pt x="9673" y="833"/>
                  </a:lnTo>
                  <a:cubicBezTo>
                    <a:pt x="9675" y="980"/>
                    <a:pt x="9570" y="1106"/>
                    <a:pt x="9425" y="1132"/>
                  </a:cubicBezTo>
                  <a:cubicBezTo>
                    <a:pt x="9410" y="1134"/>
                    <a:pt x="9396" y="1135"/>
                    <a:pt x="9382" y="1135"/>
                  </a:cubicBezTo>
                  <a:cubicBezTo>
                    <a:pt x="9223" y="1135"/>
                    <a:pt x="9090" y="1006"/>
                    <a:pt x="9090" y="841"/>
                  </a:cubicBezTo>
                  <a:lnTo>
                    <a:pt x="9090" y="548"/>
                  </a:lnTo>
                  <a:close/>
                  <a:moveTo>
                    <a:pt x="7373" y="1679"/>
                  </a:moveTo>
                  <a:lnTo>
                    <a:pt x="7373" y="3395"/>
                  </a:lnTo>
                  <a:lnTo>
                    <a:pt x="5642" y="3395"/>
                  </a:lnTo>
                  <a:lnTo>
                    <a:pt x="6670" y="1679"/>
                  </a:lnTo>
                  <a:close/>
                  <a:moveTo>
                    <a:pt x="10804" y="548"/>
                  </a:moveTo>
                  <a:lnTo>
                    <a:pt x="10804" y="3395"/>
                  </a:lnTo>
                  <a:lnTo>
                    <a:pt x="7957" y="3395"/>
                  </a:lnTo>
                  <a:lnTo>
                    <a:pt x="7957" y="548"/>
                  </a:lnTo>
                  <a:lnTo>
                    <a:pt x="8504" y="548"/>
                  </a:lnTo>
                  <a:lnTo>
                    <a:pt x="8504" y="841"/>
                  </a:lnTo>
                  <a:cubicBezTo>
                    <a:pt x="8508" y="1203"/>
                    <a:pt x="8744" y="1523"/>
                    <a:pt x="9090" y="1635"/>
                  </a:cubicBezTo>
                  <a:lnTo>
                    <a:pt x="9090" y="2530"/>
                  </a:lnTo>
                  <a:cubicBezTo>
                    <a:pt x="9088" y="2671"/>
                    <a:pt x="9189" y="2793"/>
                    <a:pt x="9328" y="2812"/>
                  </a:cubicBezTo>
                  <a:cubicBezTo>
                    <a:pt x="9340" y="2814"/>
                    <a:pt x="9352" y="2814"/>
                    <a:pt x="9363" y="2814"/>
                  </a:cubicBezTo>
                  <a:cubicBezTo>
                    <a:pt x="9512" y="2814"/>
                    <a:pt x="9637" y="2695"/>
                    <a:pt x="9637" y="2540"/>
                  </a:cubicBezTo>
                  <a:lnTo>
                    <a:pt x="9637" y="1635"/>
                  </a:lnTo>
                  <a:cubicBezTo>
                    <a:pt x="9983" y="1523"/>
                    <a:pt x="10216" y="1203"/>
                    <a:pt x="10221" y="841"/>
                  </a:cubicBezTo>
                  <a:lnTo>
                    <a:pt x="10221" y="548"/>
                  </a:lnTo>
                  <a:close/>
                  <a:moveTo>
                    <a:pt x="12055" y="1679"/>
                  </a:moveTo>
                  <a:lnTo>
                    <a:pt x="13085" y="3395"/>
                  </a:lnTo>
                  <a:lnTo>
                    <a:pt x="11351" y="3395"/>
                  </a:lnTo>
                  <a:lnTo>
                    <a:pt x="11351" y="1681"/>
                  </a:lnTo>
                  <a:lnTo>
                    <a:pt x="12055" y="1679"/>
                  </a:lnTo>
                  <a:close/>
                  <a:moveTo>
                    <a:pt x="13411" y="3941"/>
                  </a:moveTo>
                  <a:lnTo>
                    <a:pt x="13761" y="4524"/>
                  </a:lnTo>
                  <a:lnTo>
                    <a:pt x="12482" y="4524"/>
                  </a:lnTo>
                  <a:lnTo>
                    <a:pt x="12482" y="3941"/>
                  </a:lnTo>
                  <a:close/>
                  <a:moveTo>
                    <a:pt x="6242" y="3941"/>
                  </a:moveTo>
                  <a:lnTo>
                    <a:pt x="6242" y="4526"/>
                  </a:lnTo>
                  <a:lnTo>
                    <a:pt x="4964" y="4526"/>
                  </a:lnTo>
                  <a:lnTo>
                    <a:pt x="5314" y="3941"/>
                  </a:lnTo>
                  <a:close/>
                  <a:moveTo>
                    <a:pt x="6242" y="5074"/>
                  </a:moveTo>
                  <a:lnTo>
                    <a:pt x="6242" y="5657"/>
                  </a:lnTo>
                  <a:lnTo>
                    <a:pt x="4286" y="5657"/>
                  </a:lnTo>
                  <a:lnTo>
                    <a:pt x="4636" y="5074"/>
                  </a:lnTo>
                  <a:close/>
                  <a:moveTo>
                    <a:pt x="14089" y="5074"/>
                  </a:moveTo>
                  <a:lnTo>
                    <a:pt x="14439" y="5657"/>
                  </a:lnTo>
                  <a:lnTo>
                    <a:pt x="12482" y="5657"/>
                  </a:lnTo>
                  <a:lnTo>
                    <a:pt x="12482" y="5074"/>
                  </a:lnTo>
                  <a:close/>
                  <a:moveTo>
                    <a:pt x="14767" y="6205"/>
                  </a:moveTo>
                  <a:lnTo>
                    <a:pt x="15117" y="6788"/>
                  </a:lnTo>
                  <a:lnTo>
                    <a:pt x="12484" y="6788"/>
                  </a:lnTo>
                  <a:lnTo>
                    <a:pt x="12482" y="6205"/>
                  </a:lnTo>
                  <a:close/>
                  <a:moveTo>
                    <a:pt x="6242" y="6205"/>
                  </a:moveTo>
                  <a:lnTo>
                    <a:pt x="6242" y="6790"/>
                  </a:lnTo>
                  <a:lnTo>
                    <a:pt x="3610" y="6790"/>
                  </a:lnTo>
                  <a:lnTo>
                    <a:pt x="3960" y="6205"/>
                  </a:lnTo>
                  <a:close/>
                  <a:moveTo>
                    <a:pt x="11935" y="3943"/>
                  </a:moveTo>
                  <a:lnTo>
                    <a:pt x="11935" y="4526"/>
                  </a:lnTo>
                  <a:lnTo>
                    <a:pt x="10025" y="4526"/>
                  </a:lnTo>
                  <a:cubicBezTo>
                    <a:pt x="10023" y="4526"/>
                    <a:pt x="10022" y="4526"/>
                    <a:pt x="10020" y="4526"/>
                  </a:cubicBezTo>
                  <a:cubicBezTo>
                    <a:pt x="9881" y="4526"/>
                    <a:pt x="9763" y="4629"/>
                    <a:pt x="9743" y="4766"/>
                  </a:cubicBezTo>
                  <a:cubicBezTo>
                    <a:pt x="9721" y="4929"/>
                    <a:pt x="9850" y="5074"/>
                    <a:pt x="10014" y="5074"/>
                  </a:cubicBezTo>
                  <a:lnTo>
                    <a:pt x="11937" y="5074"/>
                  </a:lnTo>
                  <a:lnTo>
                    <a:pt x="11937" y="6154"/>
                  </a:lnTo>
                  <a:cubicBezTo>
                    <a:pt x="11937" y="7310"/>
                    <a:pt x="11373" y="8391"/>
                    <a:pt x="10427" y="9052"/>
                  </a:cubicBezTo>
                  <a:lnTo>
                    <a:pt x="10427" y="9050"/>
                  </a:lnTo>
                  <a:lnTo>
                    <a:pt x="8334" y="9050"/>
                  </a:lnTo>
                  <a:cubicBezTo>
                    <a:pt x="7392" y="8387"/>
                    <a:pt x="6830" y="7308"/>
                    <a:pt x="6826" y="6154"/>
                  </a:cubicBezTo>
                  <a:lnTo>
                    <a:pt x="6826" y="5074"/>
                  </a:lnTo>
                  <a:lnTo>
                    <a:pt x="8822" y="5074"/>
                  </a:lnTo>
                  <a:cubicBezTo>
                    <a:pt x="8824" y="5074"/>
                    <a:pt x="8825" y="5074"/>
                    <a:pt x="8826" y="5074"/>
                  </a:cubicBezTo>
                  <a:cubicBezTo>
                    <a:pt x="8966" y="5074"/>
                    <a:pt x="9084" y="4971"/>
                    <a:pt x="9104" y="4834"/>
                  </a:cubicBezTo>
                  <a:cubicBezTo>
                    <a:pt x="9125" y="4672"/>
                    <a:pt x="8997" y="4526"/>
                    <a:pt x="8833" y="4526"/>
                  </a:cubicBezTo>
                  <a:lnTo>
                    <a:pt x="6826" y="4526"/>
                  </a:lnTo>
                  <a:lnTo>
                    <a:pt x="6826" y="3943"/>
                  </a:lnTo>
                  <a:close/>
                  <a:moveTo>
                    <a:pt x="10143" y="9635"/>
                  </a:moveTo>
                  <a:lnTo>
                    <a:pt x="9715" y="11350"/>
                  </a:lnTo>
                  <a:lnTo>
                    <a:pt x="9010" y="11350"/>
                  </a:lnTo>
                  <a:lnTo>
                    <a:pt x="8580" y="9635"/>
                  </a:lnTo>
                  <a:close/>
                  <a:moveTo>
                    <a:pt x="6242" y="7374"/>
                  </a:moveTo>
                  <a:lnTo>
                    <a:pt x="6242" y="12483"/>
                  </a:lnTo>
                  <a:lnTo>
                    <a:pt x="5657" y="12483"/>
                  </a:lnTo>
                  <a:lnTo>
                    <a:pt x="5657" y="9362"/>
                  </a:lnTo>
                  <a:cubicBezTo>
                    <a:pt x="5657" y="9290"/>
                    <a:pt x="5630" y="9220"/>
                    <a:pt x="5579" y="9170"/>
                  </a:cubicBezTo>
                  <a:lnTo>
                    <a:pt x="3785" y="7374"/>
                  </a:lnTo>
                  <a:close/>
                  <a:moveTo>
                    <a:pt x="14940" y="7374"/>
                  </a:moveTo>
                  <a:lnTo>
                    <a:pt x="13146" y="9170"/>
                  </a:lnTo>
                  <a:cubicBezTo>
                    <a:pt x="13095" y="9220"/>
                    <a:pt x="13066" y="9290"/>
                    <a:pt x="13066" y="9362"/>
                  </a:cubicBezTo>
                  <a:lnTo>
                    <a:pt x="13066" y="12483"/>
                  </a:lnTo>
                  <a:lnTo>
                    <a:pt x="12482" y="12483"/>
                  </a:lnTo>
                  <a:lnTo>
                    <a:pt x="12482" y="7374"/>
                  </a:lnTo>
                  <a:close/>
                  <a:moveTo>
                    <a:pt x="9947" y="13030"/>
                  </a:moveTo>
                  <a:cubicBezTo>
                    <a:pt x="10098" y="13030"/>
                    <a:pt x="10221" y="13152"/>
                    <a:pt x="10221" y="13304"/>
                  </a:cubicBezTo>
                  <a:lnTo>
                    <a:pt x="10221" y="14744"/>
                  </a:lnTo>
                  <a:lnTo>
                    <a:pt x="8504" y="14744"/>
                  </a:lnTo>
                  <a:lnTo>
                    <a:pt x="8504" y="13306"/>
                  </a:lnTo>
                  <a:cubicBezTo>
                    <a:pt x="8504" y="13152"/>
                    <a:pt x="8626" y="13030"/>
                    <a:pt x="8778" y="13030"/>
                  </a:cubicBezTo>
                  <a:close/>
                  <a:moveTo>
                    <a:pt x="17282" y="14161"/>
                  </a:moveTo>
                  <a:cubicBezTo>
                    <a:pt x="17756" y="14161"/>
                    <a:pt x="18139" y="14544"/>
                    <a:pt x="18139" y="15018"/>
                  </a:cubicBezTo>
                  <a:lnTo>
                    <a:pt x="18139" y="15877"/>
                  </a:lnTo>
                  <a:lnTo>
                    <a:pt x="17008" y="15877"/>
                  </a:lnTo>
                  <a:lnTo>
                    <a:pt x="17008" y="15027"/>
                  </a:lnTo>
                  <a:cubicBezTo>
                    <a:pt x="17010" y="14885"/>
                    <a:pt x="16907" y="14765"/>
                    <a:pt x="16768" y="14744"/>
                  </a:cubicBezTo>
                  <a:cubicBezTo>
                    <a:pt x="16756" y="14743"/>
                    <a:pt x="16745" y="14742"/>
                    <a:pt x="16733" y="14742"/>
                  </a:cubicBezTo>
                  <a:cubicBezTo>
                    <a:pt x="16585" y="14742"/>
                    <a:pt x="16460" y="14864"/>
                    <a:pt x="16460" y="15016"/>
                  </a:cubicBezTo>
                  <a:lnTo>
                    <a:pt x="16460" y="15877"/>
                  </a:lnTo>
                  <a:lnTo>
                    <a:pt x="15294" y="15877"/>
                  </a:lnTo>
                  <a:lnTo>
                    <a:pt x="15294" y="15027"/>
                  </a:lnTo>
                  <a:cubicBezTo>
                    <a:pt x="15296" y="14885"/>
                    <a:pt x="15193" y="14765"/>
                    <a:pt x="15054" y="14744"/>
                  </a:cubicBezTo>
                  <a:cubicBezTo>
                    <a:pt x="15042" y="14743"/>
                    <a:pt x="15030" y="14742"/>
                    <a:pt x="15018" y="14742"/>
                  </a:cubicBezTo>
                  <a:cubicBezTo>
                    <a:pt x="14869" y="14742"/>
                    <a:pt x="14744" y="14864"/>
                    <a:pt x="14744" y="15016"/>
                  </a:cubicBezTo>
                  <a:lnTo>
                    <a:pt x="14744" y="15877"/>
                  </a:lnTo>
                  <a:lnTo>
                    <a:pt x="13594" y="15877"/>
                  </a:lnTo>
                  <a:lnTo>
                    <a:pt x="13594" y="15014"/>
                  </a:lnTo>
                  <a:cubicBezTo>
                    <a:pt x="13596" y="14542"/>
                    <a:pt x="13980" y="14161"/>
                    <a:pt x="14449" y="14161"/>
                  </a:cubicBezTo>
                  <a:close/>
                  <a:moveTo>
                    <a:pt x="7647" y="1"/>
                  </a:moveTo>
                  <a:cubicBezTo>
                    <a:pt x="7496" y="1"/>
                    <a:pt x="7373" y="123"/>
                    <a:pt x="7373" y="274"/>
                  </a:cubicBezTo>
                  <a:lnTo>
                    <a:pt x="7373" y="1132"/>
                  </a:lnTo>
                  <a:lnTo>
                    <a:pt x="6514" y="1132"/>
                  </a:lnTo>
                  <a:cubicBezTo>
                    <a:pt x="6419" y="1132"/>
                    <a:pt x="6331" y="1182"/>
                    <a:pt x="6280" y="1264"/>
                  </a:cubicBezTo>
                  <a:lnTo>
                    <a:pt x="2892" y="6912"/>
                  </a:lnTo>
                  <a:cubicBezTo>
                    <a:pt x="2822" y="7032"/>
                    <a:pt x="2835" y="7146"/>
                    <a:pt x="2930" y="7256"/>
                  </a:cubicBezTo>
                  <a:lnTo>
                    <a:pt x="4229" y="8555"/>
                  </a:lnTo>
                  <a:lnTo>
                    <a:pt x="1782" y="11411"/>
                  </a:lnTo>
                  <a:cubicBezTo>
                    <a:pt x="1740" y="11459"/>
                    <a:pt x="1717" y="11522"/>
                    <a:pt x="1717" y="11588"/>
                  </a:cubicBezTo>
                  <a:lnTo>
                    <a:pt x="1717" y="13613"/>
                  </a:lnTo>
                  <a:lnTo>
                    <a:pt x="1405" y="13613"/>
                  </a:lnTo>
                  <a:cubicBezTo>
                    <a:pt x="630" y="13613"/>
                    <a:pt x="0" y="14243"/>
                    <a:pt x="0" y="15020"/>
                  </a:cubicBezTo>
                  <a:lnTo>
                    <a:pt x="0" y="16151"/>
                  </a:lnTo>
                  <a:cubicBezTo>
                    <a:pt x="0" y="16303"/>
                    <a:pt x="123" y="16425"/>
                    <a:pt x="274" y="16425"/>
                  </a:cubicBezTo>
                  <a:lnTo>
                    <a:pt x="5421" y="16425"/>
                  </a:lnTo>
                  <a:cubicBezTo>
                    <a:pt x="5573" y="16425"/>
                    <a:pt x="5695" y="16303"/>
                    <a:pt x="5695" y="16151"/>
                  </a:cubicBezTo>
                  <a:lnTo>
                    <a:pt x="5695" y="15292"/>
                  </a:lnTo>
                  <a:lnTo>
                    <a:pt x="13066" y="15292"/>
                  </a:lnTo>
                  <a:lnTo>
                    <a:pt x="13066" y="16151"/>
                  </a:lnTo>
                  <a:cubicBezTo>
                    <a:pt x="13066" y="16299"/>
                    <a:pt x="13186" y="16423"/>
                    <a:pt x="13336" y="16423"/>
                  </a:cubicBezTo>
                  <a:cubicBezTo>
                    <a:pt x="13337" y="16423"/>
                    <a:pt x="13338" y="16423"/>
                    <a:pt x="13339" y="16423"/>
                  </a:cubicBezTo>
                  <a:lnTo>
                    <a:pt x="18448" y="16423"/>
                  </a:lnTo>
                  <a:cubicBezTo>
                    <a:pt x="18600" y="16423"/>
                    <a:pt x="18722" y="16301"/>
                    <a:pt x="18722" y="16151"/>
                  </a:cubicBezTo>
                  <a:lnTo>
                    <a:pt x="18722" y="15016"/>
                  </a:lnTo>
                  <a:cubicBezTo>
                    <a:pt x="18720" y="14241"/>
                    <a:pt x="18093" y="13613"/>
                    <a:pt x="17315" y="13613"/>
                  </a:cubicBezTo>
                  <a:lnTo>
                    <a:pt x="17008" y="13613"/>
                  </a:lnTo>
                  <a:lnTo>
                    <a:pt x="17008" y="11625"/>
                  </a:lnTo>
                  <a:cubicBezTo>
                    <a:pt x="17008" y="11558"/>
                    <a:pt x="16985" y="11495"/>
                    <a:pt x="16943" y="11446"/>
                  </a:cubicBezTo>
                  <a:lnTo>
                    <a:pt x="16254" y="10646"/>
                  </a:lnTo>
                  <a:cubicBezTo>
                    <a:pt x="16200" y="10586"/>
                    <a:pt x="16126" y="10555"/>
                    <a:pt x="16051" y="10555"/>
                  </a:cubicBezTo>
                  <a:cubicBezTo>
                    <a:pt x="15988" y="10555"/>
                    <a:pt x="15925" y="10577"/>
                    <a:pt x="15873" y="10621"/>
                  </a:cubicBezTo>
                  <a:cubicBezTo>
                    <a:pt x="15761" y="10718"/>
                    <a:pt x="15744" y="10886"/>
                    <a:pt x="15839" y="11002"/>
                  </a:cubicBezTo>
                  <a:lnTo>
                    <a:pt x="16460" y="11727"/>
                  </a:lnTo>
                  <a:lnTo>
                    <a:pt x="16460" y="13613"/>
                  </a:lnTo>
                  <a:lnTo>
                    <a:pt x="14464" y="13613"/>
                  </a:lnTo>
                  <a:cubicBezTo>
                    <a:pt x="13794" y="13613"/>
                    <a:pt x="13217" y="14087"/>
                    <a:pt x="13087" y="14746"/>
                  </a:cubicBezTo>
                  <a:lnTo>
                    <a:pt x="10768" y="14746"/>
                  </a:lnTo>
                  <a:lnTo>
                    <a:pt x="10768" y="13306"/>
                  </a:lnTo>
                  <a:cubicBezTo>
                    <a:pt x="10768" y="12851"/>
                    <a:pt x="10400" y="12485"/>
                    <a:pt x="9947" y="12485"/>
                  </a:cubicBezTo>
                  <a:lnTo>
                    <a:pt x="8778" y="12485"/>
                  </a:lnTo>
                  <a:cubicBezTo>
                    <a:pt x="8777" y="12485"/>
                    <a:pt x="8775" y="12485"/>
                    <a:pt x="8774" y="12485"/>
                  </a:cubicBezTo>
                  <a:cubicBezTo>
                    <a:pt x="8323" y="12485"/>
                    <a:pt x="7957" y="12852"/>
                    <a:pt x="7957" y="13306"/>
                  </a:cubicBezTo>
                  <a:lnTo>
                    <a:pt x="7957" y="14746"/>
                  </a:lnTo>
                  <a:lnTo>
                    <a:pt x="5649" y="14746"/>
                  </a:lnTo>
                  <a:cubicBezTo>
                    <a:pt x="5518" y="14089"/>
                    <a:pt x="4943" y="13616"/>
                    <a:pt x="4271" y="13616"/>
                  </a:cubicBezTo>
                  <a:lnTo>
                    <a:pt x="3924" y="13616"/>
                  </a:lnTo>
                  <a:cubicBezTo>
                    <a:pt x="3921" y="13615"/>
                    <a:pt x="3918" y="13615"/>
                    <a:pt x="3916" y="13615"/>
                  </a:cubicBezTo>
                  <a:cubicBezTo>
                    <a:pt x="3778" y="13615"/>
                    <a:pt x="3662" y="13717"/>
                    <a:pt x="3642" y="13854"/>
                  </a:cubicBezTo>
                  <a:cubicBezTo>
                    <a:pt x="3621" y="14018"/>
                    <a:pt x="3747" y="14161"/>
                    <a:pt x="3913" y="14163"/>
                  </a:cubicBezTo>
                  <a:lnTo>
                    <a:pt x="4252" y="14163"/>
                  </a:lnTo>
                  <a:cubicBezTo>
                    <a:pt x="4726" y="14163"/>
                    <a:pt x="5109" y="14546"/>
                    <a:pt x="5109" y="15020"/>
                  </a:cubicBezTo>
                  <a:lnTo>
                    <a:pt x="5109" y="15842"/>
                  </a:lnTo>
                  <a:lnTo>
                    <a:pt x="3979" y="15842"/>
                  </a:lnTo>
                  <a:lnTo>
                    <a:pt x="3979" y="15012"/>
                  </a:lnTo>
                  <a:cubicBezTo>
                    <a:pt x="3970" y="14860"/>
                    <a:pt x="3846" y="14742"/>
                    <a:pt x="3694" y="14738"/>
                  </a:cubicBezTo>
                  <a:cubicBezTo>
                    <a:pt x="3693" y="14738"/>
                    <a:pt x="3692" y="14738"/>
                    <a:pt x="3691" y="14738"/>
                  </a:cubicBezTo>
                  <a:cubicBezTo>
                    <a:pt x="3541" y="14738"/>
                    <a:pt x="3421" y="14864"/>
                    <a:pt x="3431" y="15012"/>
                  </a:cubicBezTo>
                  <a:lnTo>
                    <a:pt x="3431" y="15877"/>
                  </a:lnTo>
                  <a:lnTo>
                    <a:pt x="2264" y="15877"/>
                  </a:lnTo>
                  <a:lnTo>
                    <a:pt x="2264" y="15029"/>
                  </a:lnTo>
                  <a:cubicBezTo>
                    <a:pt x="2266" y="14888"/>
                    <a:pt x="2163" y="14765"/>
                    <a:pt x="2024" y="14746"/>
                  </a:cubicBezTo>
                  <a:cubicBezTo>
                    <a:pt x="2012" y="14745"/>
                    <a:pt x="2001" y="14744"/>
                    <a:pt x="1989" y="14744"/>
                  </a:cubicBezTo>
                  <a:cubicBezTo>
                    <a:pt x="1842" y="14744"/>
                    <a:pt x="1717" y="14864"/>
                    <a:pt x="1717" y="15016"/>
                  </a:cubicBezTo>
                  <a:lnTo>
                    <a:pt x="1717" y="15877"/>
                  </a:lnTo>
                  <a:lnTo>
                    <a:pt x="548" y="15877"/>
                  </a:lnTo>
                  <a:lnTo>
                    <a:pt x="548" y="15018"/>
                  </a:lnTo>
                  <a:cubicBezTo>
                    <a:pt x="548" y="14544"/>
                    <a:pt x="931" y="14161"/>
                    <a:pt x="1405" y="14161"/>
                  </a:cubicBezTo>
                  <a:lnTo>
                    <a:pt x="2704" y="14161"/>
                  </a:lnTo>
                  <a:cubicBezTo>
                    <a:pt x="2706" y="14161"/>
                    <a:pt x="2707" y="14161"/>
                    <a:pt x="2709" y="14161"/>
                  </a:cubicBezTo>
                  <a:cubicBezTo>
                    <a:pt x="2846" y="14161"/>
                    <a:pt x="2966" y="14059"/>
                    <a:pt x="2985" y="13921"/>
                  </a:cubicBezTo>
                  <a:cubicBezTo>
                    <a:pt x="3006" y="13759"/>
                    <a:pt x="2879" y="13613"/>
                    <a:pt x="2715" y="13613"/>
                  </a:cubicBezTo>
                  <a:lnTo>
                    <a:pt x="2264" y="13613"/>
                  </a:lnTo>
                  <a:lnTo>
                    <a:pt x="2264" y="11722"/>
                  </a:lnTo>
                  <a:lnTo>
                    <a:pt x="4617" y="8970"/>
                  </a:lnTo>
                  <a:lnTo>
                    <a:pt x="5109" y="9467"/>
                  </a:lnTo>
                  <a:lnTo>
                    <a:pt x="5109" y="12756"/>
                  </a:lnTo>
                  <a:cubicBezTo>
                    <a:pt x="5109" y="12908"/>
                    <a:pt x="5234" y="13030"/>
                    <a:pt x="5383" y="13030"/>
                  </a:cubicBezTo>
                  <a:lnTo>
                    <a:pt x="6516" y="13030"/>
                  </a:lnTo>
                  <a:cubicBezTo>
                    <a:pt x="6668" y="13030"/>
                    <a:pt x="6790" y="12908"/>
                    <a:pt x="6790" y="12756"/>
                  </a:cubicBezTo>
                  <a:lnTo>
                    <a:pt x="6790" y="8233"/>
                  </a:lnTo>
                  <a:cubicBezTo>
                    <a:pt x="7087" y="8745"/>
                    <a:pt x="7491" y="9187"/>
                    <a:pt x="7974" y="9530"/>
                  </a:cubicBezTo>
                  <a:lnTo>
                    <a:pt x="8515" y="11691"/>
                  </a:lnTo>
                  <a:cubicBezTo>
                    <a:pt x="8546" y="11813"/>
                    <a:pt x="8656" y="11899"/>
                    <a:pt x="8780" y="11899"/>
                  </a:cubicBezTo>
                  <a:lnTo>
                    <a:pt x="9945" y="11899"/>
                  </a:lnTo>
                  <a:cubicBezTo>
                    <a:pt x="10069" y="11899"/>
                    <a:pt x="10178" y="11813"/>
                    <a:pt x="10210" y="11691"/>
                  </a:cubicBezTo>
                  <a:lnTo>
                    <a:pt x="10751" y="9530"/>
                  </a:lnTo>
                  <a:cubicBezTo>
                    <a:pt x="11234" y="9189"/>
                    <a:pt x="11638" y="8747"/>
                    <a:pt x="11935" y="8235"/>
                  </a:cubicBezTo>
                  <a:lnTo>
                    <a:pt x="11935" y="12756"/>
                  </a:lnTo>
                  <a:cubicBezTo>
                    <a:pt x="11935" y="12908"/>
                    <a:pt x="12057" y="13030"/>
                    <a:pt x="12209" y="13030"/>
                  </a:cubicBezTo>
                  <a:lnTo>
                    <a:pt x="13342" y="13030"/>
                  </a:lnTo>
                  <a:cubicBezTo>
                    <a:pt x="13491" y="13030"/>
                    <a:pt x="13615" y="12908"/>
                    <a:pt x="13615" y="12756"/>
                  </a:cubicBezTo>
                  <a:lnTo>
                    <a:pt x="13615" y="9437"/>
                  </a:lnTo>
                  <a:lnTo>
                    <a:pt x="14108" y="8943"/>
                  </a:lnTo>
                  <a:lnTo>
                    <a:pt x="15066" y="10061"/>
                  </a:lnTo>
                  <a:cubicBezTo>
                    <a:pt x="15134" y="10124"/>
                    <a:pt x="15204" y="10156"/>
                    <a:pt x="15274" y="10156"/>
                  </a:cubicBezTo>
                  <a:cubicBezTo>
                    <a:pt x="15332" y="10156"/>
                    <a:pt x="15392" y="10134"/>
                    <a:pt x="15452" y="10090"/>
                  </a:cubicBezTo>
                  <a:cubicBezTo>
                    <a:pt x="15565" y="9991"/>
                    <a:pt x="15578" y="9819"/>
                    <a:pt x="15481" y="9705"/>
                  </a:cubicBezTo>
                  <a:lnTo>
                    <a:pt x="14496" y="8555"/>
                  </a:lnTo>
                  <a:lnTo>
                    <a:pt x="15795" y="7256"/>
                  </a:lnTo>
                  <a:cubicBezTo>
                    <a:pt x="15890" y="7146"/>
                    <a:pt x="15902" y="7032"/>
                    <a:pt x="15833" y="6914"/>
                  </a:cubicBezTo>
                  <a:lnTo>
                    <a:pt x="12444" y="1264"/>
                  </a:lnTo>
                  <a:cubicBezTo>
                    <a:pt x="12394" y="1182"/>
                    <a:pt x="12305" y="1134"/>
                    <a:pt x="12209" y="1134"/>
                  </a:cubicBezTo>
                  <a:lnTo>
                    <a:pt x="11351" y="1134"/>
                  </a:lnTo>
                  <a:lnTo>
                    <a:pt x="11351" y="274"/>
                  </a:lnTo>
                  <a:cubicBezTo>
                    <a:pt x="11351" y="123"/>
                    <a:pt x="11229" y="1"/>
                    <a:pt x="1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972300" y="4229550"/>
              <a:ext cx="42975" cy="13700"/>
            </a:xfrm>
            <a:custGeom>
              <a:avLst/>
              <a:gdLst/>
              <a:ahLst/>
              <a:cxnLst/>
              <a:rect l="l" t="t" r="r" b="b"/>
              <a:pathLst>
                <a:path w="1719" h="548" extrusionOk="0">
                  <a:moveTo>
                    <a:pt x="299" y="0"/>
                  </a:moveTo>
                  <a:cubicBezTo>
                    <a:pt x="160" y="0"/>
                    <a:pt x="42" y="103"/>
                    <a:pt x="21" y="240"/>
                  </a:cubicBezTo>
                  <a:cubicBezTo>
                    <a:pt x="0" y="405"/>
                    <a:pt x="129" y="548"/>
                    <a:pt x="293" y="548"/>
                  </a:cubicBezTo>
                  <a:lnTo>
                    <a:pt x="1415" y="548"/>
                  </a:lnTo>
                  <a:cubicBezTo>
                    <a:pt x="1417" y="548"/>
                    <a:pt x="1418" y="548"/>
                    <a:pt x="1420" y="548"/>
                  </a:cubicBezTo>
                  <a:cubicBezTo>
                    <a:pt x="1559" y="548"/>
                    <a:pt x="1677" y="447"/>
                    <a:pt x="1698" y="308"/>
                  </a:cubicBezTo>
                  <a:cubicBezTo>
                    <a:pt x="1719" y="146"/>
                    <a:pt x="1590" y="0"/>
                    <a:pt x="1426" y="0"/>
                  </a:cubicBezTo>
                  <a:lnTo>
                    <a:pt x="303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2029000" y="4229550"/>
              <a:ext cx="42975" cy="13700"/>
            </a:xfrm>
            <a:custGeom>
              <a:avLst/>
              <a:gdLst/>
              <a:ahLst/>
              <a:cxnLst/>
              <a:rect l="l" t="t" r="r" b="b"/>
              <a:pathLst>
                <a:path w="1719" h="548" extrusionOk="0">
                  <a:moveTo>
                    <a:pt x="299" y="0"/>
                  </a:moveTo>
                  <a:cubicBezTo>
                    <a:pt x="160" y="0"/>
                    <a:pt x="40" y="103"/>
                    <a:pt x="19" y="240"/>
                  </a:cubicBezTo>
                  <a:cubicBezTo>
                    <a:pt x="0" y="405"/>
                    <a:pt x="127" y="548"/>
                    <a:pt x="293" y="548"/>
                  </a:cubicBezTo>
                  <a:lnTo>
                    <a:pt x="1415" y="548"/>
                  </a:lnTo>
                  <a:cubicBezTo>
                    <a:pt x="1417" y="548"/>
                    <a:pt x="1418" y="548"/>
                    <a:pt x="1420" y="548"/>
                  </a:cubicBezTo>
                  <a:cubicBezTo>
                    <a:pt x="1559" y="548"/>
                    <a:pt x="1677" y="447"/>
                    <a:pt x="1698" y="308"/>
                  </a:cubicBezTo>
                  <a:cubicBezTo>
                    <a:pt x="1719" y="146"/>
                    <a:pt x="1590" y="0"/>
                    <a:pt x="1426" y="0"/>
                  </a:cubicBezTo>
                  <a:lnTo>
                    <a:pt x="303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2" name="Google Shape;1242;p67"/>
          <p:cNvSpPr/>
          <p:nvPr/>
        </p:nvSpPr>
        <p:spPr>
          <a:xfrm>
            <a:off x="5983855" y="244897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3" name="Google Shape;1243;p67"/>
          <p:cNvSpPr/>
          <p:nvPr/>
        </p:nvSpPr>
        <p:spPr>
          <a:xfrm>
            <a:off x="2463923" y="244897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4" name="Google Shape;1244;p67"/>
          <p:cNvSpPr/>
          <p:nvPr/>
        </p:nvSpPr>
        <p:spPr>
          <a:xfrm rot="5400000">
            <a:off x="4562489" y="1349787"/>
            <a:ext cx="26600" cy="2830676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5" name="Google Shape;1245;p67"/>
          <p:cNvSpPr/>
          <p:nvPr/>
        </p:nvSpPr>
        <p:spPr>
          <a:xfrm flipH="1">
            <a:off x="4557021" y="2105276"/>
            <a:ext cx="39575" cy="660182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6" name="Google Shape;1246;p67"/>
          <p:cNvSpPr/>
          <p:nvPr/>
        </p:nvSpPr>
        <p:spPr>
          <a:xfrm rot="5400000">
            <a:off x="2718614" y="4079198"/>
            <a:ext cx="186847" cy="23800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7" name="Google Shape;1247;p67"/>
          <p:cNvSpPr/>
          <p:nvPr/>
        </p:nvSpPr>
        <p:spPr>
          <a:xfrm rot="5400000">
            <a:off x="6238543" y="4079198"/>
            <a:ext cx="186847" cy="23800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8" name="Google Shape;1248;p67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ETYMOLOGY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8"/>
          <p:cNvSpPr txBox="1"/>
          <p:nvPr>
            <p:ph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DOCUMENTS</a:t>
            </a:r>
            <a:endParaRPr lang="en-GB"/>
          </a:p>
        </p:txBody>
      </p:sp>
      <p:pic>
        <p:nvPicPr>
          <p:cNvPr id="1254" name="Google Shape;1254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87610" y="1748101"/>
            <a:ext cx="2170180" cy="242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68"/>
          <p:cNvSpPr txBox="1"/>
          <p:nvPr>
            <p:ph type="title" idx="2"/>
          </p:nvPr>
        </p:nvSpPr>
        <p:spPr>
          <a:xfrm>
            <a:off x="1279887" y="147560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256" name="Google Shape;1256;p68"/>
          <p:cNvSpPr txBox="1"/>
          <p:nvPr>
            <p:ph type="subTitle" idx="1"/>
          </p:nvPr>
        </p:nvSpPr>
        <p:spPr>
          <a:xfrm>
            <a:off x="1025187" y="2284755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 is far away from us</a:t>
            </a:r>
            <a:endParaRPr lang="en-GB"/>
          </a:p>
        </p:txBody>
      </p:sp>
      <p:sp>
        <p:nvSpPr>
          <p:cNvPr id="1257" name="Google Shape;1257;p68"/>
          <p:cNvSpPr txBox="1"/>
          <p:nvPr>
            <p:ph type="subTitle" idx="3"/>
          </p:nvPr>
        </p:nvSpPr>
        <p:spPr>
          <a:xfrm>
            <a:off x="1279887" y="199402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1258" name="Google Shape;1258;p68"/>
          <p:cNvSpPr txBox="1"/>
          <p:nvPr>
            <p:ph type="title" idx="4"/>
          </p:nvPr>
        </p:nvSpPr>
        <p:spPr>
          <a:xfrm>
            <a:off x="1279887" y="304922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259" name="Google Shape;1259;p68"/>
          <p:cNvSpPr txBox="1"/>
          <p:nvPr>
            <p:ph type="subTitle" idx="5"/>
          </p:nvPr>
        </p:nvSpPr>
        <p:spPr>
          <a:xfrm>
            <a:off x="1025187" y="3858375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was named after a Roman god</a:t>
            </a:r>
            <a:endParaRPr lang="en-GB"/>
          </a:p>
        </p:txBody>
      </p:sp>
      <p:sp>
        <p:nvSpPr>
          <p:cNvPr id="1260" name="Google Shape;1260;p68"/>
          <p:cNvSpPr txBox="1"/>
          <p:nvPr>
            <p:ph type="subTitle" idx="6"/>
          </p:nvPr>
        </p:nvSpPr>
        <p:spPr>
          <a:xfrm>
            <a:off x="1279887" y="3567647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1261" name="Google Shape;1261;p68"/>
          <p:cNvSpPr txBox="1"/>
          <p:nvPr>
            <p:ph type="title" idx="7"/>
          </p:nvPr>
        </p:nvSpPr>
        <p:spPr>
          <a:xfrm>
            <a:off x="6499109" y="1475600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262" name="Google Shape;1262;p68"/>
          <p:cNvSpPr txBox="1"/>
          <p:nvPr>
            <p:ph type="subTitle" idx="8"/>
          </p:nvPr>
        </p:nvSpPr>
        <p:spPr>
          <a:xfrm>
            <a:off x="6244409" y="2284756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 doesn’t have a solid surface</a:t>
            </a:r>
            <a:endParaRPr lang="en-GB"/>
          </a:p>
        </p:txBody>
      </p:sp>
      <p:sp>
        <p:nvSpPr>
          <p:cNvPr id="1263" name="Google Shape;1263;p68"/>
          <p:cNvSpPr txBox="1"/>
          <p:nvPr>
            <p:ph type="subTitle" idx="9"/>
          </p:nvPr>
        </p:nvSpPr>
        <p:spPr>
          <a:xfrm>
            <a:off x="6499109" y="199402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1264" name="Google Shape;1264;p68"/>
          <p:cNvSpPr txBox="1"/>
          <p:nvPr>
            <p:ph type="title" idx="13"/>
          </p:nvPr>
        </p:nvSpPr>
        <p:spPr>
          <a:xfrm>
            <a:off x="6499109" y="3049221"/>
            <a:ext cx="1365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265" name="Google Shape;1265;p68"/>
          <p:cNvSpPr txBox="1"/>
          <p:nvPr>
            <p:ph type="subTitle" idx="14"/>
          </p:nvPr>
        </p:nvSpPr>
        <p:spPr>
          <a:xfrm>
            <a:off x="6244409" y="3858377"/>
            <a:ext cx="18744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very cold</a:t>
            </a:r>
            <a:endParaRPr lang="en-GB"/>
          </a:p>
        </p:txBody>
      </p:sp>
      <p:sp>
        <p:nvSpPr>
          <p:cNvPr id="1266" name="Google Shape;1266;p68"/>
          <p:cNvSpPr txBox="1"/>
          <p:nvPr>
            <p:ph type="subTitle" idx="15"/>
          </p:nvPr>
        </p:nvSpPr>
        <p:spPr>
          <a:xfrm>
            <a:off x="6499109" y="3567648"/>
            <a:ext cx="1365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1267" name="Google Shape;1267;p68"/>
          <p:cNvSpPr/>
          <p:nvPr/>
        </p:nvSpPr>
        <p:spPr>
          <a:xfrm>
            <a:off x="1147082" y="2865888"/>
            <a:ext cx="1630610" cy="24648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8" name="Google Shape;1268;p68"/>
          <p:cNvSpPr/>
          <p:nvPr/>
        </p:nvSpPr>
        <p:spPr>
          <a:xfrm>
            <a:off x="6366304" y="2865888"/>
            <a:ext cx="1630610" cy="24648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9"/>
          <p:cNvSpPr txBox="1"/>
          <p:nvPr>
            <p:ph type="subTitle" idx="3"/>
          </p:nvPr>
        </p:nvSpPr>
        <p:spPr>
          <a:xfrm>
            <a:off x="1950138" y="1811481"/>
            <a:ext cx="1207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</a:t>
            </a:r>
            <a:endParaRPr lang="en-GB"/>
          </a:p>
        </p:txBody>
      </p:sp>
      <p:sp>
        <p:nvSpPr>
          <p:cNvPr id="1274" name="Google Shape;1274;p69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ITS USE</a:t>
            </a:r>
            <a:endParaRPr lang="en-GB"/>
          </a:p>
        </p:txBody>
      </p:sp>
      <p:sp>
        <p:nvSpPr>
          <p:cNvPr id="1275" name="Google Shape;1275;p69"/>
          <p:cNvSpPr txBox="1"/>
          <p:nvPr>
            <p:ph type="subTitle" idx="2"/>
          </p:nvPr>
        </p:nvSpPr>
        <p:spPr>
          <a:xfrm>
            <a:off x="5986663" y="1811481"/>
            <a:ext cx="12069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</a:t>
            </a:r>
            <a:endParaRPr lang="en-GB"/>
          </a:p>
        </p:txBody>
      </p:sp>
      <p:sp>
        <p:nvSpPr>
          <p:cNvPr id="1276" name="Google Shape;1276;p69"/>
          <p:cNvSpPr txBox="1"/>
          <p:nvPr>
            <p:ph type="subTitle" idx="4"/>
          </p:nvPr>
        </p:nvSpPr>
        <p:spPr>
          <a:xfrm>
            <a:off x="1533588" y="2236751"/>
            <a:ext cx="2040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</a:t>
            </a:r>
            <a:endParaRPr lang="en-GB"/>
          </a:p>
        </p:txBody>
      </p:sp>
      <p:sp>
        <p:nvSpPr>
          <p:cNvPr id="1277" name="Google Shape;1277;p69"/>
          <p:cNvSpPr txBox="1"/>
          <p:nvPr>
            <p:ph type="subTitle" idx="1"/>
          </p:nvPr>
        </p:nvSpPr>
        <p:spPr>
          <a:xfrm>
            <a:off x="5569825" y="2236751"/>
            <a:ext cx="2040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 lang="en-GB"/>
          </a:p>
        </p:txBody>
      </p:sp>
      <p:sp>
        <p:nvSpPr>
          <p:cNvPr id="1278" name="Google Shape;1278;p69"/>
          <p:cNvSpPr/>
          <p:nvPr/>
        </p:nvSpPr>
        <p:spPr>
          <a:xfrm>
            <a:off x="6242001" y="33649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9" name="Google Shape;1279;p69"/>
          <p:cNvSpPr/>
          <p:nvPr/>
        </p:nvSpPr>
        <p:spPr>
          <a:xfrm>
            <a:off x="2205776" y="33649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80" name="Google Shape;1280;p69"/>
          <p:cNvGrpSpPr/>
          <p:nvPr/>
        </p:nvGrpSpPr>
        <p:grpSpPr>
          <a:xfrm>
            <a:off x="2362738" y="3446850"/>
            <a:ext cx="382300" cy="467175"/>
            <a:chOff x="2541513" y="2589900"/>
            <a:chExt cx="382300" cy="467175"/>
          </a:xfrm>
        </p:grpSpPr>
        <p:sp>
          <p:nvSpPr>
            <p:cNvPr id="1281" name="Google Shape;1281;p69"/>
            <p:cNvSpPr/>
            <p:nvPr/>
          </p:nvSpPr>
          <p:spPr>
            <a:xfrm>
              <a:off x="2569788" y="2618225"/>
              <a:ext cx="325750" cy="410575"/>
            </a:xfrm>
            <a:custGeom>
              <a:avLst/>
              <a:gdLst/>
              <a:ahLst/>
              <a:cxnLst/>
              <a:rect l="l" t="t" r="r" b="b"/>
              <a:pathLst>
                <a:path w="13030" h="16423" extrusionOk="0">
                  <a:moveTo>
                    <a:pt x="274" y="1"/>
                  </a:moveTo>
                  <a:cubicBezTo>
                    <a:pt x="122" y="1"/>
                    <a:pt x="0" y="123"/>
                    <a:pt x="0" y="274"/>
                  </a:cubicBezTo>
                  <a:lnTo>
                    <a:pt x="0" y="16149"/>
                  </a:lnTo>
                  <a:cubicBezTo>
                    <a:pt x="0" y="16298"/>
                    <a:pt x="122" y="16421"/>
                    <a:pt x="274" y="16423"/>
                  </a:cubicBezTo>
                  <a:lnTo>
                    <a:pt x="12754" y="16423"/>
                  </a:lnTo>
                  <a:cubicBezTo>
                    <a:pt x="12905" y="16423"/>
                    <a:pt x="13028" y="16298"/>
                    <a:pt x="13028" y="16149"/>
                  </a:cubicBezTo>
                  <a:lnTo>
                    <a:pt x="13028" y="5556"/>
                  </a:lnTo>
                  <a:cubicBezTo>
                    <a:pt x="13030" y="5415"/>
                    <a:pt x="12929" y="5295"/>
                    <a:pt x="12790" y="5274"/>
                  </a:cubicBezTo>
                  <a:cubicBezTo>
                    <a:pt x="12778" y="5272"/>
                    <a:pt x="12766" y="5272"/>
                    <a:pt x="12754" y="5272"/>
                  </a:cubicBezTo>
                  <a:cubicBezTo>
                    <a:pt x="12605" y="5272"/>
                    <a:pt x="12480" y="5393"/>
                    <a:pt x="12480" y="5546"/>
                  </a:cubicBezTo>
                  <a:lnTo>
                    <a:pt x="12480" y="15875"/>
                  </a:lnTo>
                  <a:lnTo>
                    <a:pt x="548" y="15875"/>
                  </a:lnTo>
                  <a:lnTo>
                    <a:pt x="548" y="546"/>
                  </a:lnTo>
                  <a:lnTo>
                    <a:pt x="12480" y="546"/>
                  </a:lnTo>
                  <a:lnTo>
                    <a:pt x="12480" y="4366"/>
                  </a:lnTo>
                  <a:cubicBezTo>
                    <a:pt x="12480" y="4518"/>
                    <a:pt x="12604" y="4640"/>
                    <a:pt x="12754" y="4640"/>
                  </a:cubicBezTo>
                  <a:cubicBezTo>
                    <a:pt x="12905" y="4640"/>
                    <a:pt x="13028" y="4518"/>
                    <a:pt x="13028" y="4366"/>
                  </a:cubicBezTo>
                  <a:lnTo>
                    <a:pt x="13028" y="274"/>
                  </a:lnTo>
                  <a:cubicBezTo>
                    <a:pt x="13028" y="123"/>
                    <a:pt x="12905" y="1"/>
                    <a:pt x="12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2598063" y="2647400"/>
              <a:ext cx="269150" cy="353075"/>
            </a:xfrm>
            <a:custGeom>
              <a:avLst/>
              <a:gdLst/>
              <a:ahLst/>
              <a:cxnLst/>
              <a:rect l="l" t="t" r="r" b="b"/>
              <a:pathLst>
                <a:path w="10766" h="14123" extrusionOk="0">
                  <a:moveTo>
                    <a:pt x="4802" y="5074"/>
                  </a:moveTo>
                  <a:cubicBezTo>
                    <a:pt x="4822" y="5074"/>
                    <a:pt x="4841" y="5074"/>
                    <a:pt x="4861" y="5076"/>
                  </a:cubicBezTo>
                  <a:cubicBezTo>
                    <a:pt x="5309" y="5109"/>
                    <a:pt x="5657" y="5482"/>
                    <a:pt x="5657" y="5933"/>
                  </a:cubicBezTo>
                  <a:lnTo>
                    <a:pt x="5657" y="7068"/>
                  </a:lnTo>
                  <a:cubicBezTo>
                    <a:pt x="5657" y="7481"/>
                    <a:pt x="5370" y="7849"/>
                    <a:pt x="4966" y="7929"/>
                  </a:cubicBezTo>
                  <a:cubicBezTo>
                    <a:pt x="4910" y="7940"/>
                    <a:pt x="4854" y="7945"/>
                    <a:pt x="4800" y="7945"/>
                  </a:cubicBezTo>
                  <a:cubicBezTo>
                    <a:pt x="4332" y="7945"/>
                    <a:pt x="3940" y="7558"/>
                    <a:pt x="3940" y="7087"/>
                  </a:cubicBezTo>
                  <a:lnTo>
                    <a:pt x="3940" y="5954"/>
                  </a:lnTo>
                  <a:cubicBezTo>
                    <a:pt x="3940" y="5468"/>
                    <a:pt x="4324" y="5074"/>
                    <a:pt x="4802" y="5074"/>
                  </a:cubicBezTo>
                  <a:close/>
                  <a:moveTo>
                    <a:pt x="5090" y="3936"/>
                  </a:moveTo>
                  <a:cubicBezTo>
                    <a:pt x="6350" y="3938"/>
                    <a:pt x="7369" y="4958"/>
                    <a:pt x="7371" y="6217"/>
                  </a:cubicBezTo>
                  <a:lnTo>
                    <a:pt x="7371" y="10176"/>
                  </a:lnTo>
                  <a:cubicBezTo>
                    <a:pt x="6693" y="10041"/>
                    <a:pt x="6204" y="9447"/>
                    <a:pt x="6204" y="8757"/>
                  </a:cubicBezTo>
                  <a:lnTo>
                    <a:pt x="6204" y="5958"/>
                  </a:lnTo>
                  <a:cubicBezTo>
                    <a:pt x="6204" y="5191"/>
                    <a:pt x="5598" y="4543"/>
                    <a:pt x="4831" y="4526"/>
                  </a:cubicBezTo>
                  <a:cubicBezTo>
                    <a:pt x="4821" y="4526"/>
                    <a:pt x="4811" y="4526"/>
                    <a:pt x="4801" y="4526"/>
                  </a:cubicBezTo>
                  <a:cubicBezTo>
                    <a:pt x="4027" y="4526"/>
                    <a:pt x="3395" y="5153"/>
                    <a:pt x="3393" y="5931"/>
                  </a:cubicBezTo>
                  <a:lnTo>
                    <a:pt x="3393" y="7072"/>
                  </a:lnTo>
                  <a:cubicBezTo>
                    <a:pt x="3393" y="7531"/>
                    <a:pt x="3610" y="7961"/>
                    <a:pt x="3978" y="8234"/>
                  </a:cubicBezTo>
                  <a:lnTo>
                    <a:pt x="3978" y="9058"/>
                  </a:lnTo>
                  <a:cubicBezTo>
                    <a:pt x="3935" y="9056"/>
                    <a:pt x="3891" y="9056"/>
                    <a:pt x="3847" y="9056"/>
                  </a:cubicBezTo>
                  <a:cubicBezTo>
                    <a:pt x="3495" y="9056"/>
                    <a:pt x="3120" y="9102"/>
                    <a:pt x="2810" y="9216"/>
                  </a:cubicBezTo>
                  <a:lnTo>
                    <a:pt x="2810" y="6217"/>
                  </a:lnTo>
                  <a:cubicBezTo>
                    <a:pt x="2812" y="4958"/>
                    <a:pt x="3831" y="3938"/>
                    <a:pt x="5090" y="3936"/>
                  </a:cubicBezTo>
                  <a:close/>
                  <a:moveTo>
                    <a:pt x="5693" y="8184"/>
                  </a:moveTo>
                  <a:lnTo>
                    <a:pt x="5693" y="8755"/>
                  </a:lnTo>
                  <a:cubicBezTo>
                    <a:pt x="5693" y="9509"/>
                    <a:pt x="6118" y="10199"/>
                    <a:pt x="6790" y="10538"/>
                  </a:cubicBezTo>
                  <a:cubicBezTo>
                    <a:pt x="6352" y="10750"/>
                    <a:pt x="5911" y="10847"/>
                    <a:pt x="5482" y="10847"/>
                  </a:cubicBezTo>
                  <a:cubicBezTo>
                    <a:pt x="4573" y="10847"/>
                    <a:pt x="3714" y="10413"/>
                    <a:pt x="3033" y="9715"/>
                  </a:cubicBezTo>
                  <a:cubicBezTo>
                    <a:pt x="3293" y="9626"/>
                    <a:pt x="3635" y="9597"/>
                    <a:pt x="3950" y="9597"/>
                  </a:cubicBezTo>
                  <a:cubicBezTo>
                    <a:pt x="4053" y="9597"/>
                    <a:pt x="4154" y="9600"/>
                    <a:pt x="4248" y="9605"/>
                  </a:cubicBezTo>
                  <a:cubicBezTo>
                    <a:pt x="4402" y="9605"/>
                    <a:pt x="4526" y="9481"/>
                    <a:pt x="4526" y="9327"/>
                  </a:cubicBezTo>
                  <a:lnTo>
                    <a:pt x="4524" y="9327"/>
                  </a:lnTo>
                  <a:lnTo>
                    <a:pt x="4524" y="8451"/>
                  </a:lnTo>
                  <a:cubicBezTo>
                    <a:pt x="4611" y="8470"/>
                    <a:pt x="4703" y="8479"/>
                    <a:pt x="4795" y="8479"/>
                  </a:cubicBezTo>
                  <a:cubicBezTo>
                    <a:pt x="5115" y="8479"/>
                    <a:pt x="5449" y="8372"/>
                    <a:pt x="5693" y="8184"/>
                  </a:cubicBezTo>
                  <a:close/>
                  <a:moveTo>
                    <a:pt x="2513" y="9991"/>
                  </a:moveTo>
                  <a:cubicBezTo>
                    <a:pt x="2513" y="9991"/>
                    <a:pt x="3338" y="10703"/>
                    <a:pt x="3393" y="10745"/>
                  </a:cubicBezTo>
                  <a:lnTo>
                    <a:pt x="3391" y="12718"/>
                  </a:lnTo>
                  <a:cubicBezTo>
                    <a:pt x="3408" y="12884"/>
                    <a:pt x="3498" y="12975"/>
                    <a:pt x="3667" y="12992"/>
                  </a:cubicBezTo>
                  <a:lnTo>
                    <a:pt x="5109" y="12992"/>
                  </a:lnTo>
                  <a:lnTo>
                    <a:pt x="5109" y="13575"/>
                  </a:lnTo>
                  <a:lnTo>
                    <a:pt x="1679" y="13575"/>
                  </a:lnTo>
                  <a:lnTo>
                    <a:pt x="1679" y="11623"/>
                  </a:lnTo>
                  <a:cubicBezTo>
                    <a:pt x="1679" y="10976"/>
                    <a:pt x="1988" y="10370"/>
                    <a:pt x="2513" y="9991"/>
                  </a:cubicBezTo>
                  <a:close/>
                  <a:moveTo>
                    <a:pt x="5949" y="12992"/>
                  </a:moveTo>
                  <a:cubicBezTo>
                    <a:pt x="6316" y="12992"/>
                    <a:pt x="6642" y="13228"/>
                    <a:pt x="6760" y="13577"/>
                  </a:cubicBezTo>
                  <a:lnTo>
                    <a:pt x="5657" y="13577"/>
                  </a:lnTo>
                  <a:lnTo>
                    <a:pt x="5657" y="12992"/>
                  </a:lnTo>
                  <a:close/>
                  <a:moveTo>
                    <a:pt x="7714" y="10753"/>
                  </a:moveTo>
                  <a:cubicBezTo>
                    <a:pt x="8481" y="10781"/>
                    <a:pt x="9087" y="11410"/>
                    <a:pt x="9087" y="12177"/>
                  </a:cubicBezTo>
                  <a:lnTo>
                    <a:pt x="9087" y="13577"/>
                  </a:lnTo>
                  <a:lnTo>
                    <a:pt x="7346" y="13577"/>
                  </a:lnTo>
                  <a:cubicBezTo>
                    <a:pt x="7215" y="12920"/>
                    <a:pt x="6638" y="12446"/>
                    <a:pt x="5968" y="12444"/>
                  </a:cubicBezTo>
                  <a:lnTo>
                    <a:pt x="3978" y="12444"/>
                  </a:lnTo>
                  <a:lnTo>
                    <a:pt x="3978" y="11088"/>
                  </a:lnTo>
                  <a:cubicBezTo>
                    <a:pt x="4430" y="11309"/>
                    <a:pt x="4879" y="11399"/>
                    <a:pt x="5324" y="11399"/>
                  </a:cubicBezTo>
                  <a:cubicBezTo>
                    <a:pt x="6137" y="11399"/>
                    <a:pt x="6936" y="11099"/>
                    <a:pt x="7714" y="10753"/>
                  </a:cubicBezTo>
                  <a:close/>
                  <a:moveTo>
                    <a:pt x="5427" y="0"/>
                  </a:moveTo>
                  <a:cubicBezTo>
                    <a:pt x="5288" y="0"/>
                    <a:pt x="5170" y="101"/>
                    <a:pt x="5149" y="240"/>
                  </a:cubicBezTo>
                  <a:cubicBezTo>
                    <a:pt x="5128" y="403"/>
                    <a:pt x="5255" y="548"/>
                    <a:pt x="5421" y="548"/>
                  </a:cubicBezTo>
                  <a:lnTo>
                    <a:pt x="10218" y="548"/>
                  </a:lnTo>
                  <a:lnTo>
                    <a:pt x="10218" y="13577"/>
                  </a:lnTo>
                  <a:lnTo>
                    <a:pt x="9635" y="13577"/>
                  </a:lnTo>
                  <a:lnTo>
                    <a:pt x="9635" y="12173"/>
                  </a:lnTo>
                  <a:cubicBezTo>
                    <a:pt x="9635" y="11179"/>
                    <a:pt x="8887" y="10351"/>
                    <a:pt x="7919" y="10218"/>
                  </a:cubicBezTo>
                  <a:lnTo>
                    <a:pt x="7919" y="6246"/>
                  </a:lnTo>
                  <a:cubicBezTo>
                    <a:pt x="7919" y="4781"/>
                    <a:pt x="6813" y="3532"/>
                    <a:pt x="5353" y="3401"/>
                  </a:cubicBezTo>
                  <a:cubicBezTo>
                    <a:pt x="5265" y="3393"/>
                    <a:pt x="5178" y="3389"/>
                    <a:pt x="5091" y="3389"/>
                  </a:cubicBezTo>
                  <a:cubicBezTo>
                    <a:pt x="3546" y="3389"/>
                    <a:pt x="2264" y="4642"/>
                    <a:pt x="2262" y="6217"/>
                  </a:cubicBezTo>
                  <a:lnTo>
                    <a:pt x="2262" y="9496"/>
                  </a:lnTo>
                  <a:cubicBezTo>
                    <a:pt x="1556" y="9970"/>
                    <a:pt x="1131" y="10764"/>
                    <a:pt x="1131" y="11614"/>
                  </a:cubicBezTo>
                  <a:lnTo>
                    <a:pt x="1131" y="13577"/>
                  </a:lnTo>
                  <a:lnTo>
                    <a:pt x="548" y="13577"/>
                  </a:lnTo>
                  <a:lnTo>
                    <a:pt x="548" y="548"/>
                  </a:lnTo>
                  <a:lnTo>
                    <a:pt x="4202" y="548"/>
                  </a:lnTo>
                  <a:cubicBezTo>
                    <a:pt x="4203" y="548"/>
                    <a:pt x="4204" y="548"/>
                    <a:pt x="4206" y="548"/>
                  </a:cubicBezTo>
                  <a:cubicBezTo>
                    <a:pt x="4345" y="548"/>
                    <a:pt x="4463" y="445"/>
                    <a:pt x="4484" y="308"/>
                  </a:cubicBezTo>
                  <a:cubicBezTo>
                    <a:pt x="4505" y="143"/>
                    <a:pt x="4376" y="0"/>
                    <a:pt x="4212" y="0"/>
                  </a:cubicBezTo>
                  <a:lnTo>
                    <a:pt x="274" y="0"/>
                  </a:lnTo>
                  <a:cubicBezTo>
                    <a:pt x="122" y="0"/>
                    <a:pt x="0" y="122"/>
                    <a:pt x="0" y="274"/>
                  </a:cubicBezTo>
                  <a:lnTo>
                    <a:pt x="0" y="13849"/>
                  </a:lnTo>
                  <a:cubicBezTo>
                    <a:pt x="0" y="14001"/>
                    <a:pt x="122" y="14123"/>
                    <a:pt x="274" y="14123"/>
                  </a:cubicBezTo>
                  <a:lnTo>
                    <a:pt x="10492" y="14123"/>
                  </a:lnTo>
                  <a:cubicBezTo>
                    <a:pt x="10644" y="14123"/>
                    <a:pt x="10766" y="14001"/>
                    <a:pt x="10766" y="13849"/>
                  </a:cubicBezTo>
                  <a:lnTo>
                    <a:pt x="10766" y="274"/>
                  </a:lnTo>
                  <a:cubicBezTo>
                    <a:pt x="10766" y="122"/>
                    <a:pt x="10644" y="0"/>
                    <a:pt x="10492" y="0"/>
                  </a:cubicBezTo>
                  <a:lnTo>
                    <a:pt x="5431" y="0"/>
                  </a:lnTo>
                  <a:cubicBezTo>
                    <a:pt x="5430" y="0"/>
                    <a:pt x="5429" y="0"/>
                    <a:pt x="5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2541513" y="2589900"/>
              <a:ext cx="382300" cy="467175"/>
            </a:xfrm>
            <a:custGeom>
              <a:avLst/>
              <a:gdLst/>
              <a:ahLst/>
              <a:cxnLst/>
              <a:rect l="l" t="t" r="r" b="b"/>
              <a:pathLst>
                <a:path w="15292" h="18687" extrusionOk="0">
                  <a:moveTo>
                    <a:pt x="274" y="1"/>
                  </a:moveTo>
                  <a:cubicBezTo>
                    <a:pt x="123" y="1"/>
                    <a:pt x="0" y="123"/>
                    <a:pt x="0" y="274"/>
                  </a:cubicBezTo>
                  <a:lnTo>
                    <a:pt x="0" y="18413"/>
                  </a:lnTo>
                  <a:cubicBezTo>
                    <a:pt x="0" y="18562"/>
                    <a:pt x="123" y="18687"/>
                    <a:pt x="274" y="18687"/>
                  </a:cubicBezTo>
                  <a:lnTo>
                    <a:pt x="11002" y="18687"/>
                  </a:lnTo>
                  <a:cubicBezTo>
                    <a:pt x="11003" y="18687"/>
                    <a:pt x="11005" y="18687"/>
                    <a:pt x="11006" y="18687"/>
                  </a:cubicBezTo>
                  <a:cubicBezTo>
                    <a:pt x="11145" y="18687"/>
                    <a:pt x="11263" y="18584"/>
                    <a:pt x="11284" y="18446"/>
                  </a:cubicBezTo>
                  <a:cubicBezTo>
                    <a:pt x="11305" y="18282"/>
                    <a:pt x="11177" y="18139"/>
                    <a:pt x="11012" y="18139"/>
                  </a:cubicBezTo>
                  <a:lnTo>
                    <a:pt x="546" y="18139"/>
                  </a:lnTo>
                  <a:lnTo>
                    <a:pt x="546" y="548"/>
                  </a:lnTo>
                  <a:lnTo>
                    <a:pt x="14744" y="548"/>
                  </a:lnTo>
                  <a:lnTo>
                    <a:pt x="14744" y="18139"/>
                  </a:lnTo>
                  <a:lnTo>
                    <a:pt x="12225" y="18139"/>
                  </a:lnTo>
                  <a:cubicBezTo>
                    <a:pt x="12224" y="18139"/>
                    <a:pt x="12223" y="18139"/>
                    <a:pt x="12221" y="18139"/>
                  </a:cubicBezTo>
                  <a:cubicBezTo>
                    <a:pt x="12082" y="18139"/>
                    <a:pt x="11962" y="18241"/>
                    <a:pt x="11943" y="18379"/>
                  </a:cubicBezTo>
                  <a:cubicBezTo>
                    <a:pt x="11922" y="18541"/>
                    <a:pt x="12048" y="18687"/>
                    <a:pt x="12215" y="18687"/>
                  </a:cubicBezTo>
                  <a:lnTo>
                    <a:pt x="15018" y="18687"/>
                  </a:lnTo>
                  <a:cubicBezTo>
                    <a:pt x="15169" y="18687"/>
                    <a:pt x="15292" y="18564"/>
                    <a:pt x="15292" y="18413"/>
                  </a:cubicBezTo>
                  <a:lnTo>
                    <a:pt x="15292" y="276"/>
                  </a:lnTo>
                  <a:cubicBezTo>
                    <a:pt x="15292" y="123"/>
                    <a:pt x="15169" y="1"/>
                    <a:pt x="15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84" name="Google Shape;1284;p69"/>
          <p:cNvSpPr/>
          <p:nvPr/>
        </p:nvSpPr>
        <p:spPr>
          <a:xfrm>
            <a:off x="6497675" y="3446863"/>
            <a:ext cx="184875" cy="467175"/>
          </a:xfrm>
          <a:custGeom>
            <a:avLst/>
            <a:gdLst/>
            <a:ahLst/>
            <a:cxnLst/>
            <a:rect l="l" t="t" r="r" b="b"/>
            <a:pathLst>
              <a:path w="7395" h="18687" extrusionOk="0">
                <a:moveTo>
                  <a:pt x="5103" y="5172"/>
                </a:moveTo>
                <a:cubicBezTo>
                  <a:pt x="5170" y="5465"/>
                  <a:pt x="5231" y="5758"/>
                  <a:pt x="5284" y="6053"/>
                </a:cubicBezTo>
                <a:lnTo>
                  <a:pt x="3909" y="7085"/>
                </a:lnTo>
                <a:lnTo>
                  <a:pt x="3909" y="6067"/>
                </a:lnTo>
                <a:lnTo>
                  <a:pt x="5103" y="5172"/>
                </a:lnTo>
                <a:close/>
                <a:moveTo>
                  <a:pt x="2117" y="5143"/>
                </a:moveTo>
                <a:lnTo>
                  <a:pt x="3361" y="6070"/>
                </a:lnTo>
                <a:lnTo>
                  <a:pt x="3361" y="7089"/>
                </a:lnTo>
                <a:lnTo>
                  <a:pt x="1936" y="6027"/>
                </a:lnTo>
                <a:cubicBezTo>
                  <a:pt x="1988" y="5731"/>
                  <a:pt x="2047" y="5436"/>
                  <a:pt x="2117" y="5143"/>
                </a:cubicBezTo>
                <a:close/>
                <a:moveTo>
                  <a:pt x="5387" y="6661"/>
                </a:moveTo>
                <a:cubicBezTo>
                  <a:pt x="5433" y="6971"/>
                  <a:pt x="5473" y="7278"/>
                  <a:pt x="5509" y="7588"/>
                </a:cubicBezTo>
                <a:lnTo>
                  <a:pt x="3909" y="8786"/>
                </a:lnTo>
                <a:lnTo>
                  <a:pt x="3909" y="7769"/>
                </a:lnTo>
                <a:lnTo>
                  <a:pt x="5387" y="6661"/>
                </a:lnTo>
                <a:close/>
                <a:moveTo>
                  <a:pt x="1837" y="6636"/>
                </a:moveTo>
                <a:lnTo>
                  <a:pt x="3363" y="7771"/>
                </a:lnTo>
                <a:lnTo>
                  <a:pt x="3363" y="8790"/>
                </a:lnTo>
                <a:lnTo>
                  <a:pt x="1725" y="7573"/>
                </a:lnTo>
                <a:cubicBezTo>
                  <a:pt x="1754" y="7259"/>
                  <a:pt x="1790" y="6946"/>
                  <a:pt x="1837" y="6636"/>
                </a:cubicBezTo>
                <a:close/>
                <a:moveTo>
                  <a:pt x="5575" y="8211"/>
                </a:moveTo>
                <a:cubicBezTo>
                  <a:pt x="5610" y="8542"/>
                  <a:pt x="5629" y="8877"/>
                  <a:pt x="5629" y="9212"/>
                </a:cubicBezTo>
                <a:lnTo>
                  <a:pt x="4604" y="10265"/>
                </a:lnTo>
                <a:cubicBezTo>
                  <a:pt x="4465" y="10505"/>
                  <a:pt x="4530" y="10661"/>
                  <a:pt x="4802" y="10728"/>
                </a:cubicBezTo>
                <a:lnTo>
                  <a:pt x="5461" y="10728"/>
                </a:lnTo>
                <a:lnTo>
                  <a:pt x="5014" y="11629"/>
                </a:lnTo>
                <a:cubicBezTo>
                  <a:pt x="4800" y="12065"/>
                  <a:pt x="4387" y="12368"/>
                  <a:pt x="3909" y="12446"/>
                </a:cubicBezTo>
                <a:lnTo>
                  <a:pt x="3909" y="9458"/>
                </a:lnTo>
                <a:lnTo>
                  <a:pt x="5575" y="8211"/>
                </a:lnTo>
                <a:close/>
                <a:moveTo>
                  <a:pt x="5404" y="14160"/>
                </a:moveTo>
                <a:cubicBezTo>
                  <a:pt x="5556" y="14160"/>
                  <a:pt x="5684" y="14279"/>
                  <a:pt x="5699" y="14432"/>
                </a:cubicBezTo>
                <a:cubicBezTo>
                  <a:pt x="5709" y="14601"/>
                  <a:pt x="5575" y="14744"/>
                  <a:pt x="5406" y="14744"/>
                </a:cubicBezTo>
                <a:lnTo>
                  <a:pt x="1967" y="14744"/>
                </a:lnTo>
                <a:cubicBezTo>
                  <a:pt x="1966" y="14744"/>
                  <a:pt x="1964" y="14744"/>
                  <a:pt x="1963" y="14744"/>
                </a:cubicBezTo>
                <a:cubicBezTo>
                  <a:pt x="1809" y="14744"/>
                  <a:pt x="1678" y="14625"/>
                  <a:pt x="1666" y="14470"/>
                </a:cubicBezTo>
                <a:cubicBezTo>
                  <a:pt x="1653" y="14304"/>
                  <a:pt x="1786" y="14161"/>
                  <a:pt x="1954" y="14161"/>
                </a:cubicBezTo>
                <a:lnTo>
                  <a:pt x="5396" y="14161"/>
                </a:lnTo>
                <a:cubicBezTo>
                  <a:pt x="5398" y="14160"/>
                  <a:pt x="5401" y="14160"/>
                  <a:pt x="5404" y="14160"/>
                </a:cubicBezTo>
                <a:close/>
                <a:moveTo>
                  <a:pt x="2584" y="15291"/>
                </a:moveTo>
                <a:lnTo>
                  <a:pt x="4715" y="15298"/>
                </a:lnTo>
                <a:lnTo>
                  <a:pt x="5893" y="15875"/>
                </a:lnTo>
                <a:lnTo>
                  <a:pt x="1432" y="15875"/>
                </a:lnTo>
                <a:lnTo>
                  <a:pt x="2584" y="15291"/>
                </a:lnTo>
                <a:close/>
                <a:moveTo>
                  <a:pt x="3651" y="0"/>
                </a:moveTo>
                <a:cubicBezTo>
                  <a:pt x="3553" y="0"/>
                  <a:pt x="3456" y="51"/>
                  <a:pt x="3405" y="152"/>
                </a:cubicBezTo>
                <a:cubicBezTo>
                  <a:pt x="1820" y="3311"/>
                  <a:pt x="1114" y="6150"/>
                  <a:pt x="1114" y="9355"/>
                </a:cubicBezTo>
                <a:cubicBezTo>
                  <a:pt x="1114" y="9429"/>
                  <a:pt x="1144" y="9500"/>
                  <a:pt x="1196" y="9551"/>
                </a:cubicBezTo>
                <a:lnTo>
                  <a:pt x="1851" y="10182"/>
                </a:lnTo>
                <a:lnTo>
                  <a:pt x="1380" y="10182"/>
                </a:lnTo>
                <a:cubicBezTo>
                  <a:pt x="1152" y="10237"/>
                  <a:pt x="1070" y="10370"/>
                  <a:pt x="1135" y="10593"/>
                </a:cubicBezTo>
                <a:lnTo>
                  <a:pt x="1687" y="11701"/>
                </a:lnTo>
                <a:cubicBezTo>
                  <a:pt x="1760" y="11803"/>
                  <a:pt x="1842" y="11854"/>
                  <a:pt x="1931" y="11854"/>
                </a:cubicBezTo>
                <a:cubicBezTo>
                  <a:pt x="1970" y="11854"/>
                  <a:pt x="2011" y="11844"/>
                  <a:pt x="2053" y="11825"/>
                </a:cubicBezTo>
                <a:cubicBezTo>
                  <a:pt x="2190" y="11758"/>
                  <a:pt x="2245" y="11593"/>
                  <a:pt x="2178" y="11457"/>
                </a:cubicBezTo>
                <a:lnTo>
                  <a:pt x="1824" y="10730"/>
                </a:lnTo>
                <a:lnTo>
                  <a:pt x="2519" y="10730"/>
                </a:lnTo>
                <a:cubicBezTo>
                  <a:pt x="2793" y="10673"/>
                  <a:pt x="2856" y="10517"/>
                  <a:pt x="2711" y="10275"/>
                </a:cubicBezTo>
                <a:lnTo>
                  <a:pt x="1662" y="9239"/>
                </a:lnTo>
                <a:cubicBezTo>
                  <a:pt x="1662" y="8896"/>
                  <a:pt x="1672" y="8557"/>
                  <a:pt x="1691" y="8222"/>
                </a:cubicBezTo>
                <a:lnTo>
                  <a:pt x="3397" y="9475"/>
                </a:lnTo>
                <a:lnTo>
                  <a:pt x="3397" y="12467"/>
                </a:lnTo>
                <a:cubicBezTo>
                  <a:pt x="3214" y="12432"/>
                  <a:pt x="3037" y="12364"/>
                  <a:pt x="2877" y="12267"/>
                </a:cubicBezTo>
                <a:cubicBezTo>
                  <a:pt x="2832" y="12240"/>
                  <a:pt x="2783" y="12227"/>
                  <a:pt x="2735" y="12227"/>
                </a:cubicBezTo>
                <a:cubicBezTo>
                  <a:pt x="2623" y="12227"/>
                  <a:pt x="2516" y="12296"/>
                  <a:pt x="2477" y="12411"/>
                </a:cubicBezTo>
                <a:cubicBezTo>
                  <a:pt x="2435" y="12537"/>
                  <a:pt x="2489" y="12676"/>
                  <a:pt x="2605" y="12741"/>
                </a:cubicBezTo>
                <a:cubicBezTo>
                  <a:pt x="2847" y="12886"/>
                  <a:pt x="3117" y="12981"/>
                  <a:pt x="3397" y="13021"/>
                </a:cubicBezTo>
                <a:lnTo>
                  <a:pt x="3397" y="13613"/>
                </a:lnTo>
                <a:lnTo>
                  <a:pt x="1994" y="13613"/>
                </a:lnTo>
                <a:cubicBezTo>
                  <a:pt x="1531" y="13613"/>
                  <a:pt x="1139" y="13979"/>
                  <a:pt x="1135" y="14443"/>
                </a:cubicBezTo>
                <a:cubicBezTo>
                  <a:pt x="1131" y="14759"/>
                  <a:pt x="1306" y="15049"/>
                  <a:pt x="1584" y="15197"/>
                </a:cubicBezTo>
                <a:lnTo>
                  <a:pt x="183" y="15906"/>
                </a:lnTo>
                <a:cubicBezTo>
                  <a:pt x="55" y="15972"/>
                  <a:pt x="0" y="16128"/>
                  <a:pt x="59" y="16260"/>
                </a:cubicBezTo>
                <a:lnTo>
                  <a:pt x="59" y="16262"/>
                </a:lnTo>
                <a:cubicBezTo>
                  <a:pt x="59" y="16264"/>
                  <a:pt x="59" y="16264"/>
                  <a:pt x="59" y="16267"/>
                </a:cubicBezTo>
                <a:lnTo>
                  <a:pt x="61" y="16269"/>
                </a:lnTo>
                <a:lnTo>
                  <a:pt x="1161" y="18532"/>
                </a:lnTo>
                <a:cubicBezTo>
                  <a:pt x="1207" y="18627"/>
                  <a:pt x="1302" y="18686"/>
                  <a:pt x="1407" y="18686"/>
                </a:cubicBezTo>
                <a:lnTo>
                  <a:pt x="3073" y="18686"/>
                </a:lnTo>
                <a:cubicBezTo>
                  <a:pt x="3076" y="18686"/>
                  <a:pt x="3078" y="18686"/>
                  <a:pt x="3081" y="18686"/>
                </a:cubicBezTo>
                <a:cubicBezTo>
                  <a:pt x="3219" y="18686"/>
                  <a:pt x="3334" y="18584"/>
                  <a:pt x="3355" y="18448"/>
                </a:cubicBezTo>
                <a:cubicBezTo>
                  <a:pt x="3376" y="18284"/>
                  <a:pt x="3248" y="18139"/>
                  <a:pt x="3083" y="18139"/>
                </a:cubicBezTo>
                <a:lnTo>
                  <a:pt x="1561" y="18139"/>
                </a:lnTo>
                <a:lnTo>
                  <a:pt x="725" y="16424"/>
                </a:lnTo>
                <a:lnTo>
                  <a:pt x="6625" y="16424"/>
                </a:lnTo>
                <a:lnTo>
                  <a:pt x="5745" y="18139"/>
                </a:lnTo>
                <a:lnTo>
                  <a:pt x="4288" y="18139"/>
                </a:lnTo>
                <a:cubicBezTo>
                  <a:pt x="4285" y="18139"/>
                  <a:pt x="4282" y="18139"/>
                  <a:pt x="4280" y="18139"/>
                </a:cubicBezTo>
                <a:cubicBezTo>
                  <a:pt x="4142" y="18139"/>
                  <a:pt x="4026" y="18240"/>
                  <a:pt x="4006" y="18377"/>
                </a:cubicBezTo>
                <a:cubicBezTo>
                  <a:pt x="3987" y="18541"/>
                  <a:pt x="4113" y="18686"/>
                  <a:pt x="4277" y="18686"/>
                </a:cubicBezTo>
                <a:lnTo>
                  <a:pt x="5920" y="18686"/>
                </a:lnTo>
                <a:cubicBezTo>
                  <a:pt x="6021" y="18684"/>
                  <a:pt x="6116" y="18627"/>
                  <a:pt x="6162" y="18537"/>
                </a:cubicBezTo>
                <a:lnTo>
                  <a:pt x="7329" y="16269"/>
                </a:lnTo>
                <a:cubicBezTo>
                  <a:pt x="7394" y="16134"/>
                  <a:pt x="7337" y="15970"/>
                  <a:pt x="7202" y="15904"/>
                </a:cubicBezTo>
                <a:lnTo>
                  <a:pt x="5781" y="15207"/>
                </a:lnTo>
                <a:cubicBezTo>
                  <a:pt x="6086" y="15060"/>
                  <a:pt x="6272" y="14746"/>
                  <a:pt x="6255" y="14409"/>
                </a:cubicBezTo>
                <a:cubicBezTo>
                  <a:pt x="6234" y="13958"/>
                  <a:pt x="5846" y="13613"/>
                  <a:pt x="5396" y="13613"/>
                </a:cubicBezTo>
                <a:lnTo>
                  <a:pt x="3909" y="13613"/>
                </a:lnTo>
                <a:lnTo>
                  <a:pt x="3909" y="13028"/>
                </a:lnTo>
                <a:cubicBezTo>
                  <a:pt x="4597" y="12950"/>
                  <a:pt x="5198" y="12526"/>
                  <a:pt x="5503" y="11905"/>
                </a:cubicBezTo>
                <a:lnTo>
                  <a:pt x="6147" y="10612"/>
                </a:lnTo>
                <a:cubicBezTo>
                  <a:pt x="6213" y="10391"/>
                  <a:pt x="6131" y="10258"/>
                  <a:pt x="5903" y="10218"/>
                </a:cubicBezTo>
                <a:lnTo>
                  <a:pt x="5448" y="10218"/>
                </a:lnTo>
                <a:lnTo>
                  <a:pt x="6099" y="9551"/>
                </a:lnTo>
                <a:cubicBezTo>
                  <a:pt x="6147" y="9498"/>
                  <a:pt x="6175" y="9431"/>
                  <a:pt x="6177" y="9359"/>
                </a:cubicBezTo>
                <a:cubicBezTo>
                  <a:pt x="6177" y="7283"/>
                  <a:pt x="5747" y="5132"/>
                  <a:pt x="5105" y="3170"/>
                </a:cubicBezTo>
                <a:cubicBezTo>
                  <a:pt x="5064" y="3057"/>
                  <a:pt x="4959" y="2986"/>
                  <a:pt x="4845" y="2986"/>
                </a:cubicBezTo>
                <a:cubicBezTo>
                  <a:pt x="4817" y="2986"/>
                  <a:pt x="4788" y="2990"/>
                  <a:pt x="4760" y="2999"/>
                </a:cubicBezTo>
                <a:cubicBezTo>
                  <a:pt x="4618" y="3045"/>
                  <a:pt x="4541" y="3195"/>
                  <a:pt x="4583" y="3338"/>
                </a:cubicBezTo>
                <a:cubicBezTo>
                  <a:pt x="4724" y="3766"/>
                  <a:pt x="4850" y="4195"/>
                  <a:pt x="4962" y="4631"/>
                </a:cubicBezTo>
                <a:lnTo>
                  <a:pt x="3909" y="5421"/>
                </a:lnTo>
                <a:lnTo>
                  <a:pt x="3909" y="2584"/>
                </a:lnTo>
                <a:cubicBezTo>
                  <a:pt x="3911" y="2443"/>
                  <a:pt x="3808" y="2321"/>
                  <a:pt x="3669" y="2302"/>
                </a:cubicBezTo>
                <a:cubicBezTo>
                  <a:pt x="3657" y="2301"/>
                  <a:pt x="3645" y="2300"/>
                  <a:pt x="3633" y="2300"/>
                </a:cubicBezTo>
                <a:cubicBezTo>
                  <a:pt x="3486" y="2300"/>
                  <a:pt x="3361" y="2419"/>
                  <a:pt x="3361" y="2572"/>
                </a:cubicBezTo>
                <a:lnTo>
                  <a:pt x="3361" y="5387"/>
                </a:lnTo>
                <a:lnTo>
                  <a:pt x="2275" y="4568"/>
                </a:lnTo>
                <a:cubicBezTo>
                  <a:pt x="2597" y="3361"/>
                  <a:pt x="3050" y="2155"/>
                  <a:pt x="3648" y="900"/>
                </a:cubicBezTo>
                <a:cubicBezTo>
                  <a:pt x="3848" y="1323"/>
                  <a:pt x="4033" y="1755"/>
                  <a:pt x="4202" y="2188"/>
                </a:cubicBezTo>
                <a:cubicBezTo>
                  <a:pt x="4241" y="2301"/>
                  <a:pt x="4347" y="2371"/>
                  <a:pt x="4461" y="2371"/>
                </a:cubicBezTo>
                <a:cubicBezTo>
                  <a:pt x="4493" y="2371"/>
                  <a:pt x="4527" y="2365"/>
                  <a:pt x="4560" y="2353"/>
                </a:cubicBezTo>
                <a:cubicBezTo>
                  <a:pt x="4703" y="2296"/>
                  <a:pt x="4772" y="2131"/>
                  <a:pt x="4711" y="1990"/>
                </a:cubicBezTo>
                <a:cubicBezTo>
                  <a:pt x="4469" y="1369"/>
                  <a:pt x="4195" y="750"/>
                  <a:pt x="3896" y="152"/>
                </a:cubicBezTo>
                <a:cubicBezTo>
                  <a:pt x="3846" y="51"/>
                  <a:pt x="3748" y="0"/>
                  <a:pt x="36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5" name="Google Shape;1285;p69"/>
          <p:cNvSpPr/>
          <p:nvPr/>
        </p:nvSpPr>
        <p:spPr>
          <a:xfrm>
            <a:off x="1316208" y="1751800"/>
            <a:ext cx="2475359" cy="1024481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6" name="Google Shape;1286;p69"/>
          <p:cNvSpPr/>
          <p:nvPr/>
        </p:nvSpPr>
        <p:spPr>
          <a:xfrm>
            <a:off x="5352433" y="1751800"/>
            <a:ext cx="2475359" cy="1024481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7" name="Google Shape;1287;p69"/>
          <p:cNvSpPr/>
          <p:nvPr/>
        </p:nvSpPr>
        <p:spPr>
          <a:xfrm rot="5400000">
            <a:off x="2242939" y="3039311"/>
            <a:ext cx="621897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8" name="Google Shape;1288;p69"/>
          <p:cNvSpPr/>
          <p:nvPr/>
        </p:nvSpPr>
        <p:spPr>
          <a:xfrm rot="5400000">
            <a:off x="6279164" y="3048417"/>
            <a:ext cx="621897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89" name="Google Shape;1289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63175" y="1132150"/>
            <a:ext cx="1017850" cy="287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70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</a:t>
            </a:r>
            <a:r>
              <a:rPr lang="en-GB"/>
              <a:t>TRUE OR FALSE?</a:t>
            </a:r>
            <a:endParaRPr lang="en-GB"/>
          </a:p>
        </p:txBody>
      </p:sp>
      <p:graphicFrame>
        <p:nvGraphicFramePr>
          <p:cNvPr id="1295" name="Google Shape;1295;p70"/>
          <p:cNvGraphicFramePr/>
          <p:nvPr/>
        </p:nvGraphicFramePr>
        <p:xfrm>
          <a:off x="1126313" y="1642975"/>
          <a:ext cx="6891325" cy="3000000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305900"/>
                <a:gridCol w="1306075"/>
                <a:gridCol w="427935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Venus is extremely hot, even more than Mercury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Earth is the only planet known to harbor life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Despite being red, Mars is very cold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Jupiter is the biggest planet in the Solar System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Saturn is a gas giant and has several rings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TRUE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FALSE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Neptune is very far away from the Sun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96" name="Google Shape;1296;p70"/>
          <p:cNvSpPr/>
          <p:nvPr/>
        </p:nvSpPr>
        <p:spPr>
          <a:xfrm>
            <a:off x="1305087" y="1474148"/>
            <a:ext cx="6533777" cy="3667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70"/>
          <p:cNvSpPr/>
          <p:nvPr/>
        </p:nvSpPr>
        <p:spPr>
          <a:xfrm>
            <a:off x="2510388" y="1706876"/>
            <a:ext cx="1131888" cy="36189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8" name="Google Shape;1298;p70"/>
          <p:cNvSpPr/>
          <p:nvPr/>
        </p:nvSpPr>
        <p:spPr>
          <a:xfrm>
            <a:off x="1242938" y="2182676"/>
            <a:ext cx="1131888" cy="36189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9" name="Google Shape;1299;p70"/>
          <p:cNvSpPr txBox="1"/>
          <p:nvPr/>
        </p:nvSpPr>
        <p:spPr>
          <a:xfrm>
            <a:off x="910650" y="1037450"/>
            <a:ext cx="73227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Mark true or false in the following sentences. Look at the first examples: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1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ANCIENT AND MODERN USES</a:t>
            </a:r>
            <a:endParaRPr lang="en-GB"/>
          </a:p>
        </p:txBody>
      </p:sp>
      <p:graphicFrame>
        <p:nvGraphicFramePr>
          <p:cNvPr id="1305" name="Google Shape;1305;p71"/>
          <p:cNvGraphicFramePr/>
          <p:nvPr/>
        </p:nvGraphicFramePr>
        <p:xfrm>
          <a:off x="872588" y="2020040"/>
          <a:ext cx="3413425" cy="3000000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236300"/>
                <a:gridCol w="2177125"/>
              </a:tblGrid>
              <a:tr h="566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MERCURY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Mercury is the smallest planet of them all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VENUS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Venus is extremely hot, even more than Mercury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EARTH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Earth is the planet where we all live on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Despite being red, Mars is actually a cold place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06" name="Google Shape;1306;p71"/>
          <p:cNvSpPr txBox="1"/>
          <p:nvPr/>
        </p:nvSpPr>
        <p:spPr>
          <a:xfrm>
            <a:off x="1583150" y="1370500"/>
            <a:ext cx="1992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ANCIENT USES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07" name="Google Shape;1307;p71"/>
          <p:cNvSpPr/>
          <p:nvPr/>
        </p:nvSpPr>
        <p:spPr>
          <a:xfrm rot="10800000">
            <a:off x="871727" y="1876425"/>
            <a:ext cx="3415147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1308" name="Google Shape;1308;p71"/>
          <p:cNvGraphicFramePr/>
          <p:nvPr/>
        </p:nvGraphicFramePr>
        <p:xfrm>
          <a:off x="4857988" y="2020040"/>
          <a:ext cx="3413425" cy="3000000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236300"/>
                <a:gridCol w="2177125"/>
              </a:tblGrid>
              <a:tr h="566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Saturn is a gas giant and has several rings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NEPTUNE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PLUTO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Pluto is now considered a dwarf planet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1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MOON</a:t>
                      </a:r>
                      <a:endParaRPr sz="18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The Moon is Earth’s only natural satellite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09" name="Google Shape;1309;p71"/>
          <p:cNvSpPr txBox="1"/>
          <p:nvPr/>
        </p:nvSpPr>
        <p:spPr>
          <a:xfrm>
            <a:off x="5568550" y="1370500"/>
            <a:ext cx="19923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MODERN USES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10" name="Google Shape;1310;p71"/>
          <p:cNvSpPr/>
          <p:nvPr/>
        </p:nvSpPr>
        <p:spPr>
          <a:xfrm rot="10800000">
            <a:off x="4857127" y="1876425"/>
            <a:ext cx="3415147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6" name="Google Shape;1316;p72"/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7" name="Google Shape;1317;p72"/>
          <p:cNvSpPr txBox="1"/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OF THE TOPIC</a:t>
            </a:r>
            <a:endParaRPr lang="en-GB"/>
          </a:p>
        </p:txBody>
      </p:sp>
      <p:sp>
        <p:nvSpPr>
          <p:cNvPr id="1318" name="Google Shape;1318;p72"/>
          <p:cNvSpPr txBox="1"/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sp>
        <p:nvSpPr>
          <p:cNvPr id="1319" name="Google Shape;1319;p72"/>
          <p:cNvSpPr txBox="1"/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pic>
        <p:nvPicPr>
          <p:cNvPr id="1320" name="Google Shape;1320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3"/>
          <p:cNvSpPr txBox="1"/>
          <p:nvPr>
            <p:ph type="ctrTitle"/>
          </p:nvPr>
        </p:nvSpPr>
        <p:spPr>
          <a:xfrm>
            <a:off x="2847745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1326" name="Google Shape;1326;p73"/>
          <p:cNvSpPr txBox="1"/>
          <p:nvPr>
            <p:ph type="subTitle" idx="5"/>
          </p:nvPr>
        </p:nvSpPr>
        <p:spPr>
          <a:xfrm>
            <a:off x="664325" y="1749854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Moon is Earth’s only natural satellite</a:t>
            </a:r>
            <a:endParaRPr lang="en-GB"/>
          </a:p>
        </p:txBody>
      </p:sp>
      <p:sp>
        <p:nvSpPr>
          <p:cNvPr id="1327" name="Google Shape;1327;p73"/>
          <p:cNvSpPr txBox="1"/>
          <p:nvPr>
            <p:ph type="subTitle" idx="1"/>
          </p:nvPr>
        </p:nvSpPr>
        <p:spPr>
          <a:xfrm>
            <a:off x="2635950" y="1749854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 is far away from us</a:t>
            </a:r>
            <a:endParaRPr lang="en-GB"/>
          </a:p>
        </p:txBody>
      </p:sp>
      <p:sp>
        <p:nvSpPr>
          <p:cNvPr id="1328" name="Google Shape;1328;p73"/>
          <p:cNvSpPr txBox="1"/>
          <p:nvPr>
            <p:ph type="ctrTitle" idx="2"/>
          </p:nvPr>
        </p:nvSpPr>
        <p:spPr>
          <a:xfrm>
            <a:off x="6791000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1329" name="Google Shape;1329;p73"/>
          <p:cNvSpPr txBox="1"/>
          <p:nvPr>
            <p:ph type="subTitle" idx="3"/>
          </p:nvPr>
        </p:nvSpPr>
        <p:spPr>
          <a:xfrm>
            <a:off x="6579200" y="1749854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 doesn’t have a solid surface</a:t>
            </a:r>
            <a:endParaRPr lang="en-GB"/>
          </a:p>
        </p:txBody>
      </p:sp>
      <p:sp>
        <p:nvSpPr>
          <p:cNvPr id="1330" name="Google Shape;1330;p73"/>
          <p:cNvSpPr txBox="1"/>
          <p:nvPr>
            <p:ph type="ctrTitle" idx="4"/>
          </p:nvPr>
        </p:nvSpPr>
        <p:spPr>
          <a:xfrm>
            <a:off x="876125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lang="en-GB"/>
              <a:t>MOON</a:t>
            </a:r>
            <a:endParaRPr lang="en-GB"/>
          </a:p>
        </p:txBody>
      </p:sp>
      <p:sp>
        <p:nvSpPr>
          <p:cNvPr id="1331" name="Google Shape;1331;p73"/>
          <p:cNvSpPr txBox="1"/>
          <p:nvPr>
            <p:ph type="ctrTitle" idx="6"/>
          </p:nvPr>
        </p:nvSpPr>
        <p:spPr>
          <a:xfrm>
            <a:off x="4819388" y="1328524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</a:t>
            </a:r>
            <a:endParaRPr lang="en-GB"/>
          </a:p>
        </p:txBody>
      </p:sp>
      <p:sp>
        <p:nvSpPr>
          <p:cNvPr id="1332" name="Google Shape;1332;p73"/>
          <p:cNvSpPr txBox="1"/>
          <p:nvPr>
            <p:ph type="subTitle" idx="7"/>
          </p:nvPr>
        </p:nvSpPr>
        <p:spPr>
          <a:xfrm>
            <a:off x="4607575" y="1749854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 is the planet where we all live on</a:t>
            </a:r>
            <a:endParaRPr lang="en-GB"/>
          </a:p>
        </p:txBody>
      </p:sp>
      <p:sp>
        <p:nvSpPr>
          <p:cNvPr id="1333" name="Google Shape;1333;p73"/>
          <p:cNvSpPr txBox="1"/>
          <p:nvPr>
            <p:ph type="ctrTitle" idx="8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EIGHT </a:t>
            </a:r>
            <a:r>
              <a:rPr lang="en-GB"/>
              <a:t>ESSENTIAL CONCEPTS</a:t>
            </a:r>
            <a:endParaRPr lang="en-GB"/>
          </a:p>
        </p:txBody>
      </p:sp>
      <p:sp>
        <p:nvSpPr>
          <p:cNvPr id="1334" name="Google Shape;1334;p73"/>
          <p:cNvSpPr txBox="1"/>
          <p:nvPr>
            <p:ph type="ctrTitle" idx="9"/>
          </p:nvPr>
        </p:nvSpPr>
        <p:spPr>
          <a:xfrm>
            <a:off x="2849138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CERES</a:t>
            </a:r>
            <a:endParaRPr lang="en-GB"/>
          </a:p>
        </p:txBody>
      </p:sp>
      <p:sp>
        <p:nvSpPr>
          <p:cNvPr id="1335" name="Google Shape;1335;p73"/>
          <p:cNvSpPr txBox="1"/>
          <p:nvPr>
            <p:ph type="subTitle" idx="13"/>
          </p:nvPr>
        </p:nvSpPr>
        <p:spPr>
          <a:xfrm>
            <a:off x="2637344" y="2798979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Ceres is</a:t>
            </a:r>
            <a:r>
              <a:rPr lang="en-GB"/>
              <a:t> located in the asteroid belt</a:t>
            </a:r>
            <a:endParaRPr lang="en-GB"/>
          </a:p>
        </p:txBody>
      </p:sp>
      <p:sp>
        <p:nvSpPr>
          <p:cNvPr id="1336" name="Google Shape;1336;p73"/>
          <p:cNvSpPr txBox="1"/>
          <p:nvPr>
            <p:ph type="ctrTitle" idx="14"/>
          </p:nvPr>
        </p:nvSpPr>
        <p:spPr>
          <a:xfrm>
            <a:off x="6792380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1337" name="Google Shape;1337;p73"/>
          <p:cNvSpPr txBox="1"/>
          <p:nvPr>
            <p:ph type="subTitle" idx="15"/>
          </p:nvPr>
        </p:nvSpPr>
        <p:spPr>
          <a:xfrm>
            <a:off x="6580581" y="2798979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was named after a Roman god</a:t>
            </a:r>
            <a:endParaRPr lang="en-GB"/>
          </a:p>
        </p:txBody>
      </p:sp>
      <p:sp>
        <p:nvSpPr>
          <p:cNvPr id="1338" name="Google Shape;1338;p73"/>
          <p:cNvSpPr txBox="1"/>
          <p:nvPr>
            <p:ph type="ctrTitle" idx="16"/>
          </p:nvPr>
        </p:nvSpPr>
        <p:spPr>
          <a:xfrm>
            <a:off x="877525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1339" name="Google Shape;1339;p73"/>
          <p:cNvSpPr txBox="1"/>
          <p:nvPr>
            <p:ph type="subTitle" idx="17"/>
          </p:nvPr>
        </p:nvSpPr>
        <p:spPr>
          <a:xfrm>
            <a:off x="665725" y="2798979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 lang="en-GB"/>
          </a:p>
        </p:txBody>
      </p:sp>
      <p:sp>
        <p:nvSpPr>
          <p:cNvPr id="1340" name="Google Shape;1340;p73"/>
          <p:cNvSpPr txBox="1"/>
          <p:nvPr>
            <p:ph type="ctrTitle" idx="18"/>
          </p:nvPr>
        </p:nvSpPr>
        <p:spPr>
          <a:xfrm>
            <a:off x="4820775" y="2377648"/>
            <a:ext cx="1475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1341" name="Google Shape;1341;p73"/>
          <p:cNvSpPr txBox="1"/>
          <p:nvPr>
            <p:ph type="subTitle" idx="19"/>
          </p:nvPr>
        </p:nvSpPr>
        <p:spPr>
          <a:xfrm>
            <a:off x="4608962" y="2798979"/>
            <a:ext cx="18993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very cold</a:t>
            </a:r>
            <a:endParaRPr lang="en-GB"/>
          </a:p>
        </p:txBody>
      </p:sp>
      <p:pic>
        <p:nvPicPr>
          <p:cNvPr id="1342" name="Google Shape;1342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251933">
            <a:off x="3069739" y="3466679"/>
            <a:ext cx="3103098" cy="13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3"/>
          <p:cNvSpPr/>
          <p:nvPr/>
        </p:nvSpPr>
        <p:spPr>
          <a:xfrm rot="5400000">
            <a:off x="3558754" y="2378908"/>
            <a:ext cx="2026429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4" name="Google Shape;1344;p73"/>
          <p:cNvSpPr/>
          <p:nvPr/>
        </p:nvSpPr>
        <p:spPr>
          <a:xfrm rot="-5400000">
            <a:off x="1636447" y="2378823"/>
            <a:ext cx="2026429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5" name="Google Shape;1345;p73"/>
          <p:cNvSpPr/>
          <p:nvPr/>
        </p:nvSpPr>
        <p:spPr>
          <a:xfrm rot="-5400000">
            <a:off x="5531224" y="2329316"/>
            <a:ext cx="2026429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Here’s what you’ll find in this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1"/>
              </a:rPr>
              <a:t>Slidesgo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template: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slide structure based on a </a:t>
            </a:r>
            <a:r>
              <a:rPr lang="en-GB">
                <a:latin typeface="Livvic"/>
                <a:ea typeface="Livvic"/>
                <a:cs typeface="Livvic"/>
                <a:sym typeface="Livvic"/>
              </a:rPr>
              <a:t>l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esson, which you can easily adapt to your needs. For more info on how to edit the template, please visit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/>
              </a:rPr>
              <a:t>Slidesgo School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or read our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/>
              </a:rPr>
              <a:t>FAQs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latin typeface="Livvic"/>
                <a:ea typeface="Livvic"/>
                <a:cs typeface="Livvic"/>
                <a:sym typeface="Livvic"/>
              </a:rPr>
              <a:t>To view this template in PowerPoint with the correct fonts, download and install on your computer the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 action="ppaction://hlinksldjump"/>
              </a:rPr>
              <a:t>fonts that we have used</a:t>
            </a:r>
            <a:r>
              <a:rPr lang="en-GB">
                <a:latin typeface="Livvic"/>
                <a:ea typeface="Livvic"/>
                <a:cs typeface="Livvic"/>
                <a:sym typeface="Livvic"/>
              </a:rPr>
              <a:t>. You can learn how to download and install fonts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5"/>
              </a:rPr>
              <a:t>here</a:t>
            </a:r>
            <a:r>
              <a:rPr lang="en-GB">
                <a:latin typeface="Livvic"/>
                <a:ea typeface="Livvic"/>
                <a:cs typeface="Livvic"/>
                <a:sym typeface="Livvic"/>
              </a:rPr>
              <a:t>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An assortment of </a:t>
            </a:r>
            <a:r>
              <a:rPr lang="en-GB">
                <a:latin typeface="Livvic"/>
                <a:ea typeface="Livvic"/>
                <a:cs typeface="Livvic"/>
                <a:sym typeface="Livvic"/>
              </a:rPr>
              <a:t>resources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</a:t>
            </a:r>
            <a:r>
              <a:rPr lang="en-GB">
                <a:latin typeface="Livvic"/>
                <a:ea typeface="Livvic"/>
                <a:cs typeface="Livvic"/>
                <a:sym typeface="Livvic"/>
              </a:rPr>
              <a:t>hat are suitable for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use in the presentation can be found in the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 action="ppaction://hlinksldjump"/>
              </a:rPr>
              <a:t>alternative resources slide</a:t>
            </a:r>
            <a:r>
              <a:rPr lang="en-GB">
                <a:latin typeface="Livvic SemiBold"/>
                <a:ea typeface="Livvic SemiBold"/>
                <a:cs typeface="Livvic SemiBold"/>
                <a:sym typeface="Livvic SemiBold"/>
              </a:rPr>
              <a:t>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 action="ppaction://hlinksldjump"/>
              </a:rPr>
              <a:t>thanks slide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which you must keep so that proper credits for our design are given.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latin typeface="Livvic"/>
                <a:ea typeface="Livvic"/>
                <a:cs typeface="Livvic"/>
                <a:sym typeface="Livvic"/>
              </a:rPr>
              <a:t>Two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6" action="ppaction://hlinksldjump"/>
              </a:rPr>
              <a:t>resources slide</a:t>
            </a:r>
            <a:r>
              <a:rPr lang="en-GB">
                <a:latin typeface="Livvic SemiBold"/>
                <a:ea typeface="Livvic SemiBold"/>
                <a:cs typeface="Livvic SemiBold"/>
                <a:sym typeface="Livvic SemiBold"/>
              </a:rPr>
              <a:t>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where you’ll find links to all the elements used in the template.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"/>
              </a:rPr>
              <a:t>Instructions for use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Final slides with: 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 action="ppaction://hlinksldjump"/>
              </a:rPr>
              <a:t>fonts and colors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used in the template.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selection of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 action="ppaction://hlinksldjump"/>
              </a:rPr>
              <a:t>illustrations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You can also customize and animate them as you wish with the online editor. Visit 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7"/>
              </a:rPr>
              <a:t>Storyset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to find more. 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More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"/>
              </a:rPr>
              <a:t>infographic resources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whose size and color can be edited. 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Sets of 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"/>
              </a:rPr>
              <a:t>customizable icons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You can delete this slide when you’re done editing the presentation.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81" name="Google Shape;481;p56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 OF THIS TEMPLATE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4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 THE TABLE WITH DATA</a:t>
            </a:r>
            <a:endParaRPr lang="en-GB"/>
          </a:p>
        </p:txBody>
      </p:sp>
      <p:sp>
        <p:nvSpPr>
          <p:cNvPr id="1351" name="Google Shape;1351;p74"/>
          <p:cNvSpPr/>
          <p:nvPr/>
        </p:nvSpPr>
        <p:spPr>
          <a:xfrm>
            <a:off x="2060524" y="1603041"/>
            <a:ext cx="6370208" cy="40857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2" name="Google Shape;1352;p74"/>
          <p:cNvSpPr/>
          <p:nvPr/>
        </p:nvSpPr>
        <p:spPr>
          <a:xfrm>
            <a:off x="2136811" y="180296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53" name="Google Shape;1353;p74"/>
          <p:cNvSpPr txBox="1"/>
          <p:nvPr>
            <p:ph type="ctrTitle" idx="4294967295"/>
          </p:nvPr>
        </p:nvSpPr>
        <p:spPr>
          <a:xfrm>
            <a:off x="2125525" y="1125125"/>
            <a:ext cx="14991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PEOPLE</a:t>
            </a:r>
            <a:endParaRPr sz="1800"/>
          </a:p>
        </p:txBody>
      </p:sp>
      <p:sp>
        <p:nvSpPr>
          <p:cNvPr id="1354" name="Google Shape;1354;p74"/>
          <p:cNvSpPr txBox="1"/>
          <p:nvPr>
            <p:ph type="ctrTitle" idx="4294967295"/>
          </p:nvPr>
        </p:nvSpPr>
        <p:spPr>
          <a:xfrm>
            <a:off x="3727909" y="1125125"/>
            <a:ext cx="14991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BUILDINGS</a:t>
            </a:r>
            <a:endParaRPr sz="1800"/>
          </a:p>
        </p:txBody>
      </p:sp>
      <p:sp>
        <p:nvSpPr>
          <p:cNvPr id="1355" name="Google Shape;1355;p74"/>
          <p:cNvSpPr txBox="1"/>
          <p:nvPr>
            <p:ph type="ctrTitle" idx="4294967295"/>
          </p:nvPr>
        </p:nvSpPr>
        <p:spPr>
          <a:xfrm>
            <a:off x="5330293" y="1125125"/>
            <a:ext cx="14991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MATERIALS</a:t>
            </a:r>
            <a:endParaRPr sz="1800"/>
          </a:p>
        </p:txBody>
      </p:sp>
      <p:sp>
        <p:nvSpPr>
          <p:cNvPr id="1356" name="Google Shape;1356;p74"/>
          <p:cNvSpPr txBox="1"/>
          <p:nvPr>
            <p:ph type="ctrTitle" idx="4294967295"/>
          </p:nvPr>
        </p:nvSpPr>
        <p:spPr>
          <a:xfrm>
            <a:off x="6932677" y="1125125"/>
            <a:ext cx="14991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TRADITIONS</a:t>
            </a:r>
            <a:endParaRPr sz="1800"/>
          </a:p>
        </p:txBody>
      </p:sp>
      <p:sp>
        <p:nvSpPr>
          <p:cNvPr id="1357" name="Google Shape;1357;p74"/>
          <p:cNvSpPr txBox="1"/>
          <p:nvPr>
            <p:ph type="ctrTitle" idx="4294967295"/>
          </p:nvPr>
        </p:nvSpPr>
        <p:spPr>
          <a:xfrm>
            <a:off x="713225" y="1812505"/>
            <a:ext cx="13473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3000 BC</a:t>
            </a:r>
            <a:endParaRPr sz="2000"/>
          </a:p>
        </p:txBody>
      </p:sp>
      <p:sp>
        <p:nvSpPr>
          <p:cNvPr id="1358" name="Google Shape;1358;p74"/>
          <p:cNvSpPr txBox="1"/>
          <p:nvPr>
            <p:ph type="ctrTitle" idx="4294967295"/>
          </p:nvPr>
        </p:nvSpPr>
        <p:spPr>
          <a:xfrm>
            <a:off x="718338" y="2514634"/>
            <a:ext cx="13473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</a:t>
            </a:r>
            <a:r>
              <a:rPr lang="en-GB" sz="2000"/>
              <a:t>000 BC</a:t>
            </a:r>
            <a:endParaRPr sz="2000"/>
          </a:p>
        </p:txBody>
      </p:sp>
      <p:sp>
        <p:nvSpPr>
          <p:cNvPr id="1359" name="Google Shape;1359;p74"/>
          <p:cNvSpPr txBox="1"/>
          <p:nvPr>
            <p:ph type="ctrTitle" idx="4294967295"/>
          </p:nvPr>
        </p:nvSpPr>
        <p:spPr>
          <a:xfrm>
            <a:off x="718363" y="3216762"/>
            <a:ext cx="13473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</a:t>
            </a:r>
            <a:r>
              <a:rPr lang="en-GB" sz="2000"/>
              <a:t>300 BC</a:t>
            </a:r>
            <a:endParaRPr sz="2000"/>
          </a:p>
        </p:txBody>
      </p:sp>
      <p:sp>
        <p:nvSpPr>
          <p:cNvPr id="1360" name="Google Shape;1360;p74"/>
          <p:cNvSpPr txBox="1"/>
          <p:nvPr>
            <p:ph type="ctrTitle" idx="4294967295"/>
          </p:nvPr>
        </p:nvSpPr>
        <p:spPr>
          <a:xfrm>
            <a:off x="713225" y="3918891"/>
            <a:ext cx="13473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51 </a:t>
            </a:r>
            <a:r>
              <a:rPr lang="en-GB" sz="2000"/>
              <a:t>BC</a:t>
            </a:r>
            <a:endParaRPr sz="2000"/>
          </a:p>
        </p:txBody>
      </p:sp>
      <p:sp>
        <p:nvSpPr>
          <p:cNvPr id="1361" name="Google Shape;1361;p74"/>
          <p:cNvSpPr/>
          <p:nvPr/>
        </p:nvSpPr>
        <p:spPr>
          <a:xfrm>
            <a:off x="3750482" y="180296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the biggest planet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2" name="Google Shape;1362;p74"/>
          <p:cNvSpPr/>
          <p:nvPr/>
        </p:nvSpPr>
        <p:spPr>
          <a:xfrm>
            <a:off x="5341579" y="180296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Earth is the planet with life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3" name="Google Shape;1363;p74"/>
          <p:cNvSpPr/>
          <p:nvPr/>
        </p:nvSpPr>
        <p:spPr>
          <a:xfrm>
            <a:off x="6943963" y="180296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4" name="Google Shape;1364;p74"/>
          <p:cNvSpPr/>
          <p:nvPr/>
        </p:nvSpPr>
        <p:spPr>
          <a:xfrm>
            <a:off x="2136811" y="250685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5" name="Google Shape;1365;p74"/>
          <p:cNvSpPr/>
          <p:nvPr/>
        </p:nvSpPr>
        <p:spPr>
          <a:xfrm>
            <a:off x="3750482" y="250685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6" name="Google Shape;1366;p74"/>
          <p:cNvSpPr/>
          <p:nvPr/>
        </p:nvSpPr>
        <p:spPr>
          <a:xfrm>
            <a:off x="5341579" y="250685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7" name="Google Shape;1367;p74"/>
          <p:cNvSpPr/>
          <p:nvPr/>
        </p:nvSpPr>
        <p:spPr>
          <a:xfrm>
            <a:off x="6943963" y="250685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has a beautiful name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8" name="Google Shape;1368;p74"/>
          <p:cNvSpPr/>
          <p:nvPr/>
        </p:nvSpPr>
        <p:spPr>
          <a:xfrm>
            <a:off x="2136811" y="321075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very small planet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69" name="Google Shape;1369;p74"/>
          <p:cNvSpPr/>
          <p:nvPr/>
        </p:nvSpPr>
        <p:spPr>
          <a:xfrm>
            <a:off x="3750482" y="321075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0" name="Google Shape;1370;p74"/>
          <p:cNvSpPr/>
          <p:nvPr/>
        </p:nvSpPr>
        <p:spPr>
          <a:xfrm>
            <a:off x="5341579" y="321075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Neptune is far away from us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1" name="Google Shape;1371;p74"/>
          <p:cNvSpPr/>
          <p:nvPr/>
        </p:nvSpPr>
        <p:spPr>
          <a:xfrm>
            <a:off x="6943963" y="3210751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2" name="Google Shape;1372;p74"/>
          <p:cNvSpPr/>
          <p:nvPr/>
        </p:nvSpPr>
        <p:spPr>
          <a:xfrm>
            <a:off x="2136811" y="391464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has beautiful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3" name="Google Shape;1373;p74"/>
          <p:cNvSpPr/>
          <p:nvPr/>
        </p:nvSpPr>
        <p:spPr>
          <a:xfrm>
            <a:off x="3750482" y="391464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Pluto is now a dwarf planet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4" name="Google Shape;1374;p74"/>
          <p:cNvSpPr/>
          <p:nvPr/>
        </p:nvSpPr>
        <p:spPr>
          <a:xfrm>
            <a:off x="5341579" y="391464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75" name="Google Shape;1375;p74"/>
          <p:cNvSpPr/>
          <p:nvPr/>
        </p:nvSpPr>
        <p:spPr>
          <a:xfrm>
            <a:off x="6943963" y="3914646"/>
            <a:ext cx="1476527" cy="537789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—</a:t>
            </a:r>
            <a:endParaRPr lang="en-GB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5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THE CORRECT ANSWER</a:t>
            </a:r>
            <a:endParaRPr lang="en-GB"/>
          </a:p>
        </p:txBody>
      </p:sp>
      <p:sp>
        <p:nvSpPr>
          <p:cNvPr id="1381" name="Google Shape;1381;p75"/>
          <p:cNvSpPr txBox="1"/>
          <p:nvPr/>
        </p:nvSpPr>
        <p:spPr>
          <a:xfrm>
            <a:off x="1927587" y="2076525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Neptune is far away from us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82" name="Google Shape;1382;p75"/>
          <p:cNvSpPr txBox="1"/>
          <p:nvPr/>
        </p:nvSpPr>
        <p:spPr>
          <a:xfrm>
            <a:off x="1478338" y="1253163"/>
            <a:ext cx="2526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HOW WAS PAPER MADE?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83" name="Google Shape;1383;p75"/>
          <p:cNvSpPr/>
          <p:nvPr/>
        </p:nvSpPr>
        <p:spPr>
          <a:xfrm rot="10800000" flipH="1">
            <a:off x="1509588" y="1982027"/>
            <a:ext cx="2725458" cy="3590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4" name="Google Shape;1384;p75"/>
          <p:cNvSpPr/>
          <p:nvPr/>
        </p:nvSpPr>
        <p:spPr>
          <a:xfrm>
            <a:off x="831588" y="1330925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1.</a:t>
            </a:r>
            <a:endParaRPr lang="en-GB"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85" name="Google Shape;1385;p75"/>
          <p:cNvSpPr txBox="1"/>
          <p:nvPr/>
        </p:nvSpPr>
        <p:spPr>
          <a:xfrm>
            <a:off x="1478338" y="2076525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86" name="Google Shape;1386;p75"/>
          <p:cNvSpPr txBox="1"/>
          <p:nvPr/>
        </p:nvSpPr>
        <p:spPr>
          <a:xfrm>
            <a:off x="1927587" y="2401425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is a gas giant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87" name="Google Shape;1387;p75"/>
          <p:cNvSpPr txBox="1"/>
          <p:nvPr/>
        </p:nvSpPr>
        <p:spPr>
          <a:xfrm>
            <a:off x="1478338" y="2401425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</a:t>
            </a: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88" name="Google Shape;1388;p75"/>
          <p:cNvSpPr txBox="1"/>
          <p:nvPr/>
        </p:nvSpPr>
        <p:spPr>
          <a:xfrm>
            <a:off x="5786362" y="2076525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a red planet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89" name="Google Shape;1389;p75"/>
          <p:cNvSpPr txBox="1"/>
          <p:nvPr/>
        </p:nvSpPr>
        <p:spPr>
          <a:xfrm>
            <a:off x="5337113" y="1253163"/>
            <a:ext cx="2526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WHERE WAS PAPER INVENTED?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0" name="Google Shape;1390;p75"/>
          <p:cNvSpPr/>
          <p:nvPr/>
        </p:nvSpPr>
        <p:spPr>
          <a:xfrm rot="10800000" flipH="1">
            <a:off x="5368363" y="1982027"/>
            <a:ext cx="2725458" cy="3590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1" name="Google Shape;1391;p75"/>
          <p:cNvSpPr/>
          <p:nvPr/>
        </p:nvSpPr>
        <p:spPr>
          <a:xfrm>
            <a:off x="4690363" y="1330925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2.</a:t>
            </a:r>
            <a:endParaRPr lang="en-GB"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2" name="Google Shape;1392;p75"/>
          <p:cNvSpPr txBox="1"/>
          <p:nvPr/>
        </p:nvSpPr>
        <p:spPr>
          <a:xfrm>
            <a:off x="5337113" y="2076525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3" name="Google Shape;1393;p75"/>
          <p:cNvSpPr txBox="1"/>
          <p:nvPr/>
        </p:nvSpPr>
        <p:spPr>
          <a:xfrm>
            <a:off x="5786362" y="2401425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has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94" name="Google Shape;1394;p75"/>
          <p:cNvSpPr txBox="1"/>
          <p:nvPr/>
        </p:nvSpPr>
        <p:spPr>
          <a:xfrm>
            <a:off x="5337113" y="2401425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5" name="Google Shape;1395;p75"/>
          <p:cNvSpPr txBox="1"/>
          <p:nvPr/>
        </p:nvSpPr>
        <p:spPr>
          <a:xfrm>
            <a:off x="1927587" y="3811300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has beautiful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96" name="Google Shape;1396;p75"/>
          <p:cNvSpPr txBox="1"/>
          <p:nvPr/>
        </p:nvSpPr>
        <p:spPr>
          <a:xfrm>
            <a:off x="1478338" y="2987938"/>
            <a:ext cx="2526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WHEN DID WRITING APPEAR?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7" name="Google Shape;1397;p75"/>
          <p:cNvSpPr/>
          <p:nvPr/>
        </p:nvSpPr>
        <p:spPr>
          <a:xfrm rot="10800000" flipH="1">
            <a:off x="1509588" y="3716802"/>
            <a:ext cx="2725458" cy="3590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8" name="Google Shape;1398;p75"/>
          <p:cNvSpPr/>
          <p:nvPr/>
        </p:nvSpPr>
        <p:spPr>
          <a:xfrm>
            <a:off x="831588" y="3065700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3.</a:t>
            </a:r>
            <a:endParaRPr lang="en-GB"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399" name="Google Shape;1399;p75"/>
          <p:cNvSpPr txBox="1"/>
          <p:nvPr/>
        </p:nvSpPr>
        <p:spPr>
          <a:xfrm>
            <a:off x="1478338" y="3811300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00" name="Google Shape;1400;p75"/>
          <p:cNvSpPr txBox="1"/>
          <p:nvPr/>
        </p:nvSpPr>
        <p:spPr>
          <a:xfrm>
            <a:off x="1927587" y="4136200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made of basalt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01" name="Google Shape;1401;p75"/>
          <p:cNvSpPr txBox="1"/>
          <p:nvPr/>
        </p:nvSpPr>
        <p:spPr>
          <a:xfrm>
            <a:off x="1478338" y="4136200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02" name="Google Shape;1402;p75"/>
          <p:cNvSpPr txBox="1"/>
          <p:nvPr/>
        </p:nvSpPr>
        <p:spPr>
          <a:xfrm>
            <a:off x="5786362" y="3811300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Earth has life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03" name="Google Shape;1403;p75"/>
          <p:cNvSpPr txBox="1"/>
          <p:nvPr/>
        </p:nvSpPr>
        <p:spPr>
          <a:xfrm>
            <a:off x="5337113" y="2987938"/>
            <a:ext cx="2526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WHAT ARE THE MAIN USES OF PAPER?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04" name="Google Shape;1404;p75"/>
          <p:cNvSpPr/>
          <p:nvPr/>
        </p:nvSpPr>
        <p:spPr>
          <a:xfrm rot="10800000" flipH="1">
            <a:off x="5368363" y="3716802"/>
            <a:ext cx="2725458" cy="3590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5" name="Google Shape;1405;p75"/>
          <p:cNvSpPr/>
          <p:nvPr/>
        </p:nvSpPr>
        <p:spPr>
          <a:xfrm>
            <a:off x="4690363" y="3065700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4.</a:t>
            </a:r>
            <a:endParaRPr lang="en-GB"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06" name="Google Shape;1406;p75"/>
          <p:cNvSpPr txBox="1"/>
          <p:nvPr/>
        </p:nvSpPr>
        <p:spPr>
          <a:xfrm>
            <a:off x="5337113" y="3811300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07" name="Google Shape;1407;p75"/>
          <p:cNvSpPr txBox="1"/>
          <p:nvPr/>
        </p:nvSpPr>
        <p:spPr>
          <a:xfrm>
            <a:off x="5786362" y="4136200"/>
            <a:ext cx="2526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a hot planet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08" name="Google Shape;1408;p75"/>
          <p:cNvSpPr txBox="1"/>
          <p:nvPr/>
        </p:nvSpPr>
        <p:spPr>
          <a:xfrm>
            <a:off x="5337113" y="4136200"/>
            <a:ext cx="3798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B.</a:t>
            </a:r>
            <a:endParaRPr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76"/>
          <p:cNvSpPr txBox="1"/>
          <p:nvPr>
            <p:ph type="subTitle" idx="1"/>
          </p:nvPr>
        </p:nvSpPr>
        <p:spPr>
          <a:xfrm>
            <a:off x="3478575" y="3150475"/>
            <a:ext cx="49521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numbers catch your audience’s attention</a:t>
            </a:r>
            <a:endParaRPr lang="en-GB"/>
          </a:p>
        </p:txBody>
      </p:sp>
      <p:sp>
        <p:nvSpPr>
          <p:cNvPr id="1414" name="Google Shape;1414;p76"/>
          <p:cNvSpPr txBox="1"/>
          <p:nvPr>
            <p:ph type="title"/>
          </p:nvPr>
        </p:nvSpPr>
        <p:spPr>
          <a:xfrm>
            <a:off x="3700003" y="1395125"/>
            <a:ext cx="4509300" cy="17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3150 BC</a:t>
            </a:r>
            <a:endParaRPr lang="en-GB"/>
          </a:p>
        </p:txBody>
      </p:sp>
      <p:pic>
        <p:nvPicPr>
          <p:cNvPr id="1415" name="Google Shape;1415;p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3224" y="362238"/>
            <a:ext cx="2464186" cy="453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7"/>
          <p:cNvSpPr txBox="1"/>
          <p:nvPr>
            <p:ph type="title"/>
          </p:nvPr>
        </p:nvSpPr>
        <p:spPr>
          <a:xfrm>
            <a:off x="2079250" y="368825"/>
            <a:ext cx="49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FEATURES OF THE 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1" name="Google Shape;1421;p77"/>
          <p:cNvSpPr txBox="1"/>
          <p:nvPr>
            <p:ph type="subTitle" idx="4294967295"/>
          </p:nvPr>
        </p:nvSpPr>
        <p:spPr>
          <a:xfrm>
            <a:off x="6661889" y="1693147"/>
            <a:ext cx="189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It’</a:t>
            </a: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 the biggest planet </a:t>
            </a: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in the Sol</a:t>
            </a: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ar System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22" name="Google Shape;1422;p77"/>
          <p:cNvSpPr txBox="1"/>
          <p:nvPr>
            <p:ph type="ctrTitle" idx="4294967295"/>
          </p:nvPr>
        </p:nvSpPr>
        <p:spPr>
          <a:xfrm>
            <a:off x="6566864" y="3222814"/>
            <a:ext cx="12258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VENUS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3" name="Google Shape;1423;p77"/>
          <p:cNvSpPr txBox="1"/>
          <p:nvPr>
            <p:ph type="subTitle" idx="4294967295"/>
          </p:nvPr>
        </p:nvSpPr>
        <p:spPr>
          <a:xfrm>
            <a:off x="6566864" y="3549610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</a:t>
            </a: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is the second planet from the Sun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24" name="Google Shape;1424;p77"/>
          <p:cNvSpPr txBox="1"/>
          <p:nvPr>
            <p:ph type="ctrTitle" idx="4294967295"/>
          </p:nvPr>
        </p:nvSpPr>
        <p:spPr>
          <a:xfrm>
            <a:off x="1043514" y="1258375"/>
            <a:ext cx="14757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MARS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5" name="Google Shape;1425;p77"/>
          <p:cNvSpPr txBox="1"/>
          <p:nvPr>
            <p:ph type="subTitle" idx="4294967295"/>
          </p:nvPr>
        </p:nvSpPr>
        <p:spPr>
          <a:xfrm>
            <a:off x="619914" y="1581772"/>
            <a:ext cx="189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 cold place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26" name="Google Shape;1426;p77"/>
          <p:cNvSpPr txBox="1"/>
          <p:nvPr>
            <p:ph type="ctrTitle" idx="4294967295"/>
          </p:nvPr>
        </p:nvSpPr>
        <p:spPr>
          <a:xfrm>
            <a:off x="6661889" y="1362551"/>
            <a:ext cx="122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JUPITER</a:t>
            </a:r>
            <a:endParaRPr sz="2000"/>
          </a:p>
        </p:txBody>
      </p:sp>
      <p:sp>
        <p:nvSpPr>
          <p:cNvPr id="1427" name="Google Shape;1427;p77"/>
          <p:cNvSpPr txBox="1"/>
          <p:nvPr>
            <p:ph type="ctrTitle" idx="4294967295"/>
          </p:nvPr>
        </p:nvSpPr>
        <p:spPr>
          <a:xfrm>
            <a:off x="1043514" y="2797992"/>
            <a:ext cx="14757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MERCURY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8" name="Google Shape;1428;p77"/>
          <p:cNvSpPr txBox="1"/>
          <p:nvPr>
            <p:ph type="subTitle" idx="4294967295"/>
          </p:nvPr>
        </p:nvSpPr>
        <p:spPr>
          <a:xfrm>
            <a:off x="619914" y="3110610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It’</a:t>
            </a: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 the </a:t>
            </a: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closest planet to the Sun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429" name="Google Shape;1429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 flipH="1">
            <a:off x="3342628" y="2347574"/>
            <a:ext cx="1122708" cy="20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7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4548169" y="3577889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97829" y="1476291"/>
            <a:ext cx="1560549" cy="191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74282" y="1156750"/>
            <a:ext cx="1087476" cy="975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77"/>
          <p:cNvGrpSpPr/>
          <p:nvPr/>
        </p:nvGrpSpPr>
        <p:grpSpPr>
          <a:xfrm>
            <a:off x="2697152" y="1362556"/>
            <a:ext cx="768828" cy="393727"/>
            <a:chOff x="902350" y="3187325"/>
            <a:chExt cx="195025" cy="99875"/>
          </a:xfrm>
        </p:grpSpPr>
        <p:sp>
          <p:nvSpPr>
            <p:cNvPr id="1434" name="Google Shape;1434;p77"/>
            <p:cNvSpPr/>
            <p:nvPr/>
          </p:nvSpPr>
          <p:spPr>
            <a:xfrm>
              <a:off x="1001150" y="3187750"/>
              <a:ext cx="94900" cy="94925"/>
            </a:xfrm>
            <a:custGeom>
              <a:avLst/>
              <a:gdLst/>
              <a:ahLst/>
              <a:cxnLst/>
              <a:rect l="l" t="t" r="r" b="b"/>
              <a:pathLst>
                <a:path w="3796" h="3797" extrusionOk="0">
                  <a:moveTo>
                    <a:pt x="0" y="0"/>
                  </a:moveTo>
                  <a:lnTo>
                    <a:pt x="0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77"/>
            <p:cNvSpPr/>
            <p:nvPr/>
          </p:nvSpPr>
          <p:spPr>
            <a:xfrm>
              <a:off x="998775" y="3187325"/>
              <a:ext cx="98600" cy="99875"/>
            </a:xfrm>
            <a:custGeom>
              <a:avLst/>
              <a:gdLst/>
              <a:ahLst/>
              <a:cxnLst/>
              <a:rect l="l" t="t" r="r" b="b"/>
              <a:pathLst>
                <a:path w="3944" h="3995" extrusionOk="0">
                  <a:moveTo>
                    <a:pt x="3578" y="1"/>
                  </a:moveTo>
                  <a:cubicBezTo>
                    <a:pt x="3391" y="1"/>
                    <a:pt x="3205" y="19"/>
                    <a:pt x="3033" y="34"/>
                  </a:cubicBezTo>
                  <a:cubicBezTo>
                    <a:pt x="2939" y="42"/>
                    <a:pt x="2848" y="46"/>
                    <a:pt x="2758" y="46"/>
                  </a:cubicBezTo>
                  <a:cubicBezTo>
                    <a:pt x="2664" y="46"/>
                    <a:pt x="2569" y="42"/>
                    <a:pt x="2471" y="38"/>
                  </a:cubicBezTo>
                  <a:cubicBezTo>
                    <a:pt x="2278" y="30"/>
                    <a:pt x="2065" y="17"/>
                    <a:pt x="1851" y="17"/>
                  </a:cubicBezTo>
                  <a:lnTo>
                    <a:pt x="1236" y="22"/>
                  </a:lnTo>
                  <a:lnTo>
                    <a:pt x="83" y="9"/>
                  </a:lnTo>
                  <a:lnTo>
                    <a:pt x="70" y="1072"/>
                  </a:lnTo>
                  <a:cubicBezTo>
                    <a:pt x="66" y="1248"/>
                    <a:pt x="62" y="1421"/>
                    <a:pt x="62" y="1593"/>
                  </a:cubicBezTo>
                  <a:cubicBezTo>
                    <a:pt x="58" y="1753"/>
                    <a:pt x="50" y="1921"/>
                    <a:pt x="42" y="2086"/>
                  </a:cubicBezTo>
                  <a:cubicBezTo>
                    <a:pt x="33" y="2254"/>
                    <a:pt x="29" y="2430"/>
                    <a:pt x="29" y="2590"/>
                  </a:cubicBezTo>
                  <a:lnTo>
                    <a:pt x="29" y="3050"/>
                  </a:lnTo>
                  <a:cubicBezTo>
                    <a:pt x="29" y="3124"/>
                    <a:pt x="29" y="3198"/>
                    <a:pt x="29" y="3267"/>
                  </a:cubicBezTo>
                  <a:cubicBezTo>
                    <a:pt x="29" y="3333"/>
                    <a:pt x="25" y="3403"/>
                    <a:pt x="21" y="3464"/>
                  </a:cubicBezTo>
                  <a:cubicBezTo>
                    <a:pt x="17" y="3526"/>
                    <a:pt x="17" y="3587"/>
                    <a:pt x="13" y="3649"/>
                  </a:cubicBezTo>
                  <a:cubicBezTo>
                    <a:pt x="9" y="3735"/>
                    <a:pt x="5" y="3821"/>
                    <a:pt x="1" y="3907"/>
                  </a:cubicBezTo>
                  <a:lnTo>
                    <a:pt x="66" y="3911"/>
                  </a:lnTo>
                  <a:lnTo>
                    <a:pt x="333" y="3924"/>
                  </a:lnTo>
                  <a:lnTo>
                    <a:pt x="432" y="3928"/>
                  </a:lnTo>
                  <a:lnTo>
                    <a:pt x="518" y="3928"/>
                  </a:lnTo>
                  <a:lnTo>
                    <a:pt x="846" y="3936"/>
                  </a:lnTo>
                  <a:cubicBezTo>
                    <a:pt x="1051" y="3940"/>
                    <a:pt x="1228" y="3944"/>
                    <a:pt x="1375" y="3953"/>
                  </a:cubicBezTo>
                  <a:lnTo>
                    <a:pt x="1699" y="3953"/>
                  </a:lnTo>
                  <a:lnTo>
                    <a:pt x="2163" y="3969"/>
                  </a:lnTo>
                  <a:cubicBezTo>
                    <a:pt x="2245" y="3973"/>
                    <a:pt x="2323" y="3975"/>
                    <a:pt x="2397" y="3975"/>
                  </a:cubicBezTo>
                  <a:cubicBezTo>
                    <a:pt x="2471" y="3975"/>
                    <a:pt x="2541" y="3973"/>
                    <a:pt x="2606" y="3969"/>
                  </a:cubicBezTo>
                  <a:cubicBezTo>
                    <a:pt x="2738" y="3965"/>
                    <a:pt x="2857" y="3965"/>
                    <a:pt x="2959" y="3965"/>
                  </a:cubicBezTo>
                  <a:cubicBezTo>
                    <a:pt x="3058" y="3969"/>
                    <a:pt x="3160" y="3973"/>
                    <a:pt x="3255" y="3977"/>
                  </a:cubicBezTo>
                  <a:cubicBezTo>
                    <a:pt x="3406" y="3987"/>
                    <a:pt x="3539" y="3995"/>
                    <a:pt x="3643" y="3995"/>
                  </a:cubicBezTo>
                  <a:cubicBezTo>
                    <a:pt x="3665" y="3995"/>
                    <a:pt x="3686" y="3994"/>
                    <a:pt x="3706" y="3994"/>
                  </a:cubicBezTo>
                  <a:cubicBezTo>
                    <a:pt x="3817" y="3989"/>
                    <a:pt x="3878" y="3981"/>
                    <a:pt x="3886" y="3961"/>
                  </a:cubicBezTo>
                  <a:cubicBezTo>
                    <a:pt x="3891" y="3936"/>
                    <a:pt x="3841" y="3916"/>
                    <a:pt x="3747" y="3887"/>
                  </a:cubicBezTo>
                  <a:cubicBezTo>
                    <a:pt x="3612" y="3846"/>
                    <a:pt x="3468" y="3809"/>
                    <a:pt x="3328" y="3784"/>
                  </a:cubicBezTo>
                  <a:cubicBezTo>
                    <a:pt x="3234" y="3764"/>
                    <a:pt x="3123" y="3743"/>
                    <a:pt x="2996" y="3731"/>
                  </a:cubicBezTo>
                  <a:cubicBezTo>
                    <a:pt x="2873" y="3719"/>
                    <a:pt x="2738" y="3715"/>
                    <a:pt x="2606" y="3710"/>
                  </a:cubicBezTo>
                  <a:cubicBezTo>
                    <a:pt x="2471" y="3706"/>
                    <a:pt x="2335" y="3702"/>
                    <a:pt x="2204" y="3694"/>
                  </a:cubicBezTo>
                  <a:cubicBezTo>
                    <a:pt x="2061" y="3686"/>
                    <a:pt x="1905" y="3678"/>
                    <a:pt x="1740" y="3674"/>
                  </a:cubicBezTo>
                  <a:lnTo>
                    <a:pt x="1400" y="3661"/>
                  </a:lnTo>
                  <a:cubicBezTo>
                    <a:pt x="1252" y="3657"/>
                    <a:pt x="1072" y="3653"/>
                    <a:pt x="862" y="3653"/>
                  </a:cubicBezTo>
                  <a:lnTo>
                    <a:pt x="526" y="3649"/>
                  </a:lnTo>
                  <a:lnTo>
                    <a:pt x="280" y="3649"/>
                  </a:lnTo>
                  <a:lnTo>
                    <a:pt x="267" y="3645"/>
                  </a:lnTo>
                  <a:lnTo>
                    <a:pt x="259" y="3641"/>
                  </a:lnTo>
                  <a:cubicBezTo>
                    <a:pt x="263" y="3632"/>
                    <a:pt x="263" y="3628"/>
                    <a:pt x="267" y="3620"/>
                  </a:cubicBezTo>
                  <a:lnTo>
                    <a:pt x="267" y="3608"/>
                  </a:lnTo>
                  <a:lnTo>
                    <a:pt x="267" y="3567"/>
                  </a:lnTo>
                  <a:lnTo>
                    <a:pt x="271" y="3477"/>
                  </a:lnTo>
                  <a:cubicBezTo>
                    <a:pt x="276" y="3329"/>
                    <a:pt x="276" y="3169"/>
                    <a:pt x="271" y="3021"/>
                  </a:cubicBezTo>
                  <a:cubicBezTo>
                    <a:pt x="267" y="2873"/>
                    <a:pt x="263" y="2717"/>
                    <a:pt x="263" y="2557"/>
                  </a:cubicBezTo>
                  <a:cubicBezTo>
                    <a:pt x="259" y="2401"/>
                    <a:pt x="263" y="2250"/>
                    <a:pt x="267" y="2086"/>
                  </a:cubicBezTo>
                  <a:cubicBezTo>
                    <a:pt x="271" y="1921"/>
                    <a:pt x="276" y="1745"/>
                    <a:pt x="276" y="1560"/>
                  </a:cubicBezTo>
                  <a:cubicBezTo>
                    <a:pt x="271" y="1388"/>
                    <a:pt x="271" y="1212"/>
                    <a:pt x="271" y="1035"/>
                  </a:cubicBezTo>
                  <a:cubicBezTo>
                    <a:pt x="271" y="871"/>
                    <a:pt x="267" y="703"/>
                    <a:pt x="267" y="535"/>
                  </a:cubicBezTo>
                  <a:lnTo>
                    <a:pt x="267" y="280"/>
                  </a:lnTo>
                  <a:lnTo>
                    <a:pt x="267" y="202"/>
                  </a:lnTo>
                  <a:lnTo>
                    <a:pt x="267" y="194"/>
                  </a:lnTo>
                  <a:lnTo>
                    <a:pt x="382" y="194"/>
                  </a:lnTo>
                  <a:lnTo>
                    <a:pt x="678" y="190"/>
                  </a:lnTo>
                  <a:lnTo>
                    <a:pt x="1277" y="186"/>
                  </a:lnTo>
                  <a:cubicBezTo>
                    <a:pt x="1486" y="178"/>
                    <a:pt x="1695" y="173"/>
                    <a:pt x="1888" y="169"/>
                  </a:cubicBezTo>
                  <a:cubicBezTo>
                    <a:pt x="2085" y="169"/>
                    <a:pt x="2278" y="182"/>
                    <a:pt x="2483" y="190"/>
                  </a:cubicBezTo>
                  <a:cubicBezTo>
                    <a:pt x="2586" y="198"/>
                    <a:pt x="2688" y="198"/>
                    <a:pt x="2795" y="198"/>
                  </a:cubicBezTo>
                  <a:cubicBezTo>
                    <a:pt x="2902" y="198"/>
                    <a:pt x="3004" y="190"/>
                    <a:pt x="3103" y="182"/>
                  </a:cubicBezTo>
                  <a:cubicBezTo>
                    <a:pt x="3256" y="168"/>
                    <a:pt x="3409" y="160"/>
                    <a:pt x="3559" y="160"/>
                  </a:cubicBezTo>
                  <a:cubicBezTo>
                    <a:pt x="3590" y="160"/>
                    <a:pt x="3622" y="160"/>
                    <a:pt x="3653" y="161"/>
                  </a:cubicBezTo>
                  <a:lnTo>
                    <a:pt x="3714" y="161"/>
                  </a:lnTo>
                  <a:cubicBezTo>
                    <a:pt x="3722" y="161"/>
                    <a:pt x="3726" y="165"/>
                    <a:pt x="3735" y="165"/>
                  </a:cubicBezTo>
                  <a:cubicBezTo>
                    <a:pt x="3731" y="182"/>
                    <a:pt x="3731" y="190"/>
                    <a:pt x="3726" y="202"/>
                  </a:cubicBezTo>
                  <a:lnTo>
                    <a:pt x="3726" y="214"/>
                  </a:lnTo>
                  <a:lnTo>
                    <a:pt x="3726" y="251"/>
                  </a:lnTo>
                  <a:lnTo>
                    <a:pt x="3722" y="333"/>
                  </a:lnTo>
                  <a:cubicBezTo>
                    <a:pt x="3714" y="522"/>
                    <a:pt x="3714" y="703"/>
                    <a:pt x="3722" y="879"/>
                  </a:cubicBezTo>
                  <a:cubicBezTo>
                    <a:pt x="3726" y="1052"/>
                    <a:pt x="3726" y="1212"/>
                    <a:pt x="3726" y="1372"/>
                  </a:cubicBezTo>
                  <a:cubicBezTo>
                    <a:pt x="3726" y="1540"/>
                    <a:pt x="3731" y="1696"/>
                    <a:pt x="3735" y="1843"/>
                  </a:cubicBezTo>
                  <a:cubicBezTo>
                    <a:pt x="3735" y="1991"/>
                    <a:pt x="3739" y="2131"/>
                    <a:pt x="3735" y="2258"/>
                  </a:cubicBezTo>
                  <a:cubicBezTo>
                    <a:pt x="3735" y="2385"/>
                    <a:pt x="3726" y="2508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87"/>
                    <a:pt x="3726" y="3181"/>
                    <a:pt x="3731" y="3267"/>
                  </a:cubicBezTo>
                  <a:cubicBezTo>
                    <a:pt x="3751" y="3612"/>
                    <a:pt x="3780" y="3813"/>
                    <a:pt x="3829" y="3813"/>
                  </a:cubicBezTo>
                  <a:cubicBezTo>
                    <a:pt x="3882" y="3813"/>
                    <a:pt x="3907" y="3616"/>
                    <a:pt x="3911" y="3271"/>
                  </a:cubicBezTo>
                  <a:cubicBezTo>
                    <a:pt x="3919" y="3185"/>
                    <a:pt x="3915" y="3079"/>
                    <a:pt x="3919" y="2984"/>
                  </a:cubicBezTo>
                  <a:cubicBezTo>
                    <a:pt x="3919" y="2890"/>
                    <a:pt x="3923" y="2783"/>
                    <a:pt x="3932" y="2664"/>
                  </a:cubicBezTo>
                  <a:cubicBezTo>
                    <a:pt x="3936" y="2541"/>
                    <a:pt x="3944" y="2414"/>
                    <a:pt x="3944" y="2262"/>
                  </a:cubicBezTo>
                  <a:cubicBezTo>
                    <a:pt x="3944" y="2114"/>
                    <a:pt x="3940" y="1971"/>
                    <a:pt x="3936" y="1815"/>
                  </a:cubicBezTo>
                  <a:cubicBezTo>
                    <a:pt x="3927" y="1663"/>
                    <a:pt x="3919" y="1507"/>
                    <a:pt x="3919" y="1355"/>
                  </a:cubicBezTo>
                  <a:cubicBezTo>
                    <a:pt x="3919" y="1183"/>
                    <a:pt x="3911" y="1015"/>
                    <a:pt x="3903" y="842"/>
                  </a:cubicBezTo>
                  <a:cubicBezTo>
                    <a:pt x="3895" y="670"/>
                    <a:pt x="3891" y="502"/>
                    <a:pt x="3895" y="329"/>
                  </a:cubicBezTo>
                  <a:cubicBezTo>
                    <a:pt x="3899" y="227"/>
                    <a:pt x="3903" y="120"/>
                    <a:pt x="3903" y="1"/>
                  </a:cubicBezTo>
                  <a:lnTo>
                    <a:pt x="3632" y="1"/>
                  </a:lnTo>
                  <a:cubicBezTo>
                    <a:pt x="3614" y="1"/>
                    <a:pt x="3596" y="1"/>
                    <a:pt x="357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77"/>
            <p:cNvSpPr/>
            <p:nvPr/>
          </p:nvSpPr>
          <p:spPr>
            <a:xfrm>
              <a:off x="902350" y="3235150"/>
              <a:ext cx="98825" cy="25"/>
            </a:xfrm>
            <a:custGeom>
              <a:avLst/>
              <a:gdLst/>
              <a:ahLst/>
              <a:cxnLst/>
              <a:rect l="l" t="t" r="r" b="b"/>
              <a:pathLst>
                <a:path w="3953" h="1" extrusionOk="0">
                  <a:moveTo>
                    <a:pt x="3952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77"/>
            <p:cNvSpPr/>
            <p:nvPr/>
          </p:nvSpPr>
          <p:spPr>
            <a:xfrm>
              <a:off x="902350" y="3231350"/>
              <a:ext cx="98700" cy="7650"/>
            </a:xfrm>
            <a:custGeom>
              <a:avLst/>
              <a:gdLst/>
              <a:ahLst/>
              <a:cxnLst/>
              <a:rect l="l" t="t" r="r" b="b"/>
              <a:pathLst>
                <a:path w="3948" h="306" extrusionOk="0">
                  <a:moveTo>
                    <a:pt x="3497" y="0"/>
                  </a:moveTo>
                  <a:cubicBezTo>
                    <a:pt x="3460" y="4"/>
                    <a:pt x="3419" y="9"/>
                    <a:pt x="3382" y="9"/>
                  </a:cubicBezTo>
                  <a:lnTo>
                    <a:pt x="3152" y="25"/>
                  </a:lnTo>
                  <a:cubicBezTo>
                    <a:pt x="3094" y="37"/>
                    <a:pt x="3033" y="41"/>
                    <a:pt x="2975" y="46"/>
                  </a:cubicBezTo>
                  <a:cubicBezTo>
                    <a:pt x="2943" y="41"/>
                    <a:pt x="2910" y="33"/>
                    <a:pt x="2873" y="29"/>
                  </a:cubicBezTo>
                  <a:cubicBezTo>
                    <a:pt x="2832" y="29"/>
                    <a:pt x="2791" y="29"/>
                    <a:pt x="2754" y="37"/>
                  </a:cubicBezTo>
                  <a:cubicBezTo>
                    <a:pt x="2713" y="46"/>
                    <a:pt x="2672" y="50"/>
                    <a:pt x="2635" y="54"/>
                  </a:cubicBezTo>
                  <a:cubicBezTo>
                    <a:pt x="2594" y="50"/>
                    <a:pt x="2553" y="41"/>
                    <a:pt x="2512" y="29"/>
                  </a:cubicBezTo>
                  <a:cubicBezTo>
                    <a:pt x="2487" y="25"/>
                    <a:pt x="2467" y="21"/>
                    <a:pt x="2442" y="21"/>
                  </a:cubicBezTo>
                  <a:lnTo>
                    <a:pt x="2376" y="25"/>
                  </a:lnTo>
                  <a:lnTo>
                    <a:pt x="2237" y="33"/>
                  </a:lnTo>
                  <a:lnTo>
                    <a:pt x="2097" y="41"/>
                  </a:lnTo>
                  <a:cubicBezTo>
                    <a:pt x="2073" y="46"/>
                    <a:pt x="2048" y="46"/>
                    <a:pt x="2028" y="46"/>
                  </a:cubicBezTo>
                  <a:lnTo>
                    <a:pt x="1954" y="58"/>
                  </a:lnTo>
                  <a:cubicBezTo>
                    <a:pt x="1929" y="62"/>
                    <a:pt x="1905" y="66"/>
                    <a:pt x="1884" y="66"/>
                  </a:cubicBezTo>
                  <a:lnTo>
                    <a:pt x="1810" y="66"/>
                  </a:lnTo>
                  <a:lnTo>
                    <a:pt x="1667" y="70"/>
                  </a:lnTo>
                  <a:lnTo>
                    <a:pt x="1507" y="74"/>
                  </a:lnTo>
                  <a:lnTo>
                    <a:pt x="1351" y="82"/>
                  </a:lnTo>
                  <a:cubicBezTo>
                    <a:pt x="1297" y="82"/>
                    <a:pt x="1248" y="78"/>
                    <a:pt x="1195" y="78"/>
                  </a:cubicBezTo>
                  <a:lnTo>
                    <a:pt x="1121" y="74"/>
                  </a:lnTo>
                  <a:cubicBezTo>
                    <a:pt x="1092" y="74"/>
                    <a:pt x="1067" y="78"/>
                    <a:pt x="1043" y="82"/>
                  </a:cubicBezTo>
                  <a:cubicBezTo>
                    <a:pt x="1015" y="88"/>
                    <a:pt x="987" y="91"/>
                    <a:pt x="958" y="91"/>
                  </a:cubicBezTo>
                  <a:cubicBezTo>
                    <a:pt x="940" y="91"/>
                    <a:pt x="922" y="90"/>
                    <a:pt x="903" y="87"/>
                  </a:cubicBezTo>
                  <a:cubicBezTo>
                    <a:pt x="858" y="70"/>
                    <a:pt x="813" y="58"/>
                    <a:pt x="768" y="50"/>
                  </a:cubicBezTo>
                  <a:cubicBezTo>
                    <a:pt x="723" y="50"/>
                    <a:pt x="678" y="50"/>
                    <a:pt x="633" y="58"/>
                  </a:cubicBezTo>
                  <a:cubicBezTo>
                    <a:pt x="612" y="62"/>
                    <a:pt x="591" y="62"/>
                    <a:pt x="575" y="62"/>
                  </a:cubicBezTo>
                  <a:lnTo>
                    <a:pt x="304" y="62"/>
                  </a:lnTo>
                  <a:cubicBezTo>
                    <a:pt x="243" y="62"/>
                    <a:pt x="185" y="66"/>
                    <a:pt x="144" y="70"/>
                  </a:cubicBezTo>
                  <a:cubicBezTo>
                    <a:pt x="107" y="70"/>
                    <a:pt x="74" y="78"/>
                    <a:pt x="42" y="95"/>
                  </a:cubicBezTo>
                  <a:cubicBezTo>
                    <a:pt x="17" y="107"/>
                    <a:pt x="5" y="128"/>
                    <a:pt x="5" y="152"/>
                  </a:cubicBezTo>
                  <a:cubicBezTo>
                    <a:pt x="1" y="177"/>
                    <a:pt x="13" y="201"/>
                    <a:pt x="38" y="214"/>
                  </a:cubicBezTo>
                  <a:cubicBezTo>
                    <a:pt x="66" y="234"/>
                    <a:pt x="103" y="251"/>
                    <a:pt x="140" y="259"/>
                  </a:cubicBezTo>
                  <a:cubicBezTo>
                    <a:pt x="193" y="267"/>
                    <a:pt x="247" y="271"/>
                    <a:pt x="304" y="271"/>
                  </a:cubicBezTo>
                  <a:cubicBezTo>
                    <a:pt x="322" y="272"/>
                    <a:pt x="341" y="273"/>
                    <a:pt x="361" y="273"/>
                  </a:cubicBezTo>
                  <a:cubicBezTo>
                    <a:pt x="409" y="273"/>
                    <a:pt x="462" y="270"/>
                    <a:pt x="518" y="267"/>
                  </a:cubicBezTo>
                  <a:lnTo>
                    <a:pt x="579" y="263"/>
                  </a:lnTo>
                  <a:cubicBezTo>
                    <a:pt x="600" y="263"/>
                    <a:pt x="620" y="259"/>
                    <a:pt x="641" y="255"/>
                  </a:cubicBezTo>
                  <a:cubicBezTo>
                    <a:pt x="682" y="242"/>
                    <a:pt x="723" y="238"/>
                    <a:pt x="768" y="234"/>
                  </a:cubicBezTo>
                  <a:cubicBezTo>
                    <a:pt x="809" y="238"/>
                    <a:pt x="854" y="255"/>
                    <a:pt x="903" y="263"/>
                  </a:cubicBezTo>
                  <a:cubicBezTo>
                    <a:pt x="957" y="263"/>
                    <a:pt x="1006" y="259"/>
                    <a:pt x="1055" y="242"/>
                  </a:cubicBezTo>
                  <a:cubicBezTo>
                    <a:pt x="1080" y="238"/>
                    <a:pt x="1100" y="234"/>
                    <a:pt x="1125" y="234"/>
                  </a:cubicBezTo>
                  <a:lnTo>
                    <a:pt x="1355" y="234"/>
                  </a:lnTo>
                  <a:cubicBezTo>
                    <a:pt x="1408" y="230"/>
                    <a:pt x="1461" y="226"/>
                    <a:pt x="1515" y="226"/>
                  </a:cubicBezTo>
                  <a:lnTo>
                    <a:pt x="1675" y="234"/>
                  </a:lnTo>
                  <a:lnTo>
                    <a:pt x="1818" y="242"/>
                  </a:lnTo>
                  <a:lnTo>
                    <a:pt x="1892" y="247"/>
                  </a:lnTo>
                  <a:cubicBezTo>
                    <a:pt x="1899" y="248"/>
                    <a:pt x="1907" y="248"/>
                    <a:pt x="1915" y="248"/>
                  </a:cubicBezTo>
                  <a:cubicBezTo>
                    <a:pt x="1931" y="248"/>
                    <a:pt x="1950" y="247"/>
                    <a:pt x="1966" y="247"/>
                  </a:cubicBezTo>
                  <a:lnTo>
                    <a:pt x="2036" y="242"/>
                  </a:lnTo>
                  <a:lnTo>
                    <a:pt x="2106" y="242"/>
                  </a:lnTo>
                  <a:lnTo>
                    <a:pt x="2245" y="247"/>
                  </a:lnTo>
                  <a:lnTo>
                    <a:pt x="2446" y="247"/>
                  </a:lnTo>
                  <a:cubicBezTo>
                    <a:pt x="2467" y="247"/>
                    <a:pt x="2487" y="251"/>
                    <a:pt x="2508" y="259"/>
                  </a:cubicBezTo>
                  <a:cubicBezTo>
                    <a:pt x="2549" y="275"/>
                    <a:pt x="2594" y="288"/>
                    <a:pt x="2639" y="292"/>
                  </a:cubicBezTo>
                  <a:cubicBezTo>
                    <a:pt x="2680" y="292"/>
                    <a:pt x="2721" y="284"/>
                    <a:pt x="2758" y="284"/>
                  </a:cubicBezTo>
                  <a:cubicBezTo>
                    <a:pt x="2776" y="281"/>
                    <a:pt x="2795" y="280"/>
                    <a:pt x="2813" y="280"/>
                  </a:cubicBezTo>
                  <a:cubicBezTo>
                    <a:pt x="2832" y="280"/>
                    <a:pt x="2850" y="281"/>
                    <a:pt x="2869" y="284"/>
                  </a:cubicBezTo>
                  <a:cubicBezTo>
                    <a:pt x="2902" y="292"/>
                    <a:pt x="2939" y="300"/>
                    <a:pt x="2971" y="304"/>
                  </a:cubicBezTo>
                  <a:cubicBezTo>
                    <a:pt x="2988" y="305"/>
                    <a:pt x="3004" y="306"/>
                    <a:pt x="3021" y="306"/>
                  </a:cubicBezTo>
                  <a:cubicBezTo>
                    <a:pt x="3066" y="306"/>
                    <a:pt x="3111" y="302"/>
                    <a:pt x="3156" y="296"/>
                  </a:cubicBezTo>
                  <a:lnTo>
                    <a:pt x="3382" y="292"/>
                  </a:lnTo>
                  <a:cubicBezTo>
                    <a:pt x="3423" y="292"/>
                    <a:pt x="3464" y="284"/>
                    <a:pt x="3505" y="275"/>
                  </a:cubicBezTo>
                  <a:cubicBezTo>
                    <a:pt x="3538" y="271"/>
                    <a:pt x="3575" y="267"/>
                    <a:pt x="3611" y="263"/>
                  </a:cubicBezTo>
                  <a:cubicBezTo>
                    <a:pt x="3644" y="259"/>
                    <a:pt x="3677" y="259"/>
                    <a:pt x="3706" y="251"/>
                  </a:cubicBezTo>
                  <a:lnTo>
                    <a:pt x="3751" y="247"/>
                  </a:lnTo>
                  <a:lnTo>
                    <a:pt x="3767" y="242"/>
                  </a:lnTo>
                  <a:lnTo>
                    <a:pt x="3788" y="242"/>
                  </a:lnTo>
                  <a:cubicBezTo>
                    <a:pt x="3799" y="244"/>
                    <a:pt x="3810" y="244"/>
                    <a:pt x="3821" y="244"/>
                  </a:cubicBezTo>
                  <a:cubicBezTo>
                    <a:pt x="3849" y="244"/>
                    <a:pt x="3877" y="241"/>
                    <a:pt x="3903" y="238"/>
                  </a:cubicBezTo>
                  <a:cubicBezTo>
                    <a:pt x="3932" y="230"/>
                    <a:pt x="3948" y="210"/>
                    <a:pt x="3948" y="189"/>
                  </a:cubicBezTo>
                  <a:cubicBezTo>
                    <a:pt x="3948" y="169"/>
                    <a:pt x="3932" y="152"/>
                    <a:pt x="3907" y="128"/>
                  </a:cubicBezTo>
                  <a:cubicBezTo>
                    <a:pt x="3874" y="95"/>
                    <a:pt x="3833" y="66"/>
                    <a:pt x="3792" y="41"/>
                  </a:cubicBezTo>
                  <a:cubicBezTo>
                    <a:pt x="3784" y="41"/>
                    <a:pt x="3780" y="37"/>
                    <a:pt x="3772" y="33"/>
                  </a:cubicBezTo>
                  <a:lnTo>
                    <a:pt x="3751" y="29"/>
                  </a:lnTo>
                  <a:lnTo>
                    <a:pt x="3706" y="21"/>
                  </a:lnTo>
                  <a:cubicBezTo>
                    <a:pt x="3677" y="13"/>
                    <a:pt x="3644" y="9"/>
                    <a:pt x="3611" y="4"/>
                  </a:cubicBezTo>
                  <a:cubicBezTo>
                    <a:pt x="3575" y="0"/>
                    <a:pt x="3534" y="0"/>
                    <a:pt x="349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8" name="Google Shape;1438;p77"/>
          <p:cNvGrpSpPr/>
          <p:nvPr/>
        </p:nvGrpSpPr>
        <p:grpSpPr>
          <a:xfrm>
            <a:off x="2767083" y="3083499"/>
            <a:ext cx="766068" cy="393727"/>
            <a:chOff x="936400" y="3684850"/>
            <a:chExt cx="194325" cy="99875"/>
          </a:xfrm>
        </p:grpSpPr>
        <p:sp>
          <p:nvSpPr>
            <p:cNvPr id="1439" name="Google Shape;1439;p77"/>
            <p:cNvSpPr/>
            <p:nvPr/>
          </p:nvSpPr>
          <p:spPr>
            <a:xfrm>
              <a:off x="1034475" y="368527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1032125" y="3684850"/>
              <a:ext cx="98600" cy="99875"/>
            </a:xfrm>
            <a:custGeom>
              <a:avLst/>
              <a:gdLst/>
              <a:ahLst/>
              <a:cxnLst/>
              <a:rect l="l" t="t" r="r" b="b"/>
              <a:pathLst>
                <a:path w="3944" h="3995" extrusionOk="0">
                  <a:moveTo>
                    <a:pt x="3578" y="0"/>
                  </a:moveTo>
                  <a:cubicBezTo>
                    <a:pt x="3391" y="0"/>
                    <a:pt x="3205" y="19"/>
                    <a:pt x="3033" y="34"/>
                  </a:cubicBezTo>
                  <a:cubicBezTo>
                    <a:pt x="2938" y="42"/>
                    <a:pt x="2848" y="46"/>
                    <a:pt x="2758" y="46"/>
                  </a:cubicBezTo>
                  <a:cubicBezTo>
                    <a:pt x="2663" y="46"/>
                    <a:pt x="2569" y="42"/>
                    <a:pt x="2470" y="38"/>
                  </a:cubicBezTo>
                  <a:cubicBezTo>
                    <a:pt x="2278" y="30"/>
                    <a:pt x="2064" y="17"/>
                    <a:pt x="1851" y="17"/>
                  </a:cubicBezTo>
                  <a:lnTo>
                    <a:pt x="1235" y="21"/>
                  </a:lnTo>
                  <a:lnTo>
                    <a:pt x="82" y="9"/>
                  </a:lnTo>
                  <a:lnTo>
                    <a:pt x="70" y="1072"/>
                  </a:lnTo>
                  <a:cubicBezTo>
                    <a:pt x="66" y="1248"/>
                    <a:pt x="62" y="1421"/>
                    <a:pt x="62" y="1593"/>
                  </a:cubicBezTo>
                  <a:cubicBezTo>
                    <a:pt x="58" y="1753"/>
                    <a:pt x="49" y="1921"/>
                    <a:pt x="41" y="2085"/>
                  </a:cubicBezTo>
                  <a:cubicBezTo>
                    <a:pt x="33" y="2254"/>
                    <a:pt x="29" y="2430"/>
                    <a:pt x="29" y="2590"/>
                  </a:cubicBezTo>
                  <a:lnTo>
                    <a:pt x="29" y="3050"/>
                  </a:lnTo>
                  <a:cubicBezTo>
                    <a:pt x="29" y="3124"/>
                    <a:pt x="29" y="3197"/>
                    <a:pt x="29" y="3267"/>
                  </a:cubicBezTo>
                  <a:cubicBezTo>
                    <a:pt x="29" y="3333"/>
                    <a:pt x="25" y="3403"/>
                    <a:pt x="21" y="3464"/>
                  </a:cubicBezTo>
                  <a:cubicBezTo>
                    <a:pt x="17" y="3526"/>
                    <a:pt x="17" y="3587"/>
                    <a:pt x="13" y="3649"/>
                  </a:cubicBezTo>
                  <a:cubicBezTo>
                    <a:pt x="8" y="3735"/>
                    <a:pt x="4" y="3821"/>
                    <a:pt x="0" y="3907"/>
                  </a:cubicBezTo>
                  <a:lnTo>
                    <a:pt x="66" y="3911"/>
                  </a:lnTo>
                  <a:lnTo>
                    <a:pt x="333" y="3924"/>
                  </a:lnTo>
                  <a:lnTo>
                    <a:pt x="431" y="3928"/>
                  </a:lnTo>
                  <a:lnTo>
                    <a:pt x="517" y="3928"/>
                  </a:lnTo>
                  <a:lnTo>
                    <a:pt x="846" y="3936"/>
                  </a:lnTo>
                  <a:cubicBezTo>
                    <a:pt x="1051" y="3940"/>
                    <a:pt x="1227" y="3944"/>
                    <a:pt x="1375" y="3952"/>
                  </a:cubicBezTo>
                  <a:lnTo>
                    <a:pt x="1699" y="3952"/>
                  </a:lnTo>
                  <a:lnTo>
                    <a:pt x="2163" y="3969"/>
                  </a:lnTo>
                  <a:cubicBezTo>
                    <a:pt x="2245" y="3973"/>
                    <a:pt x="2323" y="3975"/>
                    <a:pt x="2397" y="3975"/>
                  </a:cubicBezTo>
                  <a:cubicBezTo>
                    <a:pt x="2470" y="3975"/>
                    <a:pt x="2540" y="3973"/>
                    <a:pt x="2606" y="3969"/>
                  </a:cubicBezTo>
                  <a:cubicBezTo>
                    <a:pt x="2737" y="3965"/>
                    <a:pt x="2856" y="3965"/>
                    <a:pt x="2955" y="3965"/>
                  </a:cubicBezTo>
                  <a:cubicBezTo>
                    <a:pt x="3057" y="3969"/>
                    <a:pt x="3160" y="3973"/>
                    <a:pt x="3250" y="3977"/>
                  </a:cubicBezTo>
                  <a:cubicBezTo>
                    <a:pt x="3405" y="3987"/>
                    <a:pt x="3538" y="3994"/>
                    <a:pt x="3642" y="3994"/>
                  </a:cubicBezTo>
                  <a:cubicBezTo>
                    <a:pt x="3665" y="3994"/>
                    <a:pt x="3686" y="3994"/>
                    <a:pt x="3705" y="3993"/>
                  </a:cubicBezTo>
                  <a:cubicBezTo>
                    <a:pt x="3816" y="3989"/>
                    <a:pt x="3878" y="3981"/>
                    <a:pt x="3886" y="3961"/>
                  </a:cubicBezTo>
                  <a:cubicBezTo>
                    <a:pt x="3890" y="3936"/>
                    <a:pt x="3841" y="3915"/>
                    <a:pt x="3747" y="3887"/>
                  </a:cubicBezTo>
                  <a:cubicBezTo>
                    <a:pt x="3611" y="3846"/>
                    <a:pt x="3467" y="3809"/>
                    <a:pt x="3328" y="3784"/>
                  </a:cubicBezTo>
                  <a:cubicBezTo>
                    <a:pt x="3229" y="3764"/>
                    <a:pt x="3123" y="3743"/>
                    <a:pt x="2996" y="3731"/>
                  </a:cubicBezTo>
                  <a:cubicBezTo>
                    <a:pt x="2873" y="3719"/>
                    <a:pt x="2737" y="3714"/>
                    <a:pt x="2606" y="3710"/>
                  </a:cubicBezTo>
                  <a:cubicBezTo>
                    <a:pt x="2470" y="3706"/>
                    <a:pt x="2335" y="3702"/>
                    <a:pt x="2204" y="3694"/>
                  </a:cubicBezTo>
                  <a:cubicBezTo>
                    <a:pt x="2060" y="3686"/>
                    <a:pt x="1900" y="3677"/>
                    <a:pt x="1740" y="3673"/>
                  </a:cubicBezTo>
                  <a:lnTo>
                    <a:pt x="1399" y="3661"/>
                  </a:lnTo>
                  <a:cubicBezTo>
                    <a:pt x="1252" y="3657"/>
                    <a:pt x="1071" y="3653"/>
                    <a:pt x="862" y="3653"/>
                  </a:cubicBezTo>
                  <a:lnTo>
                    <a:pt x="525" y="3649"/>
                  </a:lnTo>
                  <a:lnTo>
                    <a:pt x="279" y="3649"/>
                  </a:lnTo>
                  <a:lnTo>
                    <a:pt x="267" y="3645"/>
                  </a:lnTo>
                  <a:lnTo>
                    <a:pt x="259" y="3641"/>
                  </a:lnTo>
                  <a:cubicBezTo>
                    <a:pt x="263" y="3632"/>
                    <a:pt x="263" y="3628"/>
                    <a:pt x="267" y="3620"/>
                  </a:cubicBezTo>
                  <a:lnTo>
                    <a:pt x="267" y="3608"/>
                  </a:lnTo>
                  <a:lnTo>
                    <a:pt x="267" y="3567"/>
                  </a:lnTo>
                  <a:lnTo>
                    <a:pt x="271" y="3476"/>
                  </a:lnTo>
                  <a:cubicBezTo>
                    <a:pt x="275" y="3329"/>
                    <a:pt x="271" y="3169"/>
                    <a:pt x="271" y="3021"/>
                  </a:cubicBezTo>
                  <a:cubicBezTo>
                    <a:pt x="267" y="2873"/>
                    <a:pt x="263" y="2717"/>
                    <a:pt x="263" y="2557"/>
                  </a:cubicBezTo>
                  <a:cubicBezTo>
                    <a:pt x="259" y="2401"/>
                    <a:pt x="263" y="2250"/>
                    <a:pt x="267" y="2085"/>
                  </a:cubicBezTo>
                  <a:cubicBezTo>
                    <a:pt x="271" y="1921"/>
                    <a:pt x="275" y="1745"/>
                    <a:pt x="275" y="1560"/>
                  </a:cubicBezTo>
                  <a:cubicBezTo>
                    <a:pt x="271" y="1388"/>
                    <a:pt x="271" y="1211"/>
                    <a:pt x="271" y="1035"/>
                  </a:cubicBezTo>
                  <a:cubicBezTo>
                    <a:pt x="271" y="871"/>
                    <a:pt x="267" y="703"/>
                    <a:pt x="267" y="534"/>
                  </a:cubicBezTo>
                  <a:lnTo>
                    <a:pt x="267" y="280"/>
                  </a:lnTo>
                  <a:lnTo>
                    <a:pt x="267" y="202"/>
                  </a:lnTo>
                  <a:lnTo>
                    <a:pt x="267" y="194"/>
                  </a:lnTo>
                  <a:lnTo>
                    <a:pt x="378" y="194"/>
                  </a:lnTo>
                  <a:lnTo>
                    <a:pt x="673" y="190"/>
                  </a:lnTo>
                  <a:lnTo>
                    <a:pt x="1276" y="186"/>
                  </a:lnTo>
                  <a:cubicBezTo>
                    <a:pt x="1486" y="177"/>
                    <a:pt x="1695" y="173"/>
                    <a:pt x="1888" y="169"/>
                  </a:cubicBezTo>
                  <a:cubicBezTo>
                    <a:pt x="2085" y="169"/>
                    <a:pt x="2278" y="181"/>
                    <a:pt x="2483" y="190"/>
                  </a:cubicBezTo>
                  <a:cubicBezTo>
                    <a:pt x="2585" y="198"/>
                    <a:pt x="2688" y="198"/>
                    <a:pt x="2795" y="198"/>
                  </a:cubicBezTo>
                  <a:cubicBezTo>
                    <a:pt x="2901" y="198"/>
                    <a:pt x="3004" y="190"/>
                    <a:pt x="3102" y="181"/>
                  </a:cubicBezTo>
                  <a:cubicBezTo>
                    <a:pt x="3255" y="168"/>
                    <a:pt x="3408" y="160"/>
                    <a:pt x="3559" y="160"/>
                  </a:cubicBezTo>
                  <a:cubicBezTo>
                    <a:pt x="3590" y="160"/>
                    <a:pt x="3621" y="160"/>
                    <a:pt x="3652" y="161"/>
                  </a:cubicBezTo>
                  <a:lnTo>
                    <a:pt x="3714" y="161"/>
                  </a:lnTo>
                  <a:cubicBezTo>
                    <a:pt x="3722" y="161"/>
                    <a:pt x="3726" y="165"/>
                    <a:pt x="3734" y="165"/>
                  </a:cubicBezTo>
                  <a:cubicBezTo>
                    <a:pt x="3730" y="181"/>
                    <a:pt x="3726" y="190"/>
                    <a:pt x="3726" y="202"/>
                  </a:cubicBezTo>
                  <a:lnTo>
                    <a:pt x="3726" y="214"/>
                  </a:lnTo>
                  <a:lnTo>
                    <a:pt x="3726" y="251"/>
                  </a:lnTo>
                  <a:lnTo>
                    <a:pt x="3722" y="333"/>
                  </a:lnTo>
                  <a:cubicBezTo>
                    <a:pt x="3714" y="522"/>
                    <a:pt x="3714" y="703"/>
                    <a:pt x="3722" y="879"/>
                  </a:cubicBezTo>
                  <a:cubicBezTo>
                    <a:pt x="3726" y="1051"/>
                    <a:pt x="3726" y="1211"/>
                    <a:pt x="3726" y="1371"/>
                  </a:cubicBezTo>
                  <a:cubicBezTo>
                    <a:pt x="3726" y="1540"/>
                    <a:pt x="3730" y="1696"/>
                    <a:pt x="3730" y="1843"/>
                  </a:cubicBezTo>
                  <a:cubicBezTo>
                    <a:pt x="3734" y="1991"/>
                    <a:pt x="3738" y="2131"/>
                    <a:pt x="3734" y="2258"/>
                  </a:cubicBezTo>
                  <a:cubicBezTo>
                    <a:pt x="3734" y="2385"/>
                    <a:pt x="3726" y="2508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87"/>
                    <a:pt x="3726" y="3181"/>
                    <a:pt x="3730" y="3267"/>
                  </a:cubicBezTo>
                  <a:cubicBezTo>
                    <a:pt x="3747" y="3612"/>
                    <a:pt x="3779" y="3813"/>
                    <a:pt x="3829" y="3813"/>
                  </a:cubicBezTo>
                  <a:cubicBezTo>
                    <a:pt x="3882" y="3813"/>
                    <a:pt x="3907" y="3616"/>
                    <a:pt x="3911" y="3271"/>
                  </a:cubicBezTo>
                  <a:cubicBezTo>
                    <a:pt x="3919" y="3185"/>
                    <a:pt x="3915" y="3078"/>
                    <a:pt x="3919" y="2984"/>
                  </a:cubicBezTo>
                  <a:cubicBezTo>
                    <a:pt x="3919" y="2890"/>
                    <a:pt x="3923" y="2783"/>
                    <a:pt x="3931" y="2664"/>
                  </a:cubicBezTo>
                  <a:cubicBezTo>
                    <a:pt x="3935" y="2541"/>
                    <a:pt x="3943" y="2414"/>
                    <a:pt x="3943" y="2262"/>
                  </a:cubicBezTo>
                  <a:cubicBezTo>
                    <a:pt x="3943" y="2114"/>
                    <a:pt x="3939" y="1971"/>
                    <a:pt x="3935" y="1815"/>
                  </a:cubicBezTo>
                  <a:cubicBezTo>
                    <a:pt x="3927" y="1663"/>
                    <a:pt x="3919" y="1507"/>
                    <a:pt x="3919" y="1355"/>
                  </a:cubicBezTo>
                  <a:cubicBezTo>
                    <a:pt x="3919" y="1183"/>
                    <a:pt x="3911" y="1014"/>
                    <a:pt x="3902" y="842"/>
                  </a:cubicBezTo>
                  <a:cubicBezTo>
                    <a:pt x="3894" y="670"/>
                    <a:pt x="3890" y="502"/>
                    <a:pt x="3894" y="329"/>
                  </a:cubicBezTo>
                  <a:cubicBezTo>
                    <a:pt x="3898" y="227"/>
                    <a:pt x="3902" y="120"/>
                    <a:pt x="3902" y="1"/>
                  </a:cubicBezTo>
                  <a:lnTo>
                    <a:pt x="3632" y="1"/>
                  </a:lnTo>
                  <a:cubicBezTo>
                    <a:pt x="3614" y="1"/>
                    <a:pt x="3596" y="0"/>
                    <a:pt x="357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936400" y="3732675"/>
              <a:ext cx="98725" cy="25"/>
            </a:xfrm>
            <a:custGeom>
              <a:avLst/>
              <a:gdLst/>
              <a:ahLst/>
              <a:cxnLst/>
              <a:rect l="l" t="t" r="r" b="b"/>
              <a:pathLst>
                <a:path w="3949" h="1" extrusionOk="0">
                  <a:moveTo>
                    <a:pt x="3948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936400" y="3728875"/>
              <a:ext cx="98625" cy="7650"/>
            </a:xfrm>
            <a:custGeom>
              <a:avLst/>
              <a:gdLst/>
              <a:ahLst/>
              <a:cxnLst/>
              <a:rect l="l" t="t" r="r" b="b"/>
              <a:pathLst>
                <a:path w="3945" h="306" extrusionOk="0">
                  <a:moveTo>
                    <a:pt x="3497" y="0"/>
                  </a:moveTo>
                  <a:cubicBezTo>
                    <a:pt x="3456" y="4"/>
                    <a:pt x="3419" y="8"/>
                    <a:pt x="3378" y="8"/>
                  </a:cubicBezTo>
                  <a:lnTo>
                    <a:pt x="3148" y="25"/>
                  </a:lnTo>
                  <a:cubicBezTo>
                    <a:pt x="3091" y="37"/>
                    <a:pt x="3029" y="41"/>
                    <a:pt x="2972" y="45"/>
                  </a:cubicBezTo>
                  <a:cubicBezTo>
                    <a:pt x="2943" y="41"/>
                    <a:pt x="2906" y="33"/>
                    <a:pt x="2869" y="29"/>
                  </a:cubicBezTo>
                  <a:cubicBezTo>
                    <a:pt x="2828" y="29"/>
                    <a:pt x="2787" y="29"/>
                    <a:pt x="2750" y="37"/>
                  </a:cubicBezTo>
                  <a:cubicBezTo>
                    <a:pt x="2709" y="45"/>
                    <a:pt x="2672" y="49"/>
                    <a:pt x="2631" y="54"/>
                  </a:cubicBezTo>
                  <a:cubicBezTo>
                    <a:pt x="2590" y="49"/>
                    <a:pt x="2549" y="41"/>
                    <a:pt x="2508" y="29"/>
                  </a:cubicBezTo>
                  <a:cubicBezTo>
                    <a:pt x="2487" y="25"/>
                    <a:pt x="2463" y="21"/>
                    <a:pt x="2438" y="21"/>
                  </a:cubicBezTo>
                  <a:lnTo>
                    <a:pt x="2373" y="25"/>
                  </a:lnTo>
                  <a:lnTo>
                    <a:pt x="2237" y="33"/>
                  </a:lnTo>
                  <a:lnTo>
                    <a:pt x="2094" y="41"/>
                  </a:lnTo>
                  <a:cubicBezTo>
                    <a:pt x="2073" y="45"/>
                    <a:pt x="2048" y="45"/>
                    <a:pt x="2024" y="49"/>
                  </a:cubicBezTo>
                  <a:lnTo>
                    <a:pt x="1950" y="58"/>
                  </a:lnTo>
                  <a:cubicBezTo>
                    <a:pt x="1925" y="62"/>
                    <a:pt x="1905" y="66"/>
                    <a:pt x="1880" y="66"/>
                  </a:cubicBezTo>
                  <a:lnTo>
                    <a:pt x="1806" y="66"/>
                  </a:lnTo>
                  <a:lnTo>
                    <a:pt x="1663" y="70"/>
                  </a:lnTo>
                  <a:lnTo>
                    <a:pt x="1503" y="74"/>
                  </a:lnTo>
                  <a:lnTo>
                    <a:pt x="1347" y="82"/>
                  </a:lnTo>
                  <a:cubicBezTo>
                    <a:pt x="1293" y="82"/>
                    <a:pt x="1244" y="78"/>
                    <a:pt x="1191" y="78"/>
                  </a:cubicBezTo>
                  <a:lnTo>
                    <a:pt x="1117" y="74"/>
                  </a:lnTo>
                  <a:cubicBezTo>
                    <a:pt x="1092" y="74"/>
                    <a:pt x="1064" y="78"/>
                    <a:pt x="1039" y="82"/>
                  </a:cubicBezTo>
                  <a:cubicBezTo>
                    <a:pt x="1011" y="87"/>
                    <a:pt x="983" y="91"/>
                    <a:pt x="955" y="91"/>
                  </a:cubicBezTo>
                  <a:cubicBezTo>
                    <a:pt x="938" y="91"/>
                    <a:pt x="921" y="90"/>
                    <a:pt x="904" y="86"/>
                  </a:cubicBezTo>
                  <a:cubicBezTo>
                    <a:pt x="854" y="70"/>
                    <a:pt x="809" y="58"/>
                    <a:pt x="764" y="49"/>
                  </a:cubicBezTo>
                  <a:cubicBezTo>
                    <a:pt x="719" y="49"/>
                    <a:pt x="674" y="49"/>
                    <a:pt x="629" y="58"/>
                  </a:cubicBezTo>
                  <a:cubicBezTo>
                    <a:pt x="608" y="62"/>
                    <a:pt x="592" y="62"/>
                    <a:pt x="571" y="62"/>
                  </a:cubicBezTo>
                  <a:lnTo>
                    <a:pt x="300" y="62"/>
                  </a:lnTo>
                  <a:cubicBezTo>
                    <a:pt x="239" y="62"/>
                    <a:pt x="186" y="66"/>
                    <a:pt x="140" y="70"/>
                  </a:cubicBezTo>
                  <a:cubicBezTo>
                    <a:pt x="103" y="70"/>
                    <a:pt x="71" y="78"/>
                    <a:pt x="38" y="95"/>
                  </a:cubicBezTo>
                  <a:cubicBezTo>
                    <a:pt x="13" y="107"/>
                    <a:pt x="1" y="127"/>
                    <a:pt x="1" y="152"/>
                  </a:cubicBezTo>
                  <a:cubicBezTo>
                    <a:pt x="1" y="181"/>
                    <a:pt x="13" y="201"/>
                    <a:pt x="38" y="214"/>
                  </a:cubicBezTo>
                  <a:cubicBezTo>
                    <a:pt x="67" y="234"/>
                    <a:pt x="103" y="251"/>
                    <a:pt x="140" y="259"/>
                  </a:cubicBezTo>
                  <a:cubicBezTo>
                    <a:pt x="194" y="267"/>
                    <a:pt x="247" y="271"/>
                    <a:pt x="305" y="271"/>
                  </a:cubicBezTo>
                  <a:cubicBezTo>
                    <a:pt x="323" y="272"/>
                    <a:pt x="342" y="273"/>
                    <a:pt x="362" y="273"/>
                  </a:cubicBezTo>
                  <a:cubicBezTo>
                    <a:pt x="410" y="273"/>
                    <a:pt x="463" y="270"/>
                    <a:pt x="518" y="267"/>
                  </a:cubicBezTo>
                  <a:lnTo>
                    <a:pt x="579" y="263"/>
                  </a:lnTo>
                  <a:cubicBezTo>
                    <a:pt x="600" y="263"/>
                    <a:pt x="620" y="259"/>
                    <a:pt x="641" y="255"/>
                  </a:cubicBezTo>
                  <a:cubicBezTo>
                    <a:pt x="682" y="242"/>
                    <a:pt x="727" y="238"/>
                    <a:pt x="768" y="234"/>
                  </a:cubicBezTo>
                  <a:cubicBezTo>
                    <a:pt x="809" y="238"/>
                    <a:pt x="854" y="255"/>
                    <a:pt x="904" y="263"/>
                  </a:cubicBezTo>
                  <a:cubicBezTo>
                    <a:pt x="957" y="263"/>
                    <a:pt x="1006" y="259"/>
                    <a:pt x="1055" y="242"/>
                  </a:cubicBezTo>
                  <a:cubicBezTo>
                    <a:pt x="1080" y="238"/>
                    <a:pt x="1105" y="234"/>
                    <a:pt x="1125" y="234"/>
                  </a:cubicBezTo>
                  <a:lnTo>
                    <a:pt x="1359" y="234"/>
                  </a:lnTo>
                  <a:cubicBezTo>
                    <a:pt x="1408" y="230"/>
                    <a:pt x="1462" y="226"/>
                    <a:pt x="1515" y="226"/>
                  </a:cubicBezTo>
                  <a:lnTo>
                    <a:pt x="1675" y="234"/>
                  </a:lnTo>
                  <a:lnTo>
                    <a:pt x="1819" y="242"/>
                  </a:lnTo>
                  <a:lnTo>
                    <a:pt x="1892" y="246"/>
                  </a:lnTo>
                  <a:cubicBezTo>
                    <a:pt x="1899" y="248"/>
                    <a:pt x="1907" y="248"/>
                    <a:pt x="1915" y="248"/>
                  </a:cubicBezTo>
                  <a:cubicBezTo>
                    <a:pt x="1932" y="248"/>
                    <a:pt x="1950" y="246"/>
                    <a:pt x="1966" y="246"/>
                  </a:cubicBezTo>
                  <a:lnTo>
                    <a:pt x="2036" y="242"/>
                  </a:lnTo>
                  <a:lnTo>
                    <a:pt x="2106" y="242"/>
                  </a:lnTo>
                  <a:lnTo>
                    <a:pt x="2245" y="246"/>
                  </a:lnTo>
                  <a:lnTo>
                    <a:pt x="2442" y="246"/>
                  </a:lnTo>
                  <a:cubicBezTo>
                    <a:pt x="2463" y="246"/>
                    <a:pt x="2483" y="251"/>
                    <a:pt x="2504" y="259"/>
                  </a:cubicBezTo>
                  <a:cubicBezTo>
                    <a:pt x="2545" y="275"/>
                    <a:pt x="2590" y="287"/>
                    <a:pt x="2635" y="292"/>
                  </a:cubicBezTo>
                  <a:cubicBezTo>
                    <a:pt x="2676" y="292"/>
                    <a:pt x="2717" y="283"/>
                    <a:pt x="2758" y="283"/>
                  </a:cubicBezTo>
                  <a:cubicBezTo>
                    <a:pt x="2775" y="281"/>
                    <a:pt x="2792" y="280"/>
                    <a:pt x="2810" y="280"/>
                  </a:cubicBezTo>
                  <a:cubicBezTo>
                    <a:pt x="2828" y="280"/>
                    <a:pt x="2846" y="281"/>
                    <a:pt x="2865" y="283"/>
                  </a:cubicBezTo>
                  <a:cubicBezTo>
                    <a:pt x="2898" y="292"/>
                    <a:pt x="2935" y="300"/>
                    <a:pt x="2968" y="304"/>
                  </a:cubicBezTo>
                  <a:cubicBezTo>
                    <a:pt x="2984" y="305"/>
                    <a:pt x="3001" y="306"/>
                    <a:pt x="3018" y="306"/>
                  </a:cubicBezTo>
                  <a:cubicBezTo>
                    <a:pt x="3064" y="306"/>
                    <a:pt x="3111" y="302"/>
                    <a:pt x="3156" y="296"/>
                  </a:cubicBezTo>
                  <a:lnTo>
                    <a:pt x="3378" y="292"/>
                  </a:lnTo>
                  <a:cubicBezTo>
                    <a:pt x="3419" y="292"/>
                    <a:pt x="3460" y="283"/>
                    <a:pt x="3501" y="275"/>
                  </a:cubicBezTo>
                  <a:cubicBezTo>
                    <a:pt x="3538" y="271"/>
                    <a:pt x="3571" y="267"/>
                    <a:pt x="3608" y="263"/>
                  </a:cubicBezTo>
                  <a:cubicBezTo>
                    <a:pt x="3640" y="259"/>
                    <a:pt x="3673" y="259"/>
                    <a:pt x="3706" y="251"/>
                  </a:cubicBezTo>
                  <a:lnTo>
                    <a:pt x="3747" y="246"/>
                  </a:lnTo>
                  <a:lnTo>
                    <a:pt x="3768" y="242"/>
                  </a:lnTo>
                  <a:lnTo>
                    <a:pt x="3784" y="242"/>
                  </a:lnTo>
                  <a:cubicBezTo>
                    <a:pt x="3795" y="244"/>
                    <a:pt x="3806" y="244"/>
                    <a:pt x="3817" y="244"/>
                  </a:cubicBezTo>
                  <a:cubicBezTo>
                    <a:pt x="3845" y="244"/>
                    <a:pt x="3873" y="241"/>
                    <a:pt x="3899" y="238"/>
                  </a:cubicBezTo>
                  <a:cubicBezTo>
                    <a:pt x="3928" y="230"/>
                    <a:pt x="3944" y="210"/>
                    <a:pt x="3944" y="189"/>
                  </a:cubicBezTo>
                  <a:cubicBezTo>
                    <a:pt x="3944" y="168"/>
                    <a:pt x="3932" y="152"/>
                    <a:pt x="3903" y="127"/>
                  </a:cubicBezTo>
                  <a:cubicBezTo>
                    <a:pt x="3870" y="95"/>
                    <a:pt x="3833" y="66"/>
                    <a:pt x="3788" y="41"/>
                  </a:cubicBezTo>
                  <a:cubicBezTo>
                    <a:pt x="3784" y="41"/>
                    <a:pt x="3776" y="37"/>
                    <a:pt x="3768" y="33"/>
                  </a:cubicBezTo>
                  <a:lnTo>
                    <a:pt x="3747" y="29"/>
                  </a:lnTo>
                  <a:lnTo>
                    <a:pt x="3706" y="21"/>
                  </a:lnTo>
                  <a:cubicBezTo>
                    <a:pt x="3673" y="13"/>
                    <a:pt x="3640" y="8"/>
                    <a:pt x="3608" y="4"/>
                  </a:cubicBezTo>
                  <a:cubicBezTo>
                    <a:pt x="3571" y="0"/>
                    <a:pt x="3534" y="0"/>
                    <a:pt x="349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3" name="Google Shape;1443;p77"/>
          <p:cNvGrpSpPr/>
          <p:nvPr/>
        </p:nvGrpSpPr>
        <p:grpSpPr>
          <a:xfrm>
            <a:off x="5747436" y="1727284"/>
            <a:ext cx="775332" cy="393727"/>
            <a:chOff x="1698900" y="3389925"/>
            <a:chExt cx="196675" cy="99875"/>
          </a:xfrm>
        </p:grpSpPr>
        <p:sp>
          <p:nvSpPr>
            <p:cNvPr id="1444" name="Google Shape;1444;p77"/>
            <p:cNvSpPr/>
            <p:nvPr/>
          </p:nvSpPr>
          <p:spPr>
            <a:xfrm>
              <a:off x="1701250" y="3390350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1698900" y="3389925"/>
              <a:ext cx="98600" cy="99875"/>
            </a:xfrm>
            <a:custGeom>
              <a:avLst/>
              <a:gdLst/>
              <a:ahLst/>
              <a:cxnLst/>
              <a:rect l="l" t="t" r="r" b="b"/>
              <a:pathLst>
                <a:path w="3944" h="3995" extrusionOk="0">
                  <a:moveTo>
                    <a:pt x="3578" y="1"/>
                  </a:moveTo>
                  <a:cubicBezTo>
                    <a:pt x="3391" y="1"/>
                    <a:pt x="3205" y="19"/>
                    <a:pt x="3033" y="34"/>
                  </a:cubicBezTo>
                  <a:cubicBezTo>
                    <a:pt x="2938" y="42"/>
                    <a:pt x="2848" y="46"/>
                    <a:pt x="2758" y="46"/>
                  </a:cubicBezTo>
                  <a:cubicBezTo>
                    <a:pt x="2663" y="46"/>
                    <a:pt x="2569" y="42"/>
                    <a:pt x="2471" y="38"/>
                  </a:cubicBezTo>
                  <a:cubicBezTo>
                    <a:pt x="2278" y="30"/>
                    <a:pt x="2064" y="17"/>
                    <a:pt x="1851" y="17"/>
                  </a:cubicBezTo>
                  <a:lnTo>
                    <a:pt x="1236" y="22"/>
                  </a:lnTo>
                  <a:lnTo>
                    <a:pt x="82" y="9"/>
                  </a:lnTo>
                  <a:lnTo>
                    <a:pt x="70" y="1072"/>
                  </a:lnTo>
                  <a:cubicBezTo>
                    <a:pt x="66" y="1248"/>
                    <a:pt x="62" y="1421"/>
                    <a:pt x="62" y="1593"/>
                  </a:cubicBezTo>
                  <a:cubicBezTo>
                    <a:pt x="58" y="1753"/>
                    <a:pt x="50" y="1921"/>
                    <a:pt x="41" y="2086"/>
                  </a:cubicBezTo>
                  <a:cubicBezTo>
                    <a:pt x="33" y="2254"/>
                    <a:pt x="29" y="2430"/>
                    <a:pt x="29" y="2590"/>
                  </a:cubicBezTo>
                  <a:lnTo>
                    <a:pt x="29" y="3050"/>
                  </a:lnTo>
                  <a:cubicBezTo>
                    <a:pt x="29" y="3124"/>
                    <a:pt x="29" y="3197"/>
                    <a:pt x="29" y="3267"/>
                  </a:cubicBezTo>
                  <a:cubicBezTo>
                    <a:pt x="29" y="3333"/>
                    <a:pt x="25" y="3403"/>
                    <a:pt x="21" y="3464"/>
                  </a:cubicBezTo>
                  <a:cubicBezTo>
                    <a:pt x="17" y="3526"/>
                    <a:pt x="17" y="3587"/>
                    <a:pt x="13" y="3649"/>
                  </a:cubicBezTo>
                  <a:cubicBezTo>
                    <a:pt x="9" y="3735"/>
                    <a:pt x="5" y="3821"/>
                    <a:pt x="0" y="3907"/>
                  </a:cubicBezTo>
                  <a:lnTo>
                    <a:pt x="66" y="3911"/>
                  </a:lnTo>
                  <a:lnTo>
                    <a:pt x="333" y="3924"/>
                  </a:lnTo>
                  <a:lnTo>
                    <a:pt x="431" y="3928"/>
                  </a:lnTo>
                  <a:lnTo>
                    <a:pt x="517" y="3928"/>
                  </a:lnTo>
                  <a:lnTo>
                    <a:pt x="846" y="3936"/>
                  </a:lnTo>
                  <a:cubicBezTo>
                    <a:pt x="1051" y="3940"/>
                    <a:pt x="1227" y="3944"/>
                    <a:pt x="1375" y="3952"/>
                  </a:cubicBezTo>
                  <a:lnTo>
                    <a:pt x="1695" y="3952"/>
                  </a:lnTo>
                  <a:lnTo>
                    <a:pt x="2155" y="3969"/>
                  </a:lnTo>
                  <a:cubicBezTo>
                    <a:pt x="2237" y="3973"/>
                    <a:pt x="2315" y="3975"/>
                    <a:pt x="2389" y="3975"/>
                  </a:cubicBezTo>
                  <a:cubicBezTo>
                    <a:pt x="2462" y="3975"/>
                    <a:pt x="2532" y="3973"/>
                    <a:pt x="2598" y="3969"/>
                  </a:cubicBezTo>
                  <a:cubicBezTo>
                    <a:pt x="2729" y="3965"/>
                    <a:pt x="2848" y="3965"/>
                    <a:pt x="2951" y="3965"/>
                  </a:cubicBezTo>
                  <a:cubicBezTo>
                    <a:pt x="3049" y="3969"/>
                    <a:pt x="3152" y="3973"/>
                    <a:pt x="3246" y="3977"/>
                  </a:cubicBezTo>
                  <a:cubicBezTo>
                    <a:pt x="3398" y="3987"/>
                    <a:pt x="3531" y="3995"/>
                    <a:pt x="3634" y="3995"/>
                  </a:cubicBezTo>
                  <a:cubicBezTo>
                    <a:pt x="3657" y="3995"/>
                    <a:pt x="3678" y="3994"/>
                    <a:pt x="3697" y="3994"/>
                  </a:cubicBezTo>
                  <a:cubicBezTo>
                    <a:pt x="3808" y="3989"/>
                    <a:pt x="3870" y="3981"/>
                    <a:pt x="3878" y="3961"/>
                  </a:cubicBezTo>
                  <a:cubicBezTo>
                    <a:pt x="3882" y="3936"/>
                    <a:pt x="3833" y="3916"/>
                    <a:pt x="3743" y="3887"/>
                  </a:cubicBezTo>
                  <a:cubicBezTo>
                    <a:pt x="3603" y="3846"/>
                    <a:pt x="3459" y="3809"/>
                    <a:pt x="3320" y="3784"/>
                  </a:cubicBezTo>
                  <a:cubicBezTo>
                    <a:pt x="3226" y="3764"/>
                    <a:pt x="3115" y="3743"/>
                    <a:pt x="2992" y="3731"/>
                  </a:cubicBezTo>
                  <a:cubicBezTo>
                    <a:pt x="2865" y="3719"/>
                    <a:pt x="2729" y="3715"/>
                    <a:pt x="2598" y="3710"/>
                  </a:cubicBezTo>
                  <a:cubicBezTo>
                    <a:pt x="2462" y="3706"/>
                    <a:pt x="2327" y="3702"/>
                    <a:pt x="2200" y="3694"/>
                  </a:cubicBezTo>
                  <a:cubicBezTo>
                    <a:pt x="2056" y="3686"/>
                    <a:pt x="1896" y="3678"/>
                    <a:pt x="1736" y="3673"/>
                  </a:cubicBezTo>
                  <a:lnTo>
                    <a:pt x="1396" y="3661"/>
                  </a:lnTo>
                  <a:cubicBezTo>
                    <a:pt x="1248" y="3657"/>
                    <a:pt x="1067" y="3653"/>
                    <a:pt x="858" y="3653"/>
                  </a:cubicBezTo>
                  <a:lnTo>
                    <a:pt x="522" y="3649"/>
                  </a:lnTo>
                  <a:lnTo>
                    <a:pt x="275" y="3649"/>
                  </a:lnTo>
                  <a:lnTo>
                    <a:pt x="263" y="3645"/>
                  </a:lnTo>
                  <a:lnTo>
                    <a:pt x="255" y="3641"/>
                  </a:lnTo>
                  <a:cubicBezTo>
                    <a:pt x="255" y="3632"/>
                    <a:pt x="259" y="3628"/>
                    <a:pt x="263" y="3620"/>
                  </a:cubicBezTo>
                  <a:lnTo>
                    <a:pt x="263" y="3608"/>
                  </a:lnTo>
                  <a:lnTo>
                    <a:pt x="263" y="3567"/>
                  </a:lnTo>
                  <a:lnTo>
                    <a:pt x="267" y="3477"/>
                  </a:lnTo>
                  <a:cubicBezTo>
                    <a:pt x="271" y="3329"/>
                    <a:pt x="267" y="3169"/>
                    <a:pt x="267" y="3021"/>
                  </a:cubicBezTo>
                  <a:cubicBezTo>
                    <a:pt x="263" y="2873"/>
                    <a:pt x="259" y="2717"/>
                    <a:pt x="255" y="2557"/>
                  </a:cubicBezTo>
                  <a:cubicBezTo>
                    <a:pt x="255" y="2401"/>
                    <a:pt x="255" y="2250"/>
                    <a:pt x="263" y="2086"/>
                  </a:cubicBezTo>
                  <a:cubicBezTo>
                    <a:pt x="267" y="1921"/>
                    <a:pt x="271" y="1745"/>
                    <a:pt x="271" y="1560"/>
                  </a:cubicBezTo>
                  <a:cubicBezTo>
                    <a:pt x="267" y="1388"/>
                    <a:pt x="267" y="1212"/>
                    <a:pt x="267" y="1035"/>
                  </a:cubicBezTo>
                  <a:cubicBezTo>
                    <a:pt x="267" y="871"/>
                    <a:pt x="263" y="703"/>
                    <a:pt x="263" y="534"/>
                  </a:cubicBezTo>
                  <a:lnTo>
                    <a:pt x="263" y="280"/>
                  </a:lnTo>
                  <a:lnTo>
                    <a:pt x="263" y="202"/>
                  </a:lnTo>
                  <a:lnTo>
                    <a:pt x="263" y="194"/>
                  </a:lnTo>
                  <a:lnTo>
                    <a:pt x="374" y="194"/>
                  </a:lnTo>
                  <a:lnTo>
                    <a:pt x="669" y="190"/>
                  </a:lnTo>
                  <a:lnTo>
                    <a:pt x="1272" y="186"/>
                  </a:lnTo>
                  <a:cubicBezTo>
                    <a:pt x="1482" y="177"/>
                    <a:pt x="1691" y="173"/>
                    <a:pt x="1884" y="169"/>
                  </a:cubicBezTo>
                  <a:cubicBezTo>
                    <a:pt x="2077" y="169"/>
                    <a:pt x="2274" y="182"/>
                    <a:pt x="2479" y="190"/>
                  </a:cubicBezTo>
                  <a:cubicBezTo>
                    <a:pt x="2581" y="198"/>
                    <a:pt x="2684" y="198"/>
                    <a:pt x="2791" y="198"/>
                  </a:cubicBezTo>
                  <a:cubicBezTo>
                    <a:pt x="2897" y="198"/>
                    <a:pt x="3000" y="190"/>
                    <a:pt x="3098" y="182"/>
                  </a:cubicBezTo>
                  <a:cubicBezTo>
                    <a:pt x="3248" y="168"/>
                    <a:pt x="3400" y="160"/>
                    <a:pt x="3553" y="160"/>
                  </a:cubicBezTo>
                  <a:cubicBezTo>
                    <a:pt x="3585" y="160"/>
                    <a:pt x="3617" y="160"/>
                    <a:pt x="3648" y="161"/>
                  </a:cubicBezTo>
                  <a:lnTo>
                    <a:pt x="3710" y="161"/>
                  </a:lnTo>
                  <a:cubicBezTo>
                    <a:pt x="3714" y="161"/>
                    <a:pt x="3722" y="165"/>
                    <a:pt x="3730" y="165"/>
                  </a:cubicBezTo>
                  <a:cubicBezTo>
                    <a:pt x="3726" y="182"/>
                    <a:pt x="3722" y="190"/>
                    <a:pt x="3722" y="202"/>
                  </a:cubicBezTo>
                  <a:lnTo>
                    <a:pt x="3722" y="214"/>
                  </a:lnTo>
                  <a:lnTo>
                    <a:pt x="3722" y="251"/>
                  </a:lnTo>
                  <a:lnTo>
                    <a:pt x="3718" y="333"/>
                  </a:lnTo>
                  <a:cubicBezTo>
                    <a:pt x="3714" y="522"/>
                    <a:pt x="3714" y="703"/>
                    <a:pt x="3718" y="879"/>
                  </a:cubicBezTo>
                  <a:cubicBezTo>
                    <a:pt x="3722" y="1051"/>
                    <a:pt x="3722" y="1212"/>
                    <a:pt x="3722" y="1372"/>
                  </a:cubicBezTo>
                  <a:cubicBezTo>
                    <a:pt x="3722" y="1540"/>
                    <a:pt x="3726" y="1696"/>
                    <a:pt x="3730" y="1843"/>
                  </a:cubicBezTo>
                  <a:cubicBezTo>
                    <a:pt x="3734" y="1991"/>
                    <a:pt x="3734" y="2131"/>
                    <a:pt x="3734" y="2258"/>
                  </a:cubicBezTo>
                  <a:cubicBezTo>
                    <a:pt x="3730" y="2385"/>
                    <a:pt x="3726" y="2508"/>
                    <a:pt x="3722" y="2631"/>
                  </a:cubicBezTo>
                  <a:cubicBezTo>
                    <a:pt x="3714" y="2754"/>
                    <a:pt x="3714" y="2877"/>
                    <a:pt x="3714" y="2984"/>
                  </a:cubicBezTo>
                  <a:cubicBezTo>
                    <a:pt x="3718" y="3087"/>
                    <a:pt x="3722" y="3181"/>
                    <a:pt x="3726" y="3267"/>
                  </a:cubicBezTo>
                  <a:cubicBezTo>
                    <a:pt x="3751" y="3612"/>
                    <a:pt x="3780" y="3813"/>
                    <a:pt x="3829" y="3813"/>
                  </a:cubicBezTo>
                  <a:cubicBezTo>
                    <a:pt x="3882" y="3813"/>
                    <a:pt x="3907" y="3616"/>
                    <a:pt x="3911" y="3271"/>
                  </a:cubicBezTo>
                  <a:cubicBezTo>
                    <a:pt x="3919" y="3185"/>
                    <a:pt x="3915" y="3078"/>
                    <a:pt x="3919" y="2984"/>
                  </a:cubicBezTo>
                  <a:cubicBezTo>
                    <a:pt x="3919" y="2890"/>
                    <a:pt x="3923" y="2783"/>
                    <a:pt x="3931" y="2664"/>
                  </a:cubicBezTo>
                  <a:cubicBezTo>
                    <a:pt x="3935" y="2541"/>
                    <a:pt x="3944" y="2414"/>
                    <a:pt x="3944" y="2262"/>
                  </a:cubicBezTo>
                  <a:cubicBezTo>
                    <a:pt x="3944" y="2114"/>
                    <a:pt x="3940" y="1971"/>
                    <a:pt x="3935" y="1815"/>
                  </a:cubicBezTo>
                  <a:cubicBezTo>
                    <a:pt x="3927" y="1663"/>
                    <a:pt x="3919" y="1507"/>
                    <a:pt x="3919" y="1355"/>
                  </a:cubicBezTo>
                  <a:cubicBezTo>
                    <a:pt x="3919" y="1183"/>
                    <a:pt x="3911" y="1015"/>
                    <a:pt x="3903" y="842"/>
                  </a:cubicBezTo>
                  <a:cubicBezTo>
                    <a:pt x="3894" y="670"/>
                    <a:pt x="3890" y="502"/>
                    <a:pt x="3894" y="329"/>
                  </a:cubicBezTo>
                  <a:cubicBezTo>
                    <a:pt x="3899" y="227"/>
                    <a:pt x="3903" y="120"/>
                    <a:pt x="3903" y="1"/>
                  </a:cubicBezTo>
                  <a:lnTo>
                    <a:pt x="3632" y="1"/>
                  </a:lnTo>
                  <a:cubicBezTo>
                    <a:pt x="3614" y="1"/>
                    <a:pt x="3596" y="1"/>
                    <a:pt x="357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1796750" y="3437750"/>
              <a:ext cx="98825" cy="25"/>
            </a:xfrm>
            <a:custGeom>
              <a:avLst/>
              <a:gdLst/>
              <a:ahLst/>
              <a:cxnLst/>
              <a:rect l="l" t="t" r="r" b="b"/>
              <a:pathLst>
                <a:path w="3953" h="1" extrusionOk="0">
                  <a:moveTo>
                    <a:pt x="3952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1796750" y="3433950"/>
              <a:ext cx="98725" cy="7650"/>
            </a:xfrm>
            <a:custGeom>
              <a:avLst/>
              <a:gdLst/>
              <a:ahLst/>
              <a:cxnLst/>
              <a:rect l="l" t="t" r="r" b="b"/>
              <a:pathLst>
                <a:path w="3949" h="306" extrusionOk="0">
                  <a:moveTo>
                    <a:pt x="3497" y="0"/>
                  </a:moveTo>
                  <a:cubicBezTo>
                    <a:pt x="3456" y="4"/>
                    <a:pt x="3419" y="9"/>
                    <a:pt x="3382" y="9"/>
                  </a:cubicBezTo>
                  <a:lnTo>
                    <a:pt x="3152" y="25"/>
                  </a:lnTo>
                  <a:cubicBezTo>
                    <a:pt x="3091" y="37"/>
                    <a:pt x="3033" y="41"/>
                    <a:pt x="2972" y="45"/>
                  </a:cubicBezTo>
                  <a:cubicBezTo>
                    <a:pt x="2943" y="41"/>
                    <a:pt x="2910" y="33"/>
                    <a:pt x="2869" y="29"/>
                  </a:cubicBezTo>
                  <a:cubicBezTo>
                    <a:pt x="2832" y="29"/>
                    <a:pt x="2791" y="29"/>
                    <a:pt x="2750" y="37"/>
                  </a:cubicBezTo>
                  <a:cubicBezTo>
                    <a:pt x="2713" y="45"/>
                    <a:pt x="2672" y="50"/>
                    <a:pt x="2631" y="54"/>
                  </a:cubicBezTo>
                  <a:cubicBezTo>
                    <a:pt x="2590" y="50"/>
                    <a:pt x="2549" y="41"/>
                    <a:pt x="2512" y="29"/>
                  </a:cubicBezTo>
                  <a:cubicBezTo>
                    <a:pt x="2488" y="25"/>
                    <a:pt x="2463" y="21"/>
                    <a:pt x="2442" y="21"/>
                  </a:cubicBezTo>
                  <a:lnTo>
                    <a:pt x="2373" y="25"/>
                  </a:lnTo>
                  <a:lnTo>
                    <a:pt x="2237" y="33"/>
                  </a:lnTo>
                  <a:lnTo>
                    <a:pt x="2098" y="41"/>
                  </a:lnTo>
                  <a:cubicBezTo>
                    <a:pt x="2077" y="45"/>
                    <a:pt x="2048" y="45"/>
                    <a:pt x="2024" y="45"/>
                  </a:cubicBezTo>
                  <a:lnTo>
                    <a:pt x="1954" y="58"/>
                  </a:lnTo>
                  <a:cubicBezTo>
                    <a:pt x="1929" y="62"/>
                    <a:pt x="1905" y="66"/>
                    <a:pt x="1884" y="66"/>
                  </a:cubicBezTo>
                  <a:lnTo>
                    <a:pt x="1810" y="66"/>
                  </a:lnTo>
                  <a:lnTo>
                    <a:pt x="1667" y="70"/>
                  </a:lnTo>
                  <a:lnTo>
                    <a:pt x="1507" y="74"/>
                  </a:lnTo>
                  <a:lnTo>
                    <a:pt x="1347" y="82"/>
                  </a:lnTo>
                  <a:cubicBezTo>
                    <a:pt x="1298" y="82"/>
                    <a:pt x="1244" y="78"/>
                    <a:pt x="1195" y="78"/>
                  </a:cubicBezTo>
                  <a:lnTo>
                    <a:pt x="1117" y="74"/>
                  </a:lnTo>
                  <a:cubicBezTo>
                    <a:pt x="1092" y="74"/>
                    <a:pt x="1068" y="78"/>
                    <a:pt x="1043" y="82"/>
                  </a:cubicBezTo>
                  <a:cubicBezTo>
                    <a:pt x="1015" y="87"/>
                    <a:pt x="986" y="91"/>
                    <a:pt x="957" y="91"/>
                  </a:cubicBezTo>
                  <a:cubicBezTo>
                    <a:pt x="939" y="91"/>
                    <a:pt x="921" y="90"/>
                    <a:pt x="904" y="87"/>
                  </a:cubicBezTo>
                  <a:cubicBezTo>
                    <a:pt x="859" y="70"/>
                    <a:pt x="813" y="58"/>
                    <a:pt x="764" y="50"/>
                  </a:cubicBezTo>
                  <a:cubicBezTo>
                    <a:pt x="719" y="50"/>
                    <a:pt x="678" y="50"/>
                    <a:pt x="633" y="58"/>
                  </a:cubicBezTo>
                  <a:cubicBezTo>
                    <a:pt x="612" y="62"/>
                    <a:pt x="592" y="62"/>
                    <a:pt x="571" y="62"/>
                  </a:cubicBezTo>
                  <a:lnTo>
                    <a:pt x="305" y="62"/>
                  </a:lnTo>
                  <a:cubicBezTo>
                    <a:pt x="239" y="62"/>
                    <a:pt x="186" y="66"/>
                    <a:pt x="145" y="70"/>
                  </a:cubicBezTo>
                  <a:cubicBezTo>
                    <a:pt x="108" y="70"/>
                    <a:pt x="71" y="78"/>
                    <a:pt x="42" y="95"/>
                  </a:cubicBezTo>
                  <a:cubicBezTo>
                    <a:pt x="17" y="107"/>
                    <a:pt x="1" y="128"/>
                    <a:pt x="1" y="152"/>
                  </a:cubicBezTo>
                  <a:cubicBezTo>
                    <a:pt x="1" y="181"/>
                    <a:pt x="17" y="201"/>
                    <a:pt x="38" y="214"/>
                  </a:cubicBezTo>
                  <a:cubicBezTo>
                    <a:pt x="71" y="234"/>
                    <a:pt x="104" y="251"/>
                    <a:pt x="140" y="259"/>
                  </a:cubicBezTo>
                  <a:cubicBezTo>
                    <a:pt x="194" y="267"/>
                    <a:pt x="251" y="271"/>
                    <a:pt x="305" y="271"/>
                  </a:cubicBezTo>
                  <a:cubicBezTo>
                    <a:pt x="324" y="272"/>
                    <a:pt x="343" y="273"/>
                    <a:pt x="363" y="273"/>
                  </a:cubicBezTo>
                  <a:cubicBezTo>
                    <a:pt x="412" y="273"/>
                    <a:pt x="463" y="270"/>
                    <a:pt x="518" y="267"/>
                  </a:cubicBezTo>
                  <a:lnTo>
                    <a:pt x="580" y="263"/>
                  </a:lnTo>
                  <a:cubicBezTo>
                    <a:pt x="600" y="263"/>
                    <a:pt x="625" y="259"/>
                    <a:pt x="645" y="255"/>
                  </a:cubicBezTo>
                  <a:cubicBezTo>
                    <a:pt x="686" y="242"/>
                    <a:pt x="727" y="238"/>
                    <a:pt x="768" y="234"/>
                  </a:cubicBezTo>
                  <a:cubicBezTo>
                    <a:pt x="809" y="238"/>
                    <a:pt x="854" y="255"/>
                    <a:pt x="908" y="263"/>
                  </a:cubicBezTo>
                  <a:cubicBezTo>
                    <a:pt x="957" y="263"/>
                    <a:pt x="1010" y="259"/>
                    <a:pt x="1055" y="242"/>
                  </a:cubicBezTo>
                  <a:cubicBezTo>
                    <a:pt x="1080" y="238"/>
                    <a:pt x="1105" y="234"/>
                    <a:pt x="1129" y="234"/>
                  </a:cubicBezTo>
                  <a:lnTo>
                    <a:pt x="1359" y="234"/>
                  </a:lnTo>
                  <a:cubicBezTo>
                    <a:pt x="1412" y="230"/>
                    <a:pt x="1466" y="226"/>
                    <a:pt x="1515" y="226"/>
                  </a:cubicBezTo>
                  <a:lnTo>
                    <a:pt x="1675" y="234"/>
                  </a:lnTo>
                  <a:lnTo>
                    <a:pt x="1823" y="242"/>
                  </a:lnTo>
                  <a:lnTo>
                    <a:pt x="1893" y="247"/>
                  </a:lnTo>
                  <a:cubicBezTo>
                    <a:pt x="1901" y="248"/>
                    <a:pt x="1909" y="248"/>
                    <a:pt x="1917" y="248"/>
                  </a:cubicBezTo>
                  <a:cubicBezTo>
                    <a:pt x="1934" y="248"/>
                    <a:pt x="1950" y="247"/>
                    <a:pt x="1966" y="247"/>
                  </a:cubicBezTo>
                  <a:lnTo>
                    <a:pt x="2036" y="242"/>
                  </a:lnTo>
                  <a:lnTo>
                    <a:pt x="2106" y="242"/>
                  </a:lnTo>
                  <a:lnTo>
                    <a:pt x="2245" y="247"/>
                  </a:lnTo>
                  <a:lnTo>
                    <a:pt x="2446" y="247"/>
                  </a:lnTo>
                  <a:cubicBezTo>
                    <a:pt x="2467" y="247"/>
                    <a:pt x="2488" y="251"/>
                    <a:pt x="2508" y="259"/>
                  </a:cubicBezTo>
                  <a:cubicBezTo>
                    <a:pt x="2549" y="275"/>
                    <a:pt x="2594" y="288"/>
                    <a:pt x="2639" y="292"/>
                  </a:cubicBezTo>
                  <a:cubicBezTo>
                    <a:pt x="2684" y="292"/>
                    <a:pt x="2726" y="283"/>
                    <a:pt x="2762" y="283"/>
                  </a:cubicBezTo>
                  <a:cubicBezTo>
                    <a:pt x="2779" y="281"/>
                    <a:pt x="2796" y="280"/>
                    <a:pt x="2814" y="280"/>
                  </a:cubicBezTo>
                  <a:cubicBezTo>
                    <a:pt x="2832" y="280"/>
                    <a:pt x="2851" y="281"/>
                    <a:pt x="2869" y="283"/>
                  </a:cubicBezTo>
                  <a:cubicBezTo>
                    <a:pt x="2902" y="292"/>
                    <a:pt x="2935" y="300"/>
                    <a:pt x="2972" y="304"/>
                  </a:cubicBezTo>
                  <a:cubicBezTo>
                    <a:pt x="2988" y="305"/>
                    <a:pt x="3005" y="306"/>
                    <a:pt x="3021" y="306"/>
                  </a:cubicBezTo>
                  <a:cubicBezTo>
                    <a:pt x="3066" y="306"/>
                    <a:pt x="3111" y="302"/>
                    <a:pt x="3156" y="296"/>
                  </a:cubicBezTo>
                  <a:lnTo>
                    <a:pt x="3378" y="292"/>
                  </a:lnTo>
                  <a:cubicBezTo>
                    <a:pt x="3423" y="292"/>
                    <a:pt x="3464" y="283"/>
                    <a:pt x="3505" y="275"/>
                  </a:cubicBezTo>
                  <a:cubicBezTo>
                    <a:pt x="3538" y="271"/>
                    <a:pt x="3575" y="267"/>
                    <a:pt x="3608" y="263"/>
                  </a:cubicBezTo>
                  <a:cubicBezTo>
                    <a:pt x="3645" y="259"/>
                    <a:pt x="3677" y="259"/>
                    <a:pt x="3706" y="251"/>
                  </a:cubicBezTo>
                  <a:lnTo>
                    <a:pt x="3751" y="247"/>
                  </a:lnTo>
                  <a:lnTo>
                    <a:pt x="3768" y="242"/>
                  </a:lnTo>
                  <a:lnTo>
                    <a:pt x="3784" y="242"/>
                  </a:lnTo>
                  <a:cubicBezTo>
                    <a:pt x="3796" y="244"/>
                    <a:pt x="3808" y="244"/>
                    <a:pt x="3819" y="244"/>
                  </a:cubicBezTo>
                  <a:cubicBezTo>
                    <a:pt x="3847" y="244"/>
                    <a:pt x="3874" y="241"/>
                    <a:pt x="3903" y="238"/>
                  </a:cubicBezTo>
                  <a:cubicBezTo>
                    <a:pt x="3932" y="230"/>
                    <a:pt x="3948" y="210"/>
                    <a:pt x="3948" y="189"/>
                  </a:cubicBezTo>
                  <a:cubicBezTo>
                    <a:pt x="3948" y="169"/>
                    <a:pt x="3932" y="152"/>
                    <a:pt x="3907" y="128"/>
                  </a:cubicBezTo>
                  <a:cubicBezTo>
                    <a:pt x="3874" y="95"/>
                    <a:pt x="3833" y="66"/>
                    <a:pt x="3792" y="41"/>
                  </a:cubicBezTo>
                  <a:cubicBezTo>
                    <a:pt x="3784" y="41"/>
                    <a:pt x="3780" y="37"/>
                    <a:pt x="3772" y="33"/>
                  </a:cubicBezTo>
                  <a:lnTo>
                    <a:pt x="3751" y="29"/>
                  </a:lnTo>
                  <a:lnTo>
                    <a:pt x="3706" y="21"/>
                  </a:lnTo>
                  <a:cubicBezTo>
                    <a:pt x="3677" y="13"/>
                    <a:pt x="3645" y="9"/>
                    <a:pt x="3612" y="4"/>
                  </a:cubicBezTo>
                  <a:cubicBezTo>
                    <a:pt x="3571" y="0"/>
                    <a:pt x="3534" y="0"/>
                    <a:pt x="349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8" name="Google Shape;1448;p77"/>
          <p:cNvGrpSpPr/>
          <p:nvPr/>
        </p:nvGrpSpPr>
        <p:grpSpPr>
          <a:xfrm>
            <a:off x="5660645" y="3577905"/>
            <a:ext cx="770109" cy="393727"/>
            <a:chOff x="1479675" y="3874625"/>
            <a:chExt cx="195350" cy="99875"/>
          </a:xfrm>
        </p:grpSpPr>
        <p:sp>
          <p:nvSpPr>
            <p:cNvPr id="1449" name="Google Shape;1449;p77"/>
            <p:cNvSpPr/>
            <p:nvPr/>
          </p:nvSpPr>
          <p:spPr>
            <a:xfrm>
              <a:off x="1482050" y="3875050"/>
              <a:ext cx="94900" cy="94900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0" y="0"/>
                  </a:moveTo>
                  <a:lnTo>
                    <a:pt x="0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1479675" y="3874625"/>
              <a:ext cx="98600" cy="99875"/>
            </a:xfrm>
            <a:custGeom>
              <a:avLst/>
              <a:gdLst/>
              <a:ahLst/>
              <a:cxnLst/>
              <a:rect l="l" t="t" r="r" b="b"/>
              <a:pathLst>
                <a:path w="3944" h="3995" extrusionOk="0">
                  <a:moveTo>
                    <a:pt x="3577" y="0"/>
                  </a:moveTo>
                  <a:cubicBezTo>
                    <a:pt x="3387" y="0"/>
                    <a:pt x="3201" y="19"/>
                    <a:pt x="3033" y="34"/>
                  </a:cubicBezTo>
                  <a:cubicBezTo>
                    <a:pt x="2939" y="42"/>
                    <a:pt x="2848" y="46"/>
                    <a:pt x="2754" y="46"/>
                  </a:cubicBezTo>
                  <a:cubicBezTo>
                    <a:pt x="2664" y="46"/>
                    <a:pt x="2569" y="42"/>
                    <a:pt x="2471" y="38"/>
                  </a:cubicBezTo>
                  <a:cubicBezTo>
                    <a:pt x="2274" y="30"/>
                    <a:pt x="2065" y="17"/>
                    <a:pt x="1851" y="17"/>
                  </a:cubicBezTo>
                  <a:lnTo>
                    <a:pt x="1236" y="22"/>
                  </a:lnTo>
                  <a:lnTo>
                    <a:pt x="79" y="9"/>
                  </a:lnTo>
                  <a:lnTo>
                    <a:pt x="66" y="1072"/>
                  </a:lnTo>
                  <a:cubicBezTo>
                    <a:pt x="66" y="1248"/>
                    <a:pt x="62" y="1421"/>
                    <a:pt x="62" y="1593"/>
                  </a:cubicBezTo>
                  <a:cubicBezTo>
                    <a:pt x="58" y="1753"/>
                    <a:pt x="50" y="1921"/>
                    <a:pt x="42" y="2085"/>
                  </a:cubicBezTo>
                  <a:cubicBezTo>
                    <a:pt x="29" y="2254"/>
                    <a:pt x="25" y="2430"/>
                    <a:pt x="25" y="2590"/>
                  </a:cubicBezTo>
                  <a:lnTo>
                    <a:pt x="25" y="3050"/>
                  </a:lnTo>
                  <a:cubicBezTo>
                    <a:pt x="25" y="3124"/>
                    <a:pt x="29" y="3197"/>
                    <a:pt x="25" y="3267"/>
                  </a:cubicBezTo>
                  <a:cubicBezTo>
                    <a:pt x="25" y="3333"/>
                    <a:pt x="25" y="3403"/>
                    <a:pt x="21" y="3464"/>
                  </a:cubicBezTo>
                  <a:cubicBezTo>
                    <a:pt x="17" y="3526"/>
                    <a:pt x="13" y="3587"/>
                    <a:pt x="9" y="3649"/>
                  </a:cubicBezTo>
                  <a:cubicBezTo>
                    <a:pt x="5" y="3735"/>
                    <a:pt x="1" y="3821"/>
                    <a:pt x="1" y="3907"/>
                  </a:cubicBezTo>
                  <a:lnTo>
                    <a:pt x="62" y="3911"/>
                  </a:lnTo>
                  <a:lnTo>
                    <a:pt x="333" y="3924"/>
                  </a:lnTo>
                  <a:lnTo>
                    <a:pt x="427" y="3928"/>
                  </a:lnTo>
                  <a:lnTo>
                    <a:pt x="518" y="3928"/>
                  </a:lnTo>
                  <a:lnTo>
                    <a:pt x="846" y="3936"/>
                  </a:lnTo>
                  <a:cubicBezTo>
                    <a:pt x="1051" y="3940"/>
                    <a:pt x="1228" y="3944"/>
                    <a:pt x="1371" y="3952"/>
                  </a:cubicBezTo>
                  <a:lnTo>
                    <a:pt x="1700" y="3952"/>
                  </a:lnTo>
                  <a:lnTo>
                    <a:pt x="2159" y="3969"/>
                  </a:lnTo>
                  <a:cubicBezTo>
                    <a:pt x="2241" y="3973"/>
                    <a:pt x="2319" y="3975"/>
                    <a:pt x="2393" y="3975"/>
                  </a:cubicBezTo>
                  <a:cubicBezTo>
                    <a:pt x="2467" y="3975"/>
                    <a:pt x="2537" y="3973"/>
                    <a:pt x="2602" y="3969"/>
                  </a:cubicBezTo>
                  <a:cubicBezTo>
                    <a:pt x="2734" y="3965"/>
                    <a:pt x="2853" y="3965"/>
                    <a:pt x="2955" y="3965"/>
                  </a:cubicBezTo>
                  <a:cubicBezTo>
                    <a:pt x="3058" y="3969"/>
                    <a:pt x="3156" y="3973"/>
                    <a:pt x="3251" y="3977"/>
                  </a:cubicBezTo>
                  <a:cubicBezTo>
                    <a:pt x="3402" y="3987"/>
                    <a:pt x="3538" y="3995"/>
                    <a:pt x="3643" y="3995"/>
                  </a:cubicBezTo>
                  <a:cubicBezTo>
                    <a:pt x="3665" y="3995"/>
                    <a:pt x="3686" y="3994"/>
                    <a:pt x="3706" y="3993"/>
                  </a:cubicBezTo>
                  <a:cubicBezTo>
                    <a:pt x="3817" y="3989"/>
                    <a:pt x="3878" y="3981"/>
                    <a:pt x="3882" y="3961"/>
                  </a:cubicBezTo>
                  <a:cubicBezTo>
                    <a:pt x="3891" y="3936"/>
                    <a:pt x="3841" y="3916"/>
                    <a:pt x="3747" y="3887"/>
                  </a:cubicBezTo>
                  <a:cubicBezTo>
                    <a:pt x="3608" y="3846"/>
                    <a:pt x="3468" y="3809"/>
                    <a:pt x="3324" y="3784"/>
                  </a:cubicBezTo>
                  <a:cubicBezTo>
                    <a:pt x="3230" y="3764"/>
                    <a:pt x="3119" y="3743"/>
                    <a:pt x="2996" y="3731"/>
                  </a:cubicBezTo>
                  <a:cubicBezTo>
                    <a:pt x="2869" y="3719"/>
                    <a:pt x="2738" y="3714"/>
                    <a:pt x="2602" y="3710"/>
                  </a:cubicBezTo>
                  <a:cubicBezTo>
                    <a:pt x="2467" y="3706"/>
                    <a:pt x="2331" y="3702"/>
                    <a:pt x="2204" y="3694"/>
                  </a:cubicBezTo>
                  <a:cubicBezTo>
                    <a:pt x="2061" y="3686"/>
                    <a:pt x="1901" y="3678"/>
                    <a:pt x="1741" y="3673"/>
                  </a:cubicBezTo>
                  <a:lnTo>
                    <a:pt x="1400" y="3661"/>
                  </a:lnTo>
                  <a:cubicBezTo>
                    <a:pt x="1252" y="3657"/>
                    <a:pt x="1072" y="3653"/>
                    <a:pt x="858" y="3653"/>
                  </a:cubicBezTo>
                  <a:lnTo>
                    <a:pt x="526" y="3649"/>
                  </a:lnTo>
                  <a:lnTo>
                    <a:pt x="276" y="3649"/>
                  </a:lnTo>
                  <a:lnTo>
                    <a:pt x="263" y="3645"/>
                  </a:lnTo>
                  <a:lnTo>
                    <a:pt x="259" y="3641"/>
                  </a:lnTo>
                  <a:cubicBezTo>
                    <a:pt x="259" y="3632"/>
                    <a:pt x="263" y="3628"/>
                    <a:pt x="263" y="3620"/>
                  </a:cubicBezTo>
                  <a:lnTo>
                    <a:pt x="263" y="3608"/>
                  </a:lnTo>
                  <a:lnTo>
                    <a:pt x="263" y="3567"/>
                  </a:lnTo>
                  <a:lnTo>
                    <a:pt x="267" y="3476"/>
                  </a:lnTo>
                  <a:cubicBezTo>
                    <a:pt x="272" y="3329"/>
                    <a:pt x="272" y="3169"/>
                    <a:pt x="267" y="3021"/>
                  </a:cubicBezTo>
                  <a:cubicBezTo>
                    <a:pt x="263" y="2873"/>
                    <a:pt x="263" y="2717"/>
                    <a:pt x="259" y="2557"/>
                  </a:cubicBezTo>
                  <a:cubicBezTo>
                    <a:pt x="255" y="2401"/>
                    <a:pt x="259" y="2250"/>
                    <a:pt x="263" y="2085"/>
                  </a:cubicBezTo>
                  <a:cubicBezTo>
                    <a:pt x="267" y="1921"/>
                    <a:pt x="276" y="1745"/>
                    <a:pt x="276" y="1560"/>
                  </a:cubicBezTo>
                  <a:cubicBezTo>
                    <a:pt x="272" y="1388"/>
                    <a:pt x="272" y="1211"/>
                    <a:pt x="272" y="1035"/>
                  </a:cubicBezTo>
                  <a:cubicBezTo>
                    <a:pt x="267" y="871"/>
                    <a:pt x="267" y="703"/>
                    <a:pt x="267" y="534"/>
                  </a:cubicBezTo>
                  <a:lnTo>
                    <a:pt x="267" y="280"/>
                  </a:lnTo>
                  <a:lnTo>
                    <a:pt x="267" y="202"/>
                  </a:lnTo>
                  <a:lnTo>
                    <a:pt x="267" y="194"/>
                  </a:lnTo>
                  <a:lnTo>
                    <a:pt x="378" y="194"/>
                  </a:lnTo>
                  <a:lnTo>
                    <a:pt x="674" y="190"/>
                  </a:lnTo>
                  <a:lnTo>
                    <a:pt x="1277" y="186"/>
                  </a:lnTo>
                  <a:cubicBezTo>
                    <a:pt x="1486" y="177"/>
                    <a:pt x="1691" y="173"/>
                    <a:pt x="1888" y="169"/>
                  </a:cubicBezTo>
                  <a:cubicBezTo>
                    <a:pt x="2081" y="169"/>
                    <a:pt x="2278" y="182"/>
                    <a:pt x="2483" y="190"/>
                  </a:cubicBezTo>
                  <a:cubicBezTo>
                    <a:pt x="2582" y="198"/>
                    <a:pt x="2684" y="198"/>
                    <a:pt x="2791" y="198"/>
                  </a:cubicBezTo>
                  <a:cubicBezTo>
                    <a:pt x="2898" y="198"/>
                    <a:pt x="3000" y="190"/>
                    <a:pt x="3099" y="182"/>
                  </a:cubicBezTo>
                  <a:cubicBezTo>
                    <a:pt x="3252" y="168"/>
                    <a:pt x="3405" y="160"/>
                    <a:pt x="3558" y="160"/>
                  </a:cubicBezTo>
                  <a:cubicBezTo>
                    <a:pt x="3589" y="160"/>
                    <a:pt x="3621" y="160"/>
                    <a:pt x="3653" y="161"/>
                  </a:cubicBezTo>
                  <a:lnTo>
                    <a:pt x="3710" y="161"/>
                  </a:lnTo>
                  <a:cubicBezTo>
                    <a:pt x="3718" y="161"/>
                    <a:pt x="3727" y="165"/>
                    <a:pt x="3731" y="165"/>
                  </a:cubicBezTo>
                  <a:cubicBezTo>
                    <a:pt x="3731" y="182"/>
                    <a:pt x="3722" y="190"/>
                    <a:pt x="3722" y="202"/>
                  </a:cubicBezTo>
                  <a:lnTo>
                    <a:pt x="3722" y="214"/>
                  </a:lnTo>
                  <a:lnTo>
                    <a:pt x="3722" y="251"/>
                  </a:lnTo>
                  <a:lnTo>
                    <a:pt x="3722" y="333"/>
                  </a:lnTo>
                  <a:cubicBezTo>
                    <a:pt x="3714" y="522"/>
                    <a:pt x="3714" y="703"/>
                    <a:pt x="3718" y="879"/>
                  </a:cubicBezTo>
                  <a:cubicBezTo>
                    <a:pt x="3722" y="1051"/>
                    <a:pt x="3722" y="1211"/>
                    <a:pt x="3722" y="1371"/>
                  </a:cubicBezTo>
                  <a:cubicBezTo>
                    <a:pt x="3722" y="1540"/>
                    <a:pt x="3727" y="1696"/>
                    <a:pt x="3731" y="1843"/>
                  </a:cubicBezTo>
                  <a:cubicBezTo>
                    <a:pt x="3735" y="1991"/>
                    <a:pt x="3735" y="2131"/>
                    <a:pt x="3735" y="2258"/>
                  </a:cubicBezTo>
                  <a:cubicBezTo>
                    <a:pt x="3731" y="2385"/>
                    <a:pt x="3727" y="2508"/>
                    <a:pt x="3722" y="2631"/>
                  </a:cubicBezTo>
                  <a:cubicBezTo>
                    <a:pt x="3714" y="2754"/>
                    <a:pt x="3714" y="2877"/>
                    <a:pt x="3714" y="2984"/>
                  </a:cubicBezTo>
                  <a:cubicBezTo>
                    <a:pt x="3718" y="3087"/>
                    <a:pt x="3722" y="3181"/>
                    <a:pt x="3727" y="3267"/>
                  </a:cubicBezTo>
                  <a:cubicBezTo>
                    <a:pt x="3747" y="3612"/>
                    <a:pt x="3776" y="3813"/>
                    <a:pt x="3829" y="3813"/>
                  </a:cubicBezTo>
                  <a:cubicBezTo>
                    <a:pt x="3878" y="3813"/>
                    <a:pt x="3903" y="3616"/>
                    <a:pt x="3911" y="3271"/>
                  </a:cubicBezTo>
                  <a:cubicBezTo>
                    <a:pt x="3915" y="3185"/>
                    <a:pt x="3915" y="3078"/>
                    <a:pt x="3915" y="2984"/>
                  </a:cubicBezTo>
                  <a:cubicBezTo>
                    <a:pt x="3915" y="2890"/>
                    <a:pt x="3923" y="2783"/>
                    <a:pt x="3928" y="2664"/>
                  </a:cubicBezTo>
                  <a:cubicBezTo>
                    <a:pt x="3932" y="2541"/>
                    <a:pt x="3940" y="2414"/>
                    <a:pt x="3944" y="2262"/>
                  </a:cubicBezTo>
                  <a:cubicBezTo>
                    <a:pt x="3944" y="2114"/>
                    <a:pt x="3940" y="1971"/>
                    <a:pt x="3932" y="1815"/>
                  </a:cubicBezTo>
                  <a:cubicBezTo>
                    <a:pt x="3928" y="1663"/>
                    <a:pt x="3919" y="1507"/>
                    <a:pt x="3919" y="1355"/>
                  </a:cubicBezTo>
                  <a:cubicBezTo>
                    <a:pt x="3915" y="1183"/>
                    <a:pt x="3911" y="1015"/>
                    <a:pt x="3903" y="842"/>
                  </a:cubicBezTo>
                  <a:cubicBezTo>
                    <a:pt x="3895" y="670"/>
                    <a:pt x="3891" y="502"/>
                    <a:pt x="3895" y="329"/>
                  </a:cubicBezTo>
                  <a:cubicBezTo>
                    <a:pt x="3895" y="227"/>
                    <a:pt x="3899" y="120"/>
                    <a:pt x="3903" y="1"/>
                  </a:cubicBezTo>
                  <a:lnTo>
                    <a:pt x="3632" y="1"/>
                  </a:lnTo>
                  <a:cubicBezTo>
                    <a:pt x="3614" y="1"/>
                    <a:pt x="3595" y="0"/>
                    <a:pt x="357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1576200" y="3922450"/>
              <a:ext cx="98825" cy="25"/>
            </a:xfrm>
            <a:custGeom>
              <a:avLst/>
              <a:gdLst/>
              <a:ahLst/>
              <a:cxnLst/>
              <a:rect l="l" t="t" r="r" b="b"/>
              <a:pathLst>
                <a:path w="3953" h="1" extrusionOk="0">
                  <a:moveTo>
                    <a:pt x="3952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1576200" y="3918650"/>
              <a:ext cx="98725" cy="7650"/>
            </a:xfrm>
            <a:custGeom>
              <a:avLst/>
              <a:gdLst/>
              <a:ahLst/>
              <a:cxnLst/>
              <a:rect l="l" t="t" r="r" b="b"/>
              <a:pathLst>
                <a:path w="3949" h="306" extrusionOk="0">
                  <a:moveTo>
                    <a:pt x="3501" y="0"/>
                  </a:moveTo>
                  <a:cubicBezTo>
                    <a:pt x="3460" y="4"/>
                    <a:pt x="3423" y="9"/>
                    <a:pt x="3382" y="9"/>
                  </a:cubicBezTo>
                  <a:lnTo>
                    <a:pt x="3152" y="25"/>
                  </a:lnTo>
                  <a:cubicBezTo>
                    <a:pt x="3095" y="37"/>
                    <a:pt x="3033" y="41"/>
                    <a:pt x="2976" y="45"/>
                  </a:cubicBezTo>
                  <a:cubicBezTo>
                    <a:pt x="2943" y="41"/>
                    <a:pt x="2910" y="33"/>
                    <a:pt x="2869" y="29"/>
                  </a:cubicBezTo>
                  <a:cubicBezTo>
                    <a:pt x="2832" y="29"/>
                    <a:pt x="2791" y="29"/>
                    <a:pt x="2750" y="37"/>
                  </a:cubicBezTo>
                  <a:cubicBezTo>
                    <a:pt x="2713" y="45"/>
                    <a:pt x="2672" y="50"/>
                    <a:pt x="2631" y="54"/>
                  </a:cubicBezTo>
                  <a:cubicBezTo>
                    <a:pt x="2590" y="50"/>
                    <a:pt x="2549" y="41"/>
                    <a:pt x="2512" y="29"/>
                  </a:cubicBezTo>
                  <a:cubicBezTo>
                    <a:pt x="2488" y="25"/>
                    <a:pt x="2463" y="21"/>
                    <a:pt x="2442" y="21"/>
                  </a:cubicBezTo>
                  <a:lnTo>
                    <a:pt x="2373" y="25"/>
                  </a:lnTo>
                  <a:lnTo>
                    <a:pt x="2237" y="33"/>
                  </a:lnTo>
                  <a:lnTo>
                    <a:pt x="2098" y="41"/>
                  </a:lnTo>
                  <a:cubicBezTo>
                    <a:pt x="2077" y="45"/>
                    <a:pt x="2048" y="45"/>
                    <a:pt x="2024" y="50"/>
                  </a:cubicBezTo>
                  <a:lnTo>
                    <a:pt x="1954" y="58"/>
                  </a:lnTo>
                  <a:cubicBezTo>
                    <a:pt x="1929" y="62"/>
                    <a:pt x="1905" y="66"/>
                    <a:pt x="1884" y="66"/>
                  </a:cubicBezTo>
                  <a:lnTo>
                    <a:pt x="1810" y="66"/>
                  </a:lnTo>
                  <a:lnTo>
                    <a:pt x="1667" y="70"/>
                  </a:lnTo>
                  <a:lnTo>
                    <a:pt x="1507" y="74"/>
                  </a:lnTo>
                  <a:lnTo>
                    <a:pt x="1347" y="82"/>
                  </a:lnTo>
                  <a:cubicBezTo>
                    <a:pt x="1298" y="82"/>
                    <a:pt x="1244" y="78"/>
                    <a:pt x="1195" y="78"/>
                  </a:cubicBezTo>
                  <a:lnTo>
                    <a:pt x="1117" y="74"/>
                  </a:lnTo>
                  <a:cubicBezTo>
                    <a:pt x="1092" y="74"/>
                    <a:pt x="1068" y="78"/>
                    <a:pt x="1043" y="82"/>
                  </a:cubicBezTo>
                  <a:cubicBezTo>
                    <a:pt x="1015" y="87"/>
                    <a:pt x="986" y="91"/>
                    <a:pt x="957" y="91"/>
                  </a:cubicBezTo>
                  <a:cubicBezTo>
                    <a:pt x="939" y="91"/>
                    <a:pt x="921" y="90"/>
                    <a:pt x="904" y="86"/>
                  </a:cubicBezTo>
                  <a:cubicBezTo>
                    <a:pt x="859" y="70"/>
                    <a:pt x="813" y="58"/>
                    <a:pt x="764" y="50"/>
                  </a:cubicBezTo>
                  <a:cubicBezTo>
                    <a:pt x="719" y="50"/>
                    <a:pt x="678" y="50"/>
                    <a:pt x="633" y="58"/>
                  </a:cubicBezTo>
                  <a:cubicBezTo>
                    <a:pt x="612" y="62"/>
                    <a:pt x="592" y="62"/>
                    <a:pt x="571" y="62"/>
                  </a:cubicBezTo>
                  <a:lnTo>
                    <a:pt x="305" y="62"/>
                  </a:lnTo>
                  <a:cubicBezTo>
                    <a:pt x="239" y="62"/>
                    <a:pt x="186" y="66"/>
                    <a:pt x="145" y="70"/>
                  </a:cubicBezTo>
                  <a:cubicBezTo>
                    <a:pt x="108" y="70"/>
                    <a:pt x="71" y="78"/>
                    <a:pt x="42" y="95"/>
                  </a:cubicBezTo>
                  <a:cubicBezTo>
                    <a:pt x="17" y="107"/>
                    <a:pt x="1" y="128"/>
                    <a:pt x="1" y="152"/>
                  </a:cubicBezTo>
                  <a:cubicBezTo>
                    <a:pt x="1" y="181"/>
                    <a:pt x="17" y="201"/>
                    <a:pt x="38" y="214"/>
                  </a:cubicBezTo>
                  <a:cubicBezTo>
                    <a:pt x="71" y="234"/>
                    <a:pt x="104" y="251"/>
                    <a:pt x="140" y="259"/>
                  </a:cubicBezTo>
                  <a:cubicBezTo>
                    <a:pt x="194" y="267"/>
                    <a:pt x="251" y="271"/>
                    <a:pt x="305" y="271"/>
                  </a:cubicBezTo>
                  <a:cubicBezTo>
                    <a:pt x="324" y="272"/>
                    <a:pt x="343" y="273"/>
                    <a:pt x="363" y="273"/>
                  </a:cubicBezTo>
                  <a:cubicBezTo>
                    <a:pt x="412" y="273"/>
                    <a:pt x="463" y="270"/>
                    <a:pt x="518" y="267"/>
                  </a:cubicBezTo>
                  <a:lnTo>
                    <a:pt x="579" y="263"/>
                  </a:lnTo>
                  <a:cubicBezTo>
                    <a:pt x="600" y="263"/>
                    <a:pt x="625" y="259"/>
                    <a:pt x="645" y="255"/>
                  </a:cubicBezTo>
                  <a:cubicBezTo>
                    <a:pt x="686" y="242"/>
                    <a:pt x="727" y="238"/>
                    <a:pt x="772" y="234"/>
                  </a:cubicBezTo>
                  <a:cubicBezTo>
                    <a:pt x="813" y="238"/>
                    <a:pt x="854" y="255"/>
                    <a:pt x="908" y="263"/>
                  </a:cubicBezTo>
                  <a:cubicBezTo>
                    <a:pt x="957" y="263"/>
                    <a:pt x="1010" y="259"/>
                    <a:pt x="1060" y="242"/>
                  </a:cubicBezTo>
                  <a:cubicBezTo>
                    <a:pt x="1080" y="238"/>
                    <a:pt x="1105" y="234"/>
                    <a:pt x="1129" y="234"/>
                  </a:cubicBezTo>
                  <a:lnTo>
                    <a:pt x="1359" y="234"/>
                  </a:lnTo>
                  <a:cubicBezTo>
                    <a:pt x="1412" y="230"/>
                    <a:pt x="1466" y="226"/>
                    <a:pt x="1515" y="226"/>
                  </a:cubicBezTo>
                  <a:lnTo>
                    <a:pt x="1675" y="234"/>
                  </a:lnTo>
                  <a:lnTo>
                    <a:pt x="1823" y="242"/>
                  </a:lnTo>
                  <a:lnTo>
                    <a:pt x="1893" y="247"/>
                  </a:lnTo>
                  <a:cubicBezTo>
                    <a:pt x="1901" y="248"/>
                    <a:pt x="1909" y="248"/>
                    <a:pt x="1917" y="248"/>
                  </a:cubicBezTo>
                  <a:cubicBezTo>
                    <a:pt x="1934" y="248"/>
                    <a:pt x="1950" y="247"/>
                    <a:pt x="1966" y="247"/>
                  </a:cubicBezTo>
                  <a:lnTo>
                    <a:pt x="2036" y="242"/>
                  </a:lnTo>
                  <a:lnTo>
                    <a:pt x="2106" y="242"/>
                  </a:lnTo>
                  <a:lnTo>
                    <a:pt x="2245" y="247"/>
                  </a:lnTo>
                  <a:lnTo>
                    <a:pt x="2451" y="247"/>
                  </a:lnTo>
                  <a:cubicBezTo>
                    <a:pt x="2471" y="247"/>
                    <a:pt x="2492" y="251"/>
                    <a:pt x="2508" y="259"/>
                  </a:cubicBezTo>
                  <a:cubicBezTo>
                    <a:pt x="2553" y="275"/>
                    <a:pt x="2598" y="288"/>
                    <a:pt x="2643" y="292"/>
                  </a:cubicBezTo>
                  <a:cubicBezTo>
                    <a:pt x="2684" y="292"/>
                    <a:pt x="2725" y="283"/>
                    <a:pt x="2762" y="283"/>
                  </a:cubicBezTo>
                  <a:cubicBezTo>
                    <a:pt x="2781" y="281"/>
                    <a:pt x="2799" y="280"/>
                    <a:pt x="2818" y="280"/>
                  </a:cubicBezTo>
                  <a:cubicBezTo>
                    <a:pt x="2836" y="280"/>
                    <a:pt x="2855" y="281"/>
                    <a:pt x="2873" y="283"/>
                  </a:cubicBezTo>
                  <a:cubicBezTo>
                    <a:pt x="2902" y="292"/>
                    <a:pt x="2939" y="300"/>
                    <a:pt x="2976" y="304"/>
                  </a:cubicBezTo>
                  <a:cubicBezTo>
                    <a:pt x="2992" y="305"/>
                    <a:pt x="3009" y="306"/>
                    <a:pt x="3025" y="306"/>
                  </a:cubicBezTo>
                  <a:cubicBezTo>
                    <a:pt x="3070" y="306"/>
                    <a:pt x="3115" y="302"/>
                    <a:pt x="3160" y="296"/>
                  </a:cubicBezTo>
                  <a:lnTo>
                    <a:pt x="3382" y="292"/>
                  </a:lnTo>
                  <a:cubicBezTo>
                    <a:pt x="3423" y="292"/>
                    <a:pt x="3464" y="283"/>
                    <a:pt x="3505" y="275"/>
                  </a:cubicBezTo>
                  <a:cubicBezTo>
                    <a:pt x="3542" y="271"/>
                    <a:pt x="3575" y="267"/>
                    <a:pt x="3612" y="263"/>
                  </a:cubicBezTo>
                  <a:cubicBezTo>
                    <a:pt x="3645" y="259"/>
                    <a:pt x="3677" y="259"/>
                    <a:pt x="3710" y="251"/>
                  </a:cubicBezTo>
                  <a:lnTo>
                    <a:pt x="3751" y="247"/>
                  </a:lnTo>
                  <a:lnTo>
                    <a:pt x="3772" y="242"/>
                  </a:lnTo>
                  <a:lnTo>
                    <a:pt x="3788" y="242"/>
                  </a:lnTo>
                  <a:cubicBezTo>
                    <a:pt x="3800" y="244"/>
                    <a:pt x="3812" y="244"/>
                    <a:pt x="3823" y="244"/>
                  </a:cubicBezTo>
                  <a:cubicBezTo>
                    <a:pt x="3851" y="244"/>
                    <a:pt x="3878" y="241"/>
                    <a:pt x="3907" y="238"/>
                  </a:cubicBezTo>
                  <a:cubicBezTo>
                    <a:pt x="3936" y="230"/>
                    <a:pt x="3948" y="210"/>
                    <a:pt x="3948" y="189"/>
                  </a:cubicBezTo>
                  <a:cubicBezTo>
                    <a:pt x="3948" y="169"/>
                    <a:pt x="3936" y="152"/>
                    <a:pt x="3911" y="128"/>
                  </a:cubicBezTo>
                  <a:cubicBezTo>
                    <a:pt x="3874" y="95"/>
                    <a:pt x="3837" y="66"/>
                    <a:pt x="3796" y="41"/>
                  </a:cubicBezTo>
                  <a:cubicBezTo>
                    <a:pt x="3788" y="41"/>
                    <a:pt x="3780" y="37"/>
                    <a:pt x="3776" y="33"/>
                  </a:cubicBezTo>
                  <a:lnTo>
                    <a:pt x="3751" y="29"/>
                  </a:lnTo>
                  <a:lnTo>
                    <a:pt x="3710" y="21"/>
                  </a:lnTo>
                  <a:cubicBezTo>
                    <a:pt x="3677" y="13"/>
                    <a:pt x="3649" y="9"/>
                    <a:pt x="3612" y="4"/>
                  </a:cubicBezTo>
                  <a:cubicBezTo>
                    <a:pt x="3575" y="0"/>
                    <a:pt x="3538" y="0"/>
                    <a:pt x="350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53" name="Google Shape;1453;p77"/>
          <p:cNvSpPr txBox="1"/>
          <p:nvPr>
            <p:ph type="ctrTitle" idx="4294967295"/>
          </p:nvPr>
        </p:nvSpPr>
        <p:spPr>
          <a:xfrm>
            <a:off x="3052809" y="1316425"/>
            <a:ext cx="4539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01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4" name="Google Shape;1454;p77"/>
          <p:cNvSpPr txBox="1"/>
          <p:nvPr>
            <p:ph type="ctrTitle" idx="4294967295"/>
          </p:nvPr>
        </p:nvSpPr>
        <p:spPr>
          <a:xfrm>
            <a:off x="3041373" y="3037375"/>
            <a:ext cx="5958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02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5" name="Google Shape;1455;p77"/>
          <p:cNvSpPr txBox="1"/>
          <p:nvPr>
            <p:ph type="ctrTitle" idx="4294967295"/>
          </p:nvPr>
        </p:nvSpPr>
        <p:spPr>
          <a:xfrm>
            <a:off x="5653862" y="1681138"/>
            <a:ext cx="5958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03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6" name="Google Shape;1456;p77"/>
          <p:cNvSpPr txBox="1"/>
          <p:nvPr>
            <p:ph type="ctrTitle" idx="4294967295"/>
          </p:nvPr>
        </p:nvSpPr>
        <p:spPr>
          <a:xfrm>
            <a:off x="5572423" y="3518179"/>
            <a:ext cx="5958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04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78"/>
          <p:cNvPicPr preferRelativeResize="0"/>
          <p:nvPr/>
        </p:nvPicPr>
        <p:blipFill rotWithShape="1">
          <a:blip r:embed="rId1"/>
          <a:srcRect t="6807" b="6799"/>
          <a:stretch>
            <a:fillRect/>
          </a:stretch>
        </p:blipFill>
        <p:spPr>
          <a:xfrm>
            <a:off x="-2897100" y="660174"/>
            <a:ext cx="7867426" cy="382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8"/>
          <p:cNvSpPr txBox="1"/>
          <p:nvPr>
            <p:ph type="title" idx="3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1346</a:t>
            </a:r>
            <a:endParaRPr lang="en-GB"/>
          </a:p>
        </p:txBody>
      </p:sp>
      <p:sp>
        <p:nvSpPr>
          <p:cNvPr id="1463" name="Google Shape;1463;p78"/>
          <p:cNvSpPr txBox="1"/>
          <p:nvPr>
            <p:ph type="subTitle" idx="1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fall of Constantinople to the Ottoman</a:t>
            </a:r>
            <a:endParaRPr lang="en-GB"/>
          </a:p>
        </p:txBody>
      </p:sp>
      <p:sp>
        <p:nvSpPr>
          <p:cNvPr id="1464" name="Google Shape;1464;p78"/>
          <p:cNvSpPr txBox="1"/>
          <p:nvPr>
            <p:ph type="subTitle" idx="2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The plague arrives in England</a:t>
            </a:r>
            <a:endParaRPr lang="en-GB"/>
          </a:p>
        </p:txBody>
      </p:sp>
      <p:sp>
        <p:nvSpPr>
          <p:cNvPr id="1465" name="Google Shape;1465;p78"/>
          <p:cNvSpPr txBox="1"/>
          <p:nvPr>
            <p:ph type="title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1453</a:t>
            </a:r>
            <a:endParaRPr lang="en-GB"/>
          </a:p>
        </p:txBody>
      </p:sp>
      <p:sp>
        <p:nvSpPr>
          <p:cNvPr id="1466" name="Google Shape;1466;p78"/>
          <p:cNvSpPr txBox="1"/>
          <p:nvPr>
            <p:ph type="title" idx="4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1564</a:t>
            </a:r>
            <a:endParaRPr lang="en-GB"/>
          </a:p>
        </p:txBody>
      </p:sp>
      <p:sp>
        <p:nvSpPr>
          <p:cNvPr id="1467" name="Google Shape;1467;p78"/>
          <p:cNvSpPr txBox="1"/>
          <p:nvPr>
            <p:ph type="subTitle" idx="5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 Shakespeare is born</a:t>
            </a:r>
            <a:endParaRPr lang="en-GB"/>
          </a:p>
        </p:txBody>
      </p:sp>
      <p:sp>
        <p:nvSpPr>
          <p:cNvPr id="1468" name="Google Shape;1468;p78"/>
          <p:cNvSpPr/>
          <p:nvPr/>
        </p:nvSpPr>
        <p:spPr>
          <a:xfrm>
            <a:off x="5784082" y="540300"/>
            <a:ext cx="2128" cy="3668125"/>
          </a:xfrm>
          <a:custGeom>
            <a:avLst/>
            <a:gdLst/>
            <a:ahLst/>
            <a:cxnLst/>
            <a:rect l="l" t="t" r="r" b="b"/>
            <a:pathLst>
              <a:path w="1" h="48879" extrusionOk="0">
                <a:moveTo>
                  <a:pt x="1" y="1"/>
                </a:moveTo>
                <a:lnTo>
                  <a:pt x="1" y="4887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9" name="Google Shape;1469;p78"/>
          <p:cNvSpPr/>
          <p:nvPr/>
        </p:nvSpPr>
        <p:spPr>
          <a:xfrm>
            <a:off x="5311350" y="660175"/>
            <a:ext cx="68650" cy="39432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70" name="Google Shape;1470;p78"/>
          <p:cNvGrpSpPr/>
          <p:nvPr/>
        </p:nvGrpSpPr>
        <p:grpSpPr>
          <a:xfrm>
            <a:off x="5163712" y="1049069"/>
            <a:ext cx="363927" cy="368249"/>
            <a:chOff x="2241250" y="3027000"/>
            <a:chExt cx="98700" cy="99875"/>
          </a:xfrm>
        </p:grpSpPr>
        <p:sp>
          <p:nvSpPr>
            <p:cNvPr id="1471" name="Google Shape;1471;p78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78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3" name="Google Shape;1473;p78"/>
          <p:cNvGrpSpPr/>
          <p:nvPr/>
        </p:nvGrpSpPr>
        <p:grpSpPr>
          <a:xfrm>
            <a:off x="5163712" y="2330819"/>
            <a:ext cx="363927" cy="368249"/>
            <a:chOff x="2241250" y="3027000"/>
            <a:chExt cx="98700" cy="99875"/>
          </a:xfrm>
        </p:grpSpPr>
        <p:sp>
          <p:nvSpPr>
            <p:cNvPr id="1474" name="Google Shape;1474;p78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78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6" name="Google Shape;1476;p78"/>
          <p:cNvGrpSpPr/>
          <p:nvPr/>
        </p:nvGrpSpPr>
        <p:grpSpPr>
          <a:xfrm>
            <a:off x="5163712" y="3612569"/>
            <a:ext cx="363927" cy="368249"/>
            <a:chOff x="2241250" y="3027000"/>
            <a:chExt cx="98700" cy="99875"/>
          </a:xfrm>
        </p:grpSpPr>
        <p:sp>
          <p:nvSpPr>
            <p:cNvPr id="1477" name="Google Shape;1477;p78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78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9"/>
          <p:cNvSpPr txBox="1"/>
          <p:nvPr>
            <p:ph type="subTitle" idx="4294967295"/>
          </p:nvPr>
        </p:nvSpPr>
        <p:spPr>
          <a:xfrm>
            <a:off x="731575" y="2668700"/>
            <a:ext cx="28941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ivvic"/>
                <a:ea typeface="Livvic"/>
                <a:cs typeface="Livvic"/>
                <a:sym typeface="Livvic"/>
              </a:rPr>
              <a:t>Jupiter is the biggest planet in the Solar System</a:t>
            </a:r>
            <a:endParaRPr sz="16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84" name="Google Shape;1484;p79"/>
          <p:cNvSpPr txBox="1"/>
          <p:nvPr>
            <p:ph type="subTitle" idx="4294967295"/>
          </p:nvPr>
        </p:nvSpPr>
        <p:spPr>
          <a:xfrm>
            <a:off x="5536675" y="1529275"/>
            <a:ext cx="2894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ivvic"/>
                <a:ea typeface="Livvic"/>
                <a:cs typeface="Livvic"/>
                <a:sym typeface="Livvic"/>
              </a:rPr>
              <a:t>Despite being red, Mars is actually a cold place</a:t>
            </a:r>
            <a:endParaRPr sz="16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85" name="Google Shape;1485;p79"/>
          <p:cNvSpPr txBox="1"/>
          <p:nvPr>
            <p:ph type="subTitle" idx="4294967295"/>
          </p:nvPr>
        </p:nvSpPr>
        <p:spPr>
          <a:xfrm>
            <a:off x="731575" y="3891376"/>
            <a:ext cx="28941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GREECE</a:t>
            </a:r>
            <a:endParaRPr sz="24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86" name="Google Shape;1486;p79"/>
          <p:cNvSpPr txBox="1"/>
          <p:nvPr>
            <p:ph type="subTitle" idx="4294967295"/>
          </p:nvPr>
        </p:nvSpPr>
        <p:spPr>
          <a:xfrm>
            <a:off x="5536675" y="3821926"/>
            <a:ext cx="2894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ivvic"/>
                <a:ea typeface="Livvic"/>
                <a:cs typeface="Livvic"/>
                <a:sym typeface="Livvic"/>
              </a:rPr>
              <a:t>Saturn is a gas giant and has several rings</a:t>
            </a:r>
            <a:endParaRPr sz="16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87" name="Google Shape;1487;p79"/>
          <p:cNvSpPr txBox="1"/>
          <p:nvPr>
            <p:ph type="subTitle" idx="4294967295"/>
          </p:nvPr>
        </p:nvSpPr>
        <p:spPr>
          <a:xfrm>
            <a:off x="731575" y="1598725"/>
            <a:ext cx="28941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MESOPOTAMIA</a:t>
            </a:r>
            <a:endParaRPr sz="24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88" name="Google Shape;1488;p79"/>
          <p:cNvSpPr txBox="1"/>
          <p:nvPr>
            <p:ph type="subTitle" idx="4294967295"/>
          </p:nvPr>
        </p:nvSpPr>
        <p:spPr>
          <a:xfrm>
            <a:off x="5536675" y="2745050"/>
            <a:ext cx="28941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EGYPT</a:t>
            </a:r>
            <a:endParaRPr sz="24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89" name="Google Shape;1489;p79"/>
          <p:cNvSpPr/>
          <p:nvPr/>
        </p:nvSpPr>
        <p:spPr>
          <a:xfrm>
            <a:off x="4176316" y="1470030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490" name="Google Shape;1490;p79"/>
          <p:cNvSpPr/>
          <p:nvPr/>
        </p:nvSpPr>
        <p:spPr>
          <a:xfrm>
            <a:off x="4176287" y="1470026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01</a:t>
            </a:r>
            <a:endParaRPr sz="28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176266" y="3762376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03</a:t>
            </a:r>
            <a:endParaRPr sz="28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4176237" y="3762276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3" name="Google Shape;1493;p79"/>
          <p:cNvSpPr/>
          <p:nvPr/>
        </p:nvSpPr>
        <p:spPr>
          <a:xfrm>
            <a:off x="4176216" y="2616055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494" name="Google Shape;1494;p79"/>
          <p:cNvSpPr/>
          <p:nvPr/>
        </p:nvSpPr>
        <p:spPr>
          <a:xfrm>
            <a:off x="4176187" y="2616051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02</a:t>
            </a:r>
            <a:endParaRPr sz="3000"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495" name="Google Shape;1495;p79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IMPORTANT CULTURES</a:t>
            </a:r>
            <a:endParaRPr lang="en-GB"/>
          </a:p>
        </p:txBody>
      </p:sp>
      <p:sp>
        <p:nvSpPr>
          <p:cNvPr id="1496" name="Google Shape;1496;p79"/>
          <p:cNvSpPr/>
          <p:nvPr/>
        </p:nvSpPr>
        <p:spPr>
          <a:xfrm>
            <a:off x="3620387" y="1705775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79"/>
          <p:cNvSpPr/>
          <p:nvPr/>
        </p:nvSpPr>
        <p:spPr>
          <a:xfrm rot="10800000">
            <a:off x="4967524" y="1705775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8" name="Google Shape;1498;p79"/>
          <p:cNvSpPr/>
          <p:nvPr/>
        </p:nvSpPr>
        <p:spPr>
          <a:xfrm>
            <a:off x="3620387" y="2949575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Google Shape;1499;p79"/>
          <p:cNvSpPr/>
          <p:nvPr/>
        </p:nvSpPr>
        <p:spPr>
          <a:xfrm rot="10800000">
            <a:off x="4967524" y="2949575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0" name="Google Shape;1500;p79"/>
          <p:cNvSpPr/>
          <p:nvPr/>
        </p:nvSpPr>
        <p:spPr>
          <a:xfrm>
            <a:off x="3620387" y="4095701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1" name="Google Shape;1501;p79"/>
          <p:cNvSpPr/>
          <p:nvPr/>
        </p:nvSpPr>
        <p:spPr>
          <a:xfrm rot="10800000">
            <a:off x="4967524" y="4095701"/>
            <a:ext cx="561078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2" name="Google Shape;1502;p79"/>
          <p:cNvSpPr/>
          <p:nvPr/>
        </p:nvSpPr>
        <p:spPr>
          <a:xfrm rot="5400000">
            <a:off x="4358226" y="2375649"/>
            <a:ext cx="427599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3" name="Google Shape;1503;p79"/>
          <p:cNvSpPr/>
          <p:nvPr/>
        </p:nvSpPr>
        <p:spPr>
          <a:xfrm rot="5400000">
            <a:off x="4358051" y="3521674"/>
            <a:ext cx="427599" cy="5035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0"/>
          <p:cNvSpPr/>
          <p:nvPr/>
        </p:nvSpPr>
        <p:spPr>
          <a:xfrm>
            <a:off x="1022191" y="925075"/>
            <a:ext cx="17646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9" name="Google Shape;1509;p80"/>
          <p:cNvSpPr/>
          <p:nvPr/>
        </p:nvSpPr>
        <p:spPr>
          <a:xfrm>
            <a:off x="1022211" y="2282575"/>
            <a:ext cx="17271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80"/>
          <p:cNvSpPr/>
          <p:nvPr/>
        </p:nvSpPr>
        <p:spPr>
          <a:xfrm>
            <a:off x="1022185" y="3667625"/>
            <a:ext cx="17646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80"/>
          <p:cNvSpPr txBox="1"/>
          <p:nvPr>
            <p:ph type="title"/>
          </p:nvPr>
        </p:nvSpPr>
        <p:spPr>
          <a:xfrm>
            <a:off x="3064063" y="2071812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45%</a:t>
            </a:r>
            <a:endParaRPr lang="en-GB"/>
          </a:p>
        </p:txBody>
      </p:sp>
      <p:sp>
        <p:nvSpPr>
          <p:cNvPr id="1512" name="Google Shape;1512;p80"/>
          <p:cNvSpPr txBox="1"/>
          <p:nvPr>
            <p:ph type="subTitle" idx="1"/>
          </p:nvPr>
        </p:nvSpPr>
        <p:spPr>
          <a:xfrm>
            <a:off x="4877263" y="2647636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 harbors lots of life</a:t>
            </a:r>
            <a:endParaRPr lang="en-GB"/>
          </a:p>
        </p:txBody>
      </p:sp>
      <p:sp>
        <p:nvSpPr>
          <p:cNvPr id="1513" name="Google Shape;1513;p80"/>
          <p:cNvSpPr txBox="1"/>
          <p:nvPr>
            <p:ph type="subTitle" idx="2"/>
          </p:nvPr>
        </p:nvSpPr>
        <p:spPr>
          <a:xfrm>
            <a:off x="4877263" y="1290085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 is quite a big planet</a:t>
            </a:r>
            <a:endParaRPr lang="en-GB"/>
          </a:p>
        </p:txBody>
      </p:sp>
      <p:sp>
        <p:nvSpPr>
          <p:cNvPr id="1514" name="Google Shape;1514;p80"/>
          <p:cNvSpPr txBox="1"/>
          <p:nvPr>
            <p:ph type="title" idx="3"/>
          </p:nvPr>
        </p:nvSpPr>
        <p:spPr>
          <a:xfrm>
            <a:off x="3064063" y="714288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25%</a:t>
            </a:r>
            <a:endParaRPr lang="en-GB"/>
          </a:p>
        </p:txBody>
      </p:sp>
      <p:sp>
        <p:nvSpPr>
          <p:cNvPr id="1515" name="Google Shape;1515;p80"/>
          <p:cNvSpPr txBox="1"/>
          <p:nvPr>
            <p:ph type="title" idx="4"/>
          </p:nvPr>
        </p:nvSpPr>
        <p:spPr>
          <a:xfrm>
            <a:off x="3064063" y="3456838"/>
            <a:ext cx="15360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30%</a:t>
            </a:r>
            <a:endParaRPr lang="en-GB"/>
          </a:p>
        </p:txBody>
      </p:sp>
      <p:sp>
        <p:nvSpPr>
          <p:cNvPr id="1516" name="Google Shape;1516;p80"/>
          <p:cNvSpPr txBox="1"/>
          <p:nvPr>
            <p:ph type="subTitle" idx="5"/>
          </p:nvPr>
        </p:nvSpPr>
        <p:spPr>
          <a:xfrm>
            <a:off x="4877263" y="4032613"/>
            <a:ext cx="3244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Earth’s only natural satellite</a:t>
            </a:r>
            <a:endParaRPr lang="en-GB"/>
          </a:p>
        </p:txBody>
      </p:sp>
      <p:sp>
        <p:nvSpPr>
          <p:cNvPr id="1517" name="Google Shape;1517;p80"/>
          <p:cNvSpPr txBox="1"/>
          <p:nvPr>
            <p:ph type="subTitle" idx="6"/>
          </p:nvPr>
        </p:nvSpPr>
        <p:spPr>
          <a:xfrm>
            <a:off x="4877263" y="790413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1518" name="Google Shape;1518;p80"/>
          <p:cNvSpPr txBox="1"/>
          <p:nvPr>
            <p:ph type="subTitle" idx="7"/>
          </p:nvPr>
        </p:nvSpPr>
        <p:spPr>
          <a:xfrm>
            <a:off x="4877263" y="3532946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MOON</a:t>
            </a:r>
            <a:endParaRPr lang="en-GB"/>
          </a:p>
        </p:txBody>
      </p:sp>
      <p:sp>
        <p:nvSpPr>
          <p:cNvPr id="1519" name="Google Shape;1519;p80"/>
          <p:cNvSpPr txBox="1"/>
          <p:nvPr>
            <p:ph type="subTitle" idx="8"/>
          </p:nvPr>
        </p:nvSpPr>
        <p:spPr>
          <a:xfrm>
            <a:off x="4877263" y="2147968"/>
            <a:ext cx="3244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</a:t>
            </a:r>
            <a:endParaRPr lang="en-GB"/>
          </a:p>
        </p:txBody>
      </p:sp>
      <p:sp>
        <p:nvSpPr>
          <p:cNvPr id="1520" name="Google Shape;1520;p80"/>
          <p:cNvSpPr/>
          <p:nvPr/>
        </p:nvSpPr>
        <p:spPr>
          <a:xfrm>
            <a:off x="1022237" y="938850"/>
            <a:ext cx="4542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1" name="Google Shape;1521;p80"/>
          <p:cNvSpPr/>
          <p:nvPr/>
        </p:nvSpPr>
        <p:spPr>
          <a:xfrm>
            <a:off x="1022238" y="938838"/>
            <a:ext cx="1764638" cy="447018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2" name="Google Shape;1522;p80"/>
          <p:cNvSpPr/>
          <p:nvPr/>
        </p:nvSpPr>
        <p:spPr>
          <a:xfrm>
            <a:off x="1022237" y="2296350"/>
            <a:ext cx="7968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3" name="Google Shape;1523;p80"/>
          <p:cNvSpPr/>
          <p:nvPr/>
        </p:nvSpPr>
        <p:spPr>
          <a:xfrm>
            <a:off x="1022238" y="2296338"/>
            <a:ext cx="1764638" cy="447018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4" name="Google Shape;1524;p80"/>
          <p:cNvSpPr/>
          <p:nvPr/>
        </p:nvSpPr>
        <p:spPr>
          <a:xfrm>
            <a:off x="1022219" y="3681400"/>
            <a:ext cx="5250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5" name="Google Shape;1525;p80"/>
          <p:cNvSpPr/>
          <p:nvPr/>
        </p:nvSpPr>
        <p:spPr>
          <a:xfrm>
            <a:off x="1022238" y="3681388"/>
            <a:ext cx="1764638" cy="447018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6" name="Google Shape;1526;p80"/>
          <p:cNvSpPr/>
          <p:nvPr/>
        </p:nvSpPr>
        <p:spPr>
          <a:xfrm>
            <a:off x="2786882" y="114434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7" name="Google Shape;1527;p80"/>
          <p:cNvSpPr/>
          <p:nvPr/>
        </p:nvSpPr>
        <p:spPr>
          <a:xfrm>
            <a:off x="2786882" y="250184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8" name="Google Shape;1528;p80"/>
          <p:cNvSpPr/>
          <p:nvPr/>
        </p:nvSpPr>
        <p:spPr>
          <a:xfrm>
            <a:off x="2786882" y="388689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80"/>
          <p:cNvSpPr/>
          <p:nvPr/>
        </p:nvSpPr>
        <p:spPr>
          <a:xfrm>
            <a:off x="4600069" y="114434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0" name="Google Shape;1530;p80"/>
          <p:cNvSpPr/>
          <p:nvPr/>
        </p:nvSpPr>
        <p:spPr>
          <a:xfrm>
            <a:off x="4600069" y="250184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1" name="Google Shape;1531;p80"/>
          <p:cNvSpPr/>
          <p:nvPr/>
        </p:nvSpPr>
        <p:spPr>
          <a:xfrm>
            <a:off x="4600069" y="388689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81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4302915">
            <a:off x="3731827" y="-743232"/>
            <a:ext cx="1680297" cy="465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81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 THE MOST IMPORTANT DATES</a:t>
            </a:r>
            <a:endParaRPr lang="en-GB"/>
          </a:p>
        </p:txBody>
      </p:sp>
      <p:sp>
        <p:nvSpPr>
          <p:cNvPr id="1538" name="Google Shape;1538;p81"/>
          <p:cNvSpPr/>
          <p:nvPr/>
        </p:nvSpPr>
        <p:spPr>
          <a:xfrm rot="-5400000">
            <a:off x="4546994" y="-432743"/>
            <a:ext cx="50000" cy="6835188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9" name="Google Shape;1539;p81"/>
          <p:cNvSpPr txBox="1"/>
          <p:nvPr/>
        </p:nvSpPr>
        <p:spPr>
          <a:xfrm>
            <a:off x="2849141" y="3439850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NEPTUNE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0" name="Google Shape;1540;p81"/>
          <p:cNvSpPr txBox="1"/>
          <p:nvPr/>
        </p:nvSpPr>
        <p:spPr>
          <a:xfrm>
            <a:off x="2637350" y="3861201"/>
            <a:ext cx="189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Neptune is very far away from us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41" name="Google Shape;1541;p81"/>
          <p:cNvSpPr txBox="1"/>
          <p:nvPr/>
        </p:nvSpPr>
        <p:spPr>
          <a:xfrm>
            <a:off x="6792398" y="3439850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2" name="Google Shape;1542;p81"/>
          <p:cNvSpPr txBox="1"/>
          <p:nvPr/>
        </p:nvSpPr>
        <p:spPr>
          <a:xfrm>
            <a:off x="6580601" y="3861199"/>
            <a:ext cx="189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doesn’t have a solid surface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43" name="Google Shape;1543;p81"/>
          <p:cNvSpPr txBox="1"/>
          <p:nvPr/>
        </p:nvSpPr>
        <p:spPr>
          <a:xfrm>
            <a:off x="877513" y="3439850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4" name="Google Shape;1544;p81"/>
          <p:cNvSpPr txBox="1"/>
          <p:nvPr/>
        </p:nvSpPr>
        <p:spPr>
          <a:xfrm>
            <a:off x="665725" y="3861202"/>
            <a:ext cx="189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was named after a Roman god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45" name="Google Shape;1545;p81"/>
          <p:cNvSpPr txBox="1"/>
          <p:nvPr/>
        </p:nvSpPr>
        <p:spPr>
          <a:xfrm>
            <a:off x="4820770" y="3439850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6" name="Google Shape;1546;p81"/>
          <p:cNvSpPr txBox="1"/>
          <p:nvPr/>
        </p:nvSpPr>
        <p:spPr>
          <a:xfrm>
            <a:off x="4608976" y="3861199"/>
            <a:ext cx="189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47" name="Google Shape;1547;p81"/>
          <p:cNvSpPr txBox="1"/>
          <p:nvPr/>
        </p:nvSpPr>
        <p:spPr>
          <a:xfrm>
            <a:off x="2848325" y="2065812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476 AD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8" name="Google Shape;1548;p81"/>
          <p:cNvSpPr txBox="1"/>
          <p:nvPr/>
        </p:nvSpPr>
        <p:spPr>
          <a:xfrm>
            <a:off x="6791575" y="2065812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1789 AD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49" name="Google Shape;1549;p81"/>
          <p:cNvSpPr txBox="1"/>
          <p:nvPr/>
        </p:nvSpPr>
        <p:spPr>
          <a:xfrm>
            <a:off x="876700" y="2065812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4000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550" name="Google Shape;1550;p81"/>
          <p:cNvSpPr txBox="1"/>
          <p:nvPr/>
        </p:nvSpPr>
        <p:spPr>
          <a:xfrm>
            <a:off x="4819950" y="2065812"/>
            <a:ext cx="1475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1492 AD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grpSp>
        <p:nvGrpSpPr>
          <p:cNvPr id="1551" name="Google Shape;1551;p81"/>
          <p:cNvGrpSpPr/>
          <p:nvPr/>
        </p:nvGrpSpPr>
        <p:grpSpPr>
          <a:xfrm>
            <a:off x="1504429" y="2871987"/>
            <a:ext cx="221895" cy="237181"/>
            <a:chOff x="4477191" y="2723262"/>
            <a:chExt cx="221895" cy="237181"/>
          </a:xfrm>
        </p:grpSpPr>
        <p:sp>
          <p:nvSpPr>
            <p:cNvPr id="1552" name="Google Shape;1552;p81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81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81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81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81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81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81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81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81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81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81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81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81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81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81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81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81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81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81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81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81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81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81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81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81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81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81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81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81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81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81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81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81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81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81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81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81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81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81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81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81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81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81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81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81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81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81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81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81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81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81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81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81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81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81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81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81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81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81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81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81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81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81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81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81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81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81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81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81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81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81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81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81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81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81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81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81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81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81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81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81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81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81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81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81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81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81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81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81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81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81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3" name="Google Shape;1643;p81"/>
          <p:cNvGrpSpPr/>
          <p:nvPr/>
        </p:nvGrpSpPr>
        <p:grpSpPr>
          <a:xfrm>
            <a:off x="3476054" y="2871987"/>
            <a:ext cx="221895" cy="237181"/>
            <a:chOff x="4477191" y="2723262"/>
            <a:chExt cx="221895" cy="237181"/>
          </a:xfrm>
        </p:grpSpPr>
        <p:sp>
          <p:nvSpPr>
            <p:cNvPr id="1644" name="Google Shape;1644;p81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81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81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81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81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81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81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81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81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81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81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81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81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81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81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81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81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81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81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81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81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81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81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81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81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81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81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81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81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81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81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81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81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81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81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81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81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81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81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81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81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81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81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81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81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81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81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81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81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81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81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81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81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81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81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81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81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81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81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81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5" name="Google Shape;1735;p81"/>
          <p:cNvGrpSpPr/>
          <p:nvPr/>
        </p:nvGrpSpPr>
        <p:grpSpPr>
          <a:xfrm>
            <a:off x="5447679" y="2871987"/>
            <a:ext cx="221895" cy="237181"/>
            <a:chOff x="4477191" y="2723262"/>
            <a:chExt cx="221895" cy="237181"/>
          </a:xfrm>
        </p:grpSpPr>
        <p:sp>
          <p:nvSpPr>
            <p:cNvPr id="1736" name="Google Shape;1736;p81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81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81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81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81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81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81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81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81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81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81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81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81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81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81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81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81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81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81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81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81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81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81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81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81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81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81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81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81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81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81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81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81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81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81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81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81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81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81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81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81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81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81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81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81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81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81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81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81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81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81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81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81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81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81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81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81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81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81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81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81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81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81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81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81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81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81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81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81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81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81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81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81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81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81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81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81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81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81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81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81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81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81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81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81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81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81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81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81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81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81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27" name="Google Shape;1827;p81"/>
          <p:cNvGrpSpPr/>
          <p:nvPr/>
        </p:nvGrpSpPr>
        <p:grpSpPr>
          <a:xfrm>
            <a:off x="7419304" y="2871987"/>
            <a:ext cx="221895" cy="237181"/>
            <a:chOff x="4477191" y="2723262"/>
            <a:chExt cx="221895" cy="237181"/>
          </a:xfrm>
        </p:grpSpPr>
        <p:sp>
          <p:nvSpPr>
            <p:cNvPr id="1828" name="Google Shape;1828;p81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81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81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81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81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81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81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81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81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81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81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81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81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81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81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81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81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81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81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81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81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81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81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81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81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81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81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81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81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81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81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81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81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81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81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81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81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81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81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81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81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81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81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81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81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81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81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81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81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81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81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81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81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81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81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81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81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81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81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81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81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81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81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81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81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81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81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81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81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81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81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81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81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81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81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81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81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81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81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82"/>
          <p:cNvSpPr txBox="1"/>
          <p:nvPr>
            <p:ph type="ctrTitle" idx="15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USES OF THIS SUBJECT</a:t>
            </a:r>
            <a:endParaRPr lang="en-GB"/>
          </a:p>
        </p:txBody>
      </p:sp>
      <p:sp>
        <p:nvSpPr>
          <p:cNvPr id="1924" name="Google Shape;1924;p82"/>
          <p:cNvSpPr txBox="1"/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 lang="en-GB"/>
          </a:p>
        </p:txBody>
      </p:sp>
      <p:sp>
        <p:nvSpPr>
          <p:cNvPr id="1925" name="Google Shape;1925;p82"/>
          <p:cNvSpPr txBox="1"/>
          <p:nvPr>
            <p:ph type="subTitle" idx="1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Mercury is the closest planet to the Sun </a:t>
            </a:r>
            <a:endParaRPr lang="en-GB"/>
          </a:p>
        </p:txBody>
      </p:sp>
      <p:sp>
        <p:nvSpPr>
          <p:cNvPr id="1926" name="Google Shape;1926;p82"/>
          <p:cNvSpPr txBox="1"/>
          <p:nvPr>
            <p:ph type="subTitle" idx="7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27" name="Google Shape;1927;p82"/>
          <p:cNvSpPr txBox="1"/>
          <p:nvPr>
            <p:ph type="ctrTitle" idx="2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1928" name="Google Shape;1928;p82"/>
          <p:cNvSpPr txBox="1"/>
          <p:nvPr>
            <p:ph type="subTitle" idx="3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 cold place</a:t>
            </a:r>
            <a:endParaRPr lang="en-GB"/>
          </a:p>
        </p:txBody>
      </p:sp>
      <p:sp>
        <p:nvSpPr>
          <p:cNvPr id="1929" name="Google Shape;1929;p82"/>
          <p:cNvSpPr txBox="1"/>
          <p:nvPr>
            <p:ph type="ctrTitle" idx="4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1930" name="Google Shape;1930;p82"/>
          <p:cNvSpPr txBox="1"/>
          <p:nvPr>
            <p:ph type="subTitle" idx="5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Saturn is a gas giant and has several rings</a:t>
            </a:r>
            <a:endParaRPr lang="en-GB"/>
          </a:p>
        </p:txBody>
      </p:sp>
      <p:sp>
        <p:nvSpPr>
          <p:cNvPr id="1931" name="Google Shape;1931;p82"/>
          <p:cNvSpPr txBox="1"/>
          <p:nvPr>
            <p:ph type="ctrTitle" idx="6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1932" name="Google Shape;1932;p82"/>
          <p:cNvSpPr txBox="1"/>
          <p:nvPr>
            <p:ph type="ctrTitle" idx="8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1933" name="Google Shape;1933;p82"/>
          <p:cNvSpPr txBox="1"/>
          <p:nvPr>
            <p:ph type="subTitle" idx="9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Neptune is the farthest planet from the Sun</a:t>
            </a:r>
            <a:endParaRPr lang="en-GB"/>
          </a:p>
        </p:txBody>
      </p:sp>
      <p:sp>
        <p:nvSpPr>
          <p:cNvPr id="1934" name="Google Shape;1934;p82"/>
          <p:cNvSpPr txBox="1"/>
          <p:nvPr>
            <p:ph type="ctrTitle" idx="13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1935" name="Google Shape;1935;p82"/>
          <p:cNvSpPr txBox="1"/>
          <p:nvPr>
            <p:ph type="subTitle" idx="14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It’s the biggest planet </a:t>
            </a:r>
            <a:r>
              <a:rPr lang="en-GB"/>
              <a:t>in the Sol</a:t>
            </a:r>
            <a:r>
              <a:rPr lang="en-GB"/>
              <a:t>ar System</a:t>
            </a:r>
            <a:endParaRPr lang="en-GB"/>
          </a:p>
        </p:txBody>
      </p:sp>
      <p:sp>
        <p:nvSpPr>
          <p:cNvPr id="1936" name="Google Shape;1936;p82"/>
          <p:cNvSpPr/>
          <p:nvPr/>
        </p:nvSpPr>
        <p:spPr>
          <a:xfrm>
            <a:off x="1303525" y="2967775"/>
            <a:ext cx="6668557" cy="2404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p8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29601" y="157325"/>
            <a:ext cx="1462099" cy="20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83"/>
          <p:cNvSpPr txBox="1"/>
          <p:nvPr>
            <p:ph type="title"/>
          </p:nvPr>
        </p:nvSpPr>
        <p:spPr>
          <a:xfrm>
            <a:off x="1677925" y="362250"/>
            <a:ext cx="57882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LOCATIONS IN ORDER TO UNDERSTANDING HISTORY</a:t>
            </a:r>
            <a:endParaRPr lang="en-GB"/>
          </a:p>
        </p:txBody>
      </p:sp>
      <p:sp>
        <p:nvSpPr>
          <p:cNvPr id="1943" name="Google Shape;1943;p83"/>
          <p:cNvSpPr txBox="1"/>
          <p:nvPr/>
        </p:nvSpPr>
        <p:spPr>
          <a:xfrm>
            <a:off x="3733698" y="264364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44" name="Google Shape;1944;p83"/>
          <p:cNvSpPr/>
          <p:nvPr/>
        </p:nvSpPr>
        <p:spPr>
          <a:xfrm>
            <a:off x="4236987" y="19172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5" name="Google Shape;1945;p83"/>
          <p:cNvSpPr txBox="1"/>
          <p:nvPr/>
        </p:nvSpPr>
        <p:spPr>
          <a:xfrm>
            <a:off x="5473842" y="264364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46" name="Google Shape;1946;p83"/>
          <p:cNvSpPr/>
          <p:nvPr/>
        </p:nvSpPr>
        <p:spPr>
          <a:xfrm>
            <a:off x="5977118" y="19172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7" name="Google Shape;1947;p83"/>
          <p:cNvSpPr txBox="1"/>
          <p:nvPr/>
        </p:nvSpPr>
        <p:spPr>
          <a:xfrm>
            <a:off x="1993810" y="264364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48" name="Google Shape;1948;p83"/>
          <p:cNvSpPr/>
          <p:nvPr/>
        </p:nvSpPr>
        <p:spPr>
          <a:xfrm>
            <a:off x="2497099" y="19172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9" name="Google Shape;1949;p83"/>
          <p:cNvSpPr/>
          <p:nvPr/>
        </p:nvSpPr>
        <p:spPr>
          <a:xfrm rot="-5400000">
            <a:off x="3691500" y="1719213"/>
            <a:ext cx="49050" cy="1044874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0" name="Google Shape;1950;p83"/>
          <p:cNvSpPr/>
          <p:nvPr/>
        </p:nvSpPr>
        <p:spPr>
          <a:xfrm rot="5400000">
            <a:off x="5431400" y="1719213"/>
            <a:ext cx="49050" cy="1044874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1" name="Google Shape;1951;p83"/>
          <p:cNvSpPr/>
          <p:nvPr/>
        </p:nvSpPr>
        <p:spPr>
          <a:xfrm rot="-70">
            <a:off x="1851635" y="2217124"/>
            <a:ext cx="55421" cy="1453047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2" name="Google Shape;1952;p83"/>
          <p:cNvSpPr/>
          <p:nvPr/>
        </p:nvSpPr>
        <p:spPr>
          <a:xfrm rot="-5400000">
            <a:off x="2162715" y="1933947"/>
            <a:ext cx="52625" cy="618981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3" name="Google Shape;1953;p83"/>
          <p:cNvSpPr/>
          <p:nvPr/>
        </p:nvSpPr>
        <p:spPr>
          <a:xfrm rot="-70">
            <a:off x="7236935" y="2245924"/>
            <a:ext cx="55421" cy="1453047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4" name="Google Shape;1954;p83"/>
          <p:cNvSpPr/>
          <p:nvPr/>
        </p:nvSpPr>
        <p:spPr>
          <a:xfrm rot="-5400000">
            <a:off x="6956565" y="1957147"/>
            <a:ext cx="52625" cy="618981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5" name="Google Shape;1955;p83"/>
          <p:cNvSpPr txBox="1"/>
          <p:nvPr/>
        </p:nvSpPr>
        <p:spPr>
          <a:xfrm>
            <a:off x="3733698" y="407909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NEPTUNE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56" name="Google Shape;1956;p83"/>
          <p:cNvSpPr/>
          <p:nvPr/>
        </p:nvSpPr>
        <p:spPr>
          <a:xfrm>
            <a:off x="4236987" y="33526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7" name="Google Shape;1957;p83"/>
          <p:cNvSpPr txBox="1"/>
          <p:nvPr/>
        </p:nvSpPr>
        <p:spPr>
          <a:xfrm>
            <a:off x="5473279" y="407909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58" name="Google Shape;1958;p83"/>
          <p:cNvSpPr/>
          <p:nvPr/>
        </p:nvSpPr>
        <p:spPr>
          <a:xfrm>
            <a:off x="5976556" y="33526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9" name="Google Shape;1959;p83"/>
          <p:cNvSpPr txBox="1"/>
          <p:nvPr/>
        </p:nvSpPr>
        <p:spPr>
          <a:xfrm>
            <a:off x="1993810" y="4079094"/>
            <a:ext cx="170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1960" name="Google Shape;1960;p83"/>
          <p:cNvSpPr/>
          <p:nvPr/>
        </p:nvSpPr>
        <p:spPr>
          <a:xfrm>
            <a:off x="2497099" y="33526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1" name="Google Shape;1961;p83"/>
          <p:cNvSpPr/>
          <p:nvPr/>
        </p:nvSpPr>
        <p:spPr>
          <a:xfrm rot="-5400000">
            <a:off x="3690937" y="3154663"/>
            <a:ext cx="49050" cy="1044874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2" name="Google Shape;1962;p83"/>
          <p:cNvSpPr/>
          <p:nvPr/>
        </p:nvSpPr>
        <p:spPr>
          <a:xfrm rot="5400000">
            <a:off x="5430837" y="3154663"/>
            <a:ext cx="49050" cy="1044874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3" name="Google Shape;1963;p83"/>
          <p:cNvSpPr/>
          <p:nvPr/>
        </p:nvSpPr>
        <p:spPr>
          <a:xfrm rot="-5400000">
            <a:off x="2136648" y="3369241"/>
            <a:ext cx="77974" cy="644645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4" name="Google Shape;1964;p83"/>
          <p:cNvSpPr/>
          <p:nvPr/>
        </p:nvSpPr>
        <p:spPr>
          <a:xfrm rot="-5400000">
            <a:off x="6947364" y="3401225"/>
            <a:ext cx="46049" cy="595151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5" name="Google Shape;1965;p83"/>
          <p:cNvSpPr/>
          <p:nvPr/>
        </p:nvSpPr>
        <p:spPr>
          <a:xfrm>
            <a:off x="6092200" y="3434450"/>
            <a:ext cx="466225" cy="467400"/>
          </a:xfrm>
          <a:custGeom>
            <a:avLst/>
            <a:gdLst/>
            <a:ahLst/>
            <a:cxnLst/>
            <a:rect l="l" t="t" r="r" b="b"/>
            <a:pathLst>
              <a:path w="18649" h="18696" extrusionOk="0">
                <a:moveTo>
                  <a:pt x="9343" y="5075"/>
                </a:moveTo>
                <a:cubicBezTo>
                  <a:pt x="9364" y="5075"/>
                  <a:pt x="9385" y="5075"/>
                  <a:pt x="9406" y="5076"/>
                </a:cubicBezTo>
                <a:cubicBezTo>
                  <a:pt x="10168" y="5112"/>
                  <a:pt x="10768" y="5740"/>
                  <a:pt x="10768" y="6502"/>
                </a:cubicBezTo>
                <a:lnTo>
                  <a:pt x="10768" y="7928"/>
                </a:lnTo>
                <a:lnTo>
                  <a:pt x="10183" y="7928"/>
                </a:lnTo>
                <a:lnTo>
                  <a:pt x="10183" y="7070"/>
                </a:lnTo>
                <a:cubicBezTo>
                  <a:pt x="10183" y="6919"/>
                  <a:pt x="10061" y="6797"/>
                  <a:pt x="9909" y="6797"/>
                </a:cubicBezTo>
                <a:lnTo>
                  <a:pt x="8778" y="6797"/>
                </a:lnTo>
                <a:cubicBezTo>
                  <a:pt x="8627" y="6797"/>
                  <a:pt x="8504" y="6919"/>
                  <a:pt x="8504" y="7070"/>
                </a:cubicBezTo>
                <a:lnTo>
                  <a:pt x="8504" y="7928"/>
                </a:lnTo>
                <a:lnTo>
                  <a:pt x="7921" y="7928"/>
                </a:lnTo>
                <a:lnTo>
                  <a:pt x="7921" y="6527"/>
                </a:lnTo>
                <a:cubicBezTo>
                  <a:pt x="7921" y="5731"/>
                  <a:pt x="8557" y="5075"/>
                  <a:pt x="9343" y="5075"/>
                </a:cubicBezTo>
                <a:close/>
                <a:moveTo>
                  <a:pt x="14161" y="3949"/>
                </a:moveTo>
                <a:lnTo>
                  <a:pt x="14161" y="7928"/>
                </a:lnTo>
                <a:lnTo>
                  <a:pt x="13580" y="7928"/>
                </a:lnTo>
                <a:lnTo>
                  <a:pt x="13580" y="7070"/>
                </a:lnTo>
                <a:cubicBezTo>
                  <a:pt x="13578" y="6919"/>
                  <a:pt x="13455" y="6797"/>
                  <a:pt x="13306" y="6797"/>
                </a:cubicBezTo>
                <a:lnTo>
                  <a:pt x="12173" y="6797"/>
                </a:lnTo>
                <a:cubicBezTo>
                  <a:pt x="12021" y="6797"/>
                  <a:pt x="11899" y="6919"/>
                  <a:pt x="11899" y="7070"/>
                </a:cubicBezTo>
                <a:lnTo>
                  <a:pt x="11899" y="7928"/>
                </a:lnTo>
                <a:lnTo>
                  <a:pt x="11316" y="7928"/>
                </a:lnTo>
                <a:lnTo>
                  <a:pt x="11316" y="6502"/>
                </a:lnTo>
                <a:cubicBezTo>
                  <a:pt x="11316" y="5445"/>
                  <a:pt x="10486" y="4577"/>
                  <a:pt x="9431" y="4529"/>
                </a:cubicBezTo>
                <a:cubicBezTo>
                  <a:pt x="9403" y="4527"/>
                  <a:pt x="9374" y="4527"/>
                  <a:pt x="9346" y="4527"/>
                </a:cubicBezTo>
                <a:cubicBezTo>
                  <a:pt x="8252" y="4527"/>
                  <a:pt x="7374" y="5433"/>
                  <a:pt x="7374" y="6536"/>
                </a:cubicBezTo>
                <a:lnTo>
                  <a:pt x="7374" y="7928"/>
                </a:lnTo>
                <a:lnTo>
                  <a:pt x="6752" y="7928"/>
                </a:lnTo>
                <a:lnTo>
                  <a:pt x="6752" y="7070"/>
                </a:lnTo>
                <a:cubicBezTo>
                  <a:pt x="6752" y="6919"/>
                  <a:pt x="6630" y="6797"/>
                  <a:pt x="6479" y="6797"/>
                </a:cubicBezTo>
                <a:lnTo>
                  <a:pt x="5348" y="6797"/>
                </a:lnTo>
                <a:cubicBezTo>
                  <a:pt x="5196" y="6797"/>
                  <a:pt x="5074" y="6919"/>
                  <a:pt x="5074" y="7070"/>
                </a:cubicBezTo>
                <a:lnTo>
                  <a:pt x="5074" y="7928"/>
                </a:lnTo>
                <a:lnTo>
                  <a:pt x="4491" y="7928"/>
                </a:lnTo>
                <a:lnTo>
                  <a:pt x="4491" y="3949"/>
                </a:lnTo>
                <a:close/>
                <a:moveTo>
                  <a:pt x="4528" y="10775"/>
                </a:moveTo>
                <a:lnTo>
                  <a:pt x="4528" y="12491"/>
                </a:lnTo>
                <a:lnTo>
                  <a:pt x="548" y="12489"/>
                </a:lnTo>
                <a:lnTo>
                  <a:pt x="548" y="10775"/>
                </a:lnTo>
                <a:lnTo>
                  <a:pt x="1132" y="10775"/>
                </a:lnTo>
                <a:lnTo>
                  <a:pt x="1132" y="11634"/>
                </a:lnTo>
                <a:cubicBezTo>
                  <a:pt x="1132" y="11784"/>
                  <a:pt x="1254" y="11906"/>
                  <a:pt x="1405" y="11906"/>
                </a:cubicBezTo>
                <a:lnTo>
                  <a:pt x="3669" y="11906"/>
                </a:lnTo>
                <a:cubicBezTo>
                  <a:pt x="3670" y="11906"/>
                  <a:pt x="3672" y="11906"/>
                  <a:pt x="3673" y="11906"/>
                </a:cubicBezTo>
                <a:cubicBezTo>
                  <a:pt x="3823" y="11906"/>
                  <a:pt x="3945" y="11782"/>
                  <a:pt x="3945" y="11634"/>
                </a:cubicBezTo>
                <a:lnTo>
                  <a:pt x="3945" y="10775"/>
                </a:lnTo>
                <a:close/>
                <a:moveTo>
                  <a:pt x="18105" y="10775"/>
                </a:moveTo>
                <a:lnTo>
                  <a:pt x="18105" y="12491"/>
                </a:lnTo>
                <a:lnTo>
                  <a:pt x="18103" y="12489"/>
                </a:lnTo>
                <a:lnTo>
                  <a:pt x="14125" y="12489"/>
                </a:lnTo>
                <a:lnTo>
                  <a:pt x="14125" y="10775"/>
                </a:lnTo>
                <a:lnTo>
                  <a:pt x="14711" y="10775"/>
                </a:lnTo>
                <a:lnTo>
                  <a:pt x="14711" y="11634"/>
                </a:lnTo>
                <a:cubicBezTo>
                  <a:pt x="14711" y="11784"/>
                  <a:pt x="14833" y="11906"/>
                  <a:pt x="14984" y="11906"/>
                </a:cubicBezTo>
                <a:lnTo>
                  <a:pt x="17248" y="11906"/>
                </a:lnTo>
                <a:cubicBezTo>
                  <a:pt x="17400" y="11906"/>
                  <a:pt x="17522" y="11784"/>
                  <a:pt x="17522" y="11634"/>
                </a:cubicBezTo>
                <a:lnTo>
                  <a:pt x="17522" y="10775"/>
                </a:lnTo>
                <a:close/>
                <a:moveTo>
                  <a:pt x="9346" y="11893"/>
                </a:moveTo>
                <a:cubicBezTo>
                  <a:pt x="9356" y="11893"/>
                  <a:pt x="9366" y="11893"/>
                  <a:pt x="9376" y="11893"/>
                </a:cubicBezTo>
                <a:cubicBezTo>
                  <a:pt x="10155" y="11910"/>
                  <a:pt x="10768" y="12565"/>
                  <a:pt x="10768" y="13344"/>
                </a:cubicBezTo>
                <a:lnTo>
                  <a:pt x="10766" y="13344"/>
                </a:lnTo>
                <a:lnTo>
                  <a:pt x="10766" y="18146"/>
                </a:lnTo>
                <a:lnTo>
                  <a:pt x="7921" y="18146"/>
                </a:lnTo>
                <a:lnTo>
                  <a:pt x="7921" y="13319"/>
                </a:lnTo>
                <a:cubicBezTo>
                  <a:pt x="7921" y="12531"/>
                  <a:pt x="8561" y="11893"/>
                  <a:pt x="9346" y="11893"/>
                </a:cubicBezTo>
                <a:close/>
                <a:moveTo>
                  <a:pt x="16425" y="7342"/>
                </a:moveTo>
                <a:lnTo>
                  <a:pt x="16425" y="9094"/>
                </a:lnTo>
                <a:lnTo>
                  <a:pt x="7104" y="9094"/>
                </a:lnTo>
                <a:cubicBezTo>
                  <a:pt x="7103" y="9094"/>
                  <a:pt x="7101" y="9094"/>
                  <a:pt x="7100" y="9094"/>
                </a:cubicBezTo>
                <a:cubicBezTo>
                  <a:pt x="6960" y="9094"/>
                  <a:pt x="6841" y="9197"/>
                  <a:pt x="6822" y="9334"/>
                </a:cubicBezTo>
                <a:cubicBezTo>
                  <a:pt x="6801" y="9499"/>
                  <a:pt x="6927" y="9642"/>
                  <a:pt x="7093" y="9642"/>
                </a:cubicBezTo>
                <a:lnTo>
                  <a:pt x="15841" y="9642"/>
                </a:lnTo>
                <a:lnTo>
                  <a:pt x="15841" y="11358"/>
                </a:lnTo>
                <a:lnTo>
                  <a:pt x="15256" y="11358"/>
                </a:lnTo>
                <a:lnTo>
                  <a:pt x="15256" y="10501"/>
                </a:lnTo>
                <a:cubicBezTo>
                  <a:pt x="15256" y="10349"/>
                  <a:pt x="15134" y="10227"/>
                  <a:pt x="14982" y="10227"/>
                </a:cubicBezTo>
                <a:lnTo>
                  <a:pt x="13851" y="10227"/>
                </a:lnTo>
                <a:cubicBezTo>
                  <a:pt x="13700" y="10227"/>
                  <a:pt x="13578" y="10349"/>
                  <a:pt x="13580" y="10501"/>
                </a:cubicBezTo>
                <a:lnTo>
                  <a:pt x="13580" y="12765"/>
                </a:lnTo>
                <a:cubicBezTo>
                  <a:pt x="13580" y="12917"/>
                  <a:pt x="13702" y="13039"/>
                  <a:pt x="13853" y="13039"/>
                </a:cubicBezTo>
                <a:lnTo>
                  <a:pt x="14163" y="13039"/>
                </a:lnTo>
                <a:lnTo>
                  <a:pt x="14163" y="14321"/>
                </a:lnTo>
                <a:cubicBezTo>
                  <a:pt x="14161" y="14462"/>
                  <a:pt x="14262" y="14582"/>
                  <a:pt x="14403" y="14603"/>
                </a:cubicBezTo>
                <a:cubicBezTo>
                  <a:pt x="14415" y="14605"/>
                  <a:pt x="14427" y="14606"/>
                  <a:pt x="14438" y="14606"/>
                </a:cubicBezTo>
                <a:cubicBezTo>
                  <a:pt x="14586" y="14606"/>
                  <a:pt x="14711" y="14484"/>
                  <a:pt x="14711" y="14332"/>
                </a:cubicBezTo>
                <a:lnTo>
                  <a:pt x="14711" y="13039"/>
                </a:lnTo>
                <a:lnTo>
                  <a:pt x="17556" y="13039"/>
                </a:lnTo>
                <a:lnTo>
                  <a:pt x="17556" y="18146"/>
                </a:lnTo>
                <a:lnTo>
                  <a:pt x="14711" y="18146"/>
                </a:lnTo>
                <a:lnTo>
                  <a:pt x="14711" y="15522"/>
                </a:lnTo>
                <a:cubicBezTo>
                  <a:pt x="14713" y="15380"/>
                  <a:pt x="14610" y="15260"/>
                  <a:pt x="14471" y="15239"/>
                </a:cubicBezTo>
                <a:cubicBezTo>
                  <a:pt x="14459" y="15238"/>
                  <a:pt x="14447" y="15237"/>
                  <a:pt x="14436" y="15237"/>
                </a:cubicBezTo>
                <a:cubicBezTo>
                  <a:pt x="14288" y="15237"/>
                  <a:pt x="14163" y="15359"/>
                  <a:pt x="14163" y="15511"/>
                </a:cubicBezTo>
                <a:lnTo>
                  <a:pt x="14163" y="18146"/>
                </a:lnTo>
                <a:lnTo>
                  <a:pt x="12447" y="18146"/>
                </a:lnTo>
                <a:lnTo>
                  <a:pt x="12447" y="13355"/>
                </a:lnTo>
                <a:cubicBezTo>
                  <a:pt x="12447" y="11632"/>
                  <a:pt x="11062" y="10212"/>
                  <a:pt x="9344" y="10212"/>
                </a:cubicBezTo>
                <a:cubicBezTo>
                  <a:pt x="9326" y="10212"/>
                  <a:pt x="9307" y="10212"/>
                  <a:pt x="9288" y="10213"/>
                </a:cubicBezTo>
                <a:cubicBezTo>
                  <a:pt x="7603" y="10242"/>
                  <a:pt x="6243" y="11623"/>
                  <a:pt x="6243" y="13319"/>
                </a:cubicBezTo>
                <a:lnTo>
                  <a:pt x="6243" y="18146"/>
                </a:lnTo>
                <a:lnTo>
                  <a:pt x="4491" y="18146"/>
                </a:lnTo>
                <a:lnTo>
                  <a:pt x="4491" y="13037"/>
                </a:lnTo>
                <a:lnTo>
                  <a:pt x="4800" y="13037"/>
                </a:lnTo>
                <a:cubicBezTo>
                  <a:pt x="4952" y="13037"/>
                  <a:pt x="5074" y="12914"/>
                  <a:pt x="5074" y="12763"/>
                </a:cubicBezTo>
                <a:lnTo>
                  <a:pt x="5074" y="10499"/>
                </a:lnTo>
                <a:cubicBezTo>
                  <a:pt x="5074" y="10351"/>
                  <a:pt x="4954" y="10227"/>
                  <a:pt x="4804" y="10227"/>
                </a:cubicBezTo>
                <a:cubicBezTo>
                  <a:pt x="4803" y="10227"/>
                  <a:pt x="4801" y="10227"/>
                  <a:pt x="4800" y="10227"/>
                </a:cubicBezTo>
                <a:lnTo>
                  <a:pt x="3667" y="10227"/>
                </a:lnTo>
                <a:cubicBezTo>
                  <a:pt x="3666" y="10227"/>
                  <a:pt x="3665" y="10227"/>
                  <a:pt x="3663" y="10227"/>
                </a:cubicBezTo>
                <a:cubicBezTo>
                  <a:pt x="3515" y="10227"/>
                  <a:pt x="3393" y="10351"/>
                  <a:pt x="3393" y="10499"/>
                </a:cubicBezTo>
                <a:lnTo>
                  <a:pt x="3393" y="11358"/>
                </a:lnTo>
                <a:lnTo>
                  <a:pt x="2812" y="11358"/>
                </a:lnTo>
                <a:lnTo>
                  <a:pt x="2812" y="9642"/>
                </a:lnTo>
                <a:lnTo>
                  <a:pt x="5895" y="9642"/>
                </a:lnTo>
                <a:cubicBezTo>
                  <a:pt x="6047" y="9625"/>
                  <a:pt x="6169" y="9501"/>
                  <a:pt x="6169" y="9351"/>
                </a:cubicBezTo>
                <a:cubicBezTo>
                  <a:pt x="6169" y="9209"/>
                  <a:pt x="6061" y="9093"/>
                  <a:pt x="5923" y="9093"/>
                </a:cubicBezTo>
                <a:cubicBezTo>
                  <a:pt x="5914" y="9093"/>
                  <a:pt x="5905" y="9093"/>
                  <a:pt x="5895" y="9094"/>
                </a:cubicBezTo>
                <a:lnTo>
                  <a:pt x="2229" y="9094"/>
                </a:lnTo>
                <a:lnTo>
                  <a:pt x="2229" y="7342"/>
                </a:lnTo>
                <a:lnTo>
                  <a:pt x="2812" y="7342"/>
                </a:lnTo>
                <a:lnTo>
                  <a:pt x="2812" y="8201"/>
                </a:lnTo>
                <a:cubicBezTo>
                  <a:pt x="2812" y="8351"/>
                  <a:pt x="2934" y="8475"/>
                  <a:pt x="3086" y="8475"/>
                </a:cubicBezTo>
                <a:lnTo>
                  <a:pt x="5348" y="8475"/>
                </a:lnTo>
                <a:cubicBezTo>
                  <a:pt x="5499" y="8475"/>
                  <a:pt x="5621" y="8351"/>
                  <a:pt x="5621" y="8201"/>
                </a:cubicBezTo>
                <a:lnTo>
                  <a:pt x="5621" y="7342"/>
                </a:lnTo>
                <a:lnTo>
                  <a:pt x="6207" y="7342"/>
                </a:lnTo>
                <a:lnTo>
                  <a:pt x="6207" y="8201"/>
                </a:lnTo>
                <a:cubicBezTo>
                  <a:pt x="6207" y="8351"/>
                  <a:pt x="6329" y="8475"/>
                  <a:pt x="6481" y="8475"/>
                </a:cubicBezTo>
                <a:lnTo>
                  <a:pt x="8778" y="8475"/>
                </a:lnTo>
                <a:cubicBezTo>
                  <a:pt x="8930" y="8475"/>
                  <a:pt x="9052" y="8351"/>
                  <a:pt x="9052" y="8201"/>
                </a:cubicBezTo>
                <a:lnTo>
                  <a:pt x="9052" y="7342"/>
                </a:lnTo>
                <a:lnTo>
                  <a:pt x="9637" y="7342"/>
                </a:lnTo>
                <a:lnTo>
                  <a:pt x="9637" y="8201"/>
                </a:lnTo>
                <a:cubicBezTo>
                  <a:pt x="9637" y="8351"/>
                  <a:pt x="9760" y="8475"/>
                  <a:pt x="9911" y="8475"/>
                </a:cubicBezTo>
                <a:lnTo>
                  <a:pt x="12173" y="8475"/>
                </a:lnTo>
                <a:cubicBezTo>
                  <a:pt x="12325" y="8475"/>
                  <a:pt x="12447" y="8351"/>
                  <a:pt x="12447" y="8201"/>
                </a:cubicBezTo>
                <a:lnTo>
                  <a:pt x="12447" y="7342"/>
                </a:lnTo>
                <a:lnTo>
                  <a:pt x="13030" y="7342"/>
                </a:lnTo>
                <a:lnTo>
                  <a:pt x="13030" y="8201"/>
                </a:lnTo>
                <a:cubicBezTo>
                  <a:pt x="13030" y="8351"/>
                  <a:pt x="13152" y="8475"/>
                  <a:pt x="13304" y="8475"/>
                </a:cubicBezTo>
                <a:lnTo>
                  <a:pt x="15568" y="8475"/>
                </a:lnTo>
                <a:cubicBezTo>
                  <a:pt x="15719" y="8475"/>
                  <a:pt x="15841" y="8351"/>
                  <a:pt x="15841" y="8201"/>
                </a:cubicBezTo>
                <a:lnTo>
                  <a:pt x="15841" y="7342"/>
                </a:lnTo>
                <a:close/>
                <a:moveTo>
                  <a:pt x="3945" y="13037"/>
                </a:moveTo>
                <a:lnTo>
                  <a:pt x="3945" y="18148"/>
                </a:lnTo>
                <a:lnTo>
                  <a:pt x="1096" y="18148"/>
                </a:lnTo>
                <a:lnTo>
                  <a:pt x="1096" y="13037"/>
                </a:lnTo>
                <a:close/>
                <a:moveTo>
                  <a:pt x="9346" y="10759"/>
                </a:moveTo>
                <a:cubicBezTo>
                  <a:pt x="9388" y="10759"/>
                  <a:pt x="9429" y="10760"/>
                  <a:pt x="9471" y="10762"/>
                </a:cubicBezTo>
                <a:cubicBezTo>
                  <a:pt x="10831" y="10834"/>
                  <a:pt x="11899" y="11956"/>
                  <a:pt x="11899" y="13319"/>
                </a:cubicBezTo>
                <a:lnTo>
                  <a:pt x="11899" y="18148"/>
                </a:lnTo>
                <a:lnTo>
                  <a:pt x="11316" y="18148"/>
                </a:lnTo>
                <a:lnTo>
                  <a:pt x="11316" y="13319"/>
                </a:lnTo>
                <a:cubicBezTo>
                  <a:pt x="11316" y="12230"/>
                  <a:pt x="10433" y="11348"/>
                  <a:pt x="9345" y="11346"/>
                </a:cubicBezTo>
                <a:cubicBezTo>
                  <a:pt x="8254" y="11348"/>
                  <a:pt x="7374" y="12230"/>
                  <a:pt x="7374" y="13319"/>
                </a:cubicBezTo>
                <a:lnTo>
                  <a:pt x="7374" y="18148"/>
                </a:lnTo>
                <a:lnTo>
                  <a:pt x="6790" y="18148"/>
                </a:lnTo>
                <a:lnTo>
                  <a:pt x="6790" y="13355"/>
                </a:lnTo>
                <a:cubicBezTo>
                  <a:pt x="6790" y="11929"/>
                  <a:pt x="7937" y="10759"/>
                  <a:pt x="9346" y="10759"/>
                </a:cubicBezTo>
                <a:close/>
                <a:moveTo>
                  <a:pt x="9338" y="1"/>
                </a:moveTo>
                <a:cubicBezTo>
                  <a:pt x="9304" y="1"/>
                  <a:pt x="9270" y="7"/>
                  <a:pt x="9237" y="20"/>
                </a:cubicBezTo>
                <a:lnTo>
                  <a:pt x="3568" y="2288"/>
                </a:lnTo>
                <a:cubicBezTo>
                  <a:pt x="3463" y="2330"/>
                  <a:pt x="3395" y="2431"/>
                  <a:pt x="3395" y="2543"/>
                </a:cubicBezTo>
                <a:lnTo>
                  <a:pt x="3395" y="3676"/>
                </a:lnTo>
                <a:cubicBezTo>
                  <a:pt x="3395" y="3827"/>
                  <a:pt x="3518" y="3949"/>
                  <a:pt x="3669" y="3949"/>
                </a:cubicBezTo>
                <a:lnTo>
                  <a:pt x="3945" y="3949"/>
                </a:lnTo>
                <a:lnTo>
                  <a:pt x="3945" y="7928"/>
                </a:lnTo>
                <a:lnTo>
                  <a:pt x="3360" y="7928"/>
                </a:lnTo>
                <a:lnTo>
                  <a:pt x="3360" y="7068"/>
                </a:lnTo>
                <a:cubicBezTo>
                  <a:pt x="3360" y="6919"/>
                  <a:pt x="3237" y="6797"/>
                  <a:pt x="3086" y="6797"/>
                </a:cubicBezTo>
                <a:lnTo>
                  <a:pt x="1955" y="6797"/>
                </a:lnTo>
                <a:cubicBezTo>
                  <a:pt x="1803" y="6797"/>
                  <a:pt x="1681" y="6919"/>
                  <a:pt x="1681" y="7068"/>
                </a:cubicBezTo>
                <a:lnTo>
                  <a:pt x="1681" y="9332"/>
                </a:lnTo>
                <a:cubicBezTo>
                  <a:pt x="1681" y="9484"/>
                  <a:pt x="1803" y="9606"/>
                  <a:pt x="1955" y="9606"/>
                </a:cubicBezTo>
                <a:lnTo>
                  <a:pt x="2265" y="9606"/>
                </a:lnTo>
                <a:lnTo>
                  <a:pt x="2265" y="11358"/>
                </a:lnTo>
                <a:lnTo>
                  <a:pt x="1681" y="11358"/>
                </a:lnTo>
                <a:lnTo>
                  <a:pt x="1681" y="10501"/>
                </a:lnTo>
                <a:cubicBezTo>
                  <a:pt x="1679" y="10349"/>
                  <a:pt x="1557" y="10227"/>
                  <a:pt x="1407" y="10227"/>
                </a:cubicBezTo>
                <a:lnTo>
                  <a:pt x="274" y="10227"/>
                </a:lnTo>
                <a:cubicBezTo>
                  <a:pt x="123" y="10227"/>
                  <a:pt x="1" y="10349"/>
                  <a:pt x="1" y="10501"/>
                </a:cubicBezTo>
                <a:lnTo>
                  <a:pt x="1" y="12765"/>
                </a:lnTo>
                <a:cubicBezTo>
                  <a:pt x="1" y="12917"/>
                  <a:pt x="123" y="13039"/>
                  <a:pt x="274" y="13039"/>
                </a:cubicBezTo>
                <a:lnTo>
                  <a:pt x="548" y="13039"/>
                </a:lnTo>
                <a:lnTo>
                  <a:pt x="548" y="18421"/>
                </a:lnTo>
                <a:cubicBezTo>
                  <a:pt x="548" y="18573"/>
                  <a:pt x="670" y="18695"/>
                  <a:pt x="822" y="18695"/>
                </a:cubicBezTo>
                <a:lnTo>
                  <a:pt x="17827" y="18695"/>
                </a:lnTo>
                <a:cubicBezTo>
                  <a:pt x="17979" y="18695"/>
                  <a:pt x="18101" y="18573"/>
                  <a:pt x="18101" y="18421"/>
                </a:cubicBezTo>
                <a:lnTo>
                  <a:pt x="18101" y="13037"/>
                </a:lnTo>
                <a:lnTo>
                  <a:pt x="18375" y="13037"/>
                </a:lnTo>
                <a:cubicBezTo>
                  <a:pt x="18527" y="13037"/>
                  <a:pt x="18649" y="12914"/>
                  <a:pt x="18649" y="12763"/>
                </a:cubicBezTo>
                <a:lnTo>
                  <a:pt x="18649" y="10499"/>
                </a:lnTo>
                <a:cubicBezTo>
                  <a:pt x="18649" y="10349"/>
                  <a:pt x="18527" y="10227"/>
                  <a:pt x="18375" y="10227"/>
                </a:cubicBezTo>
                <a:lnTo>
                  <a:pt x="17246" y="10227"/>
                </a:lnTo>
                <a:cubicBezTo>
                  <a:pt x="17095" y="10227"/>
                  <a:pt x="16972" y="10349"/>
                  <a:pt x="16972" y="10501"/>
                </a:cubicBezTo>
                <a:lnTo>
                  <a:pt x="16972" y="11358"/>
                </a:lnTo>
                <a:lnTo>
                  <a:pt x="16387" y="11358"/>
                </a:lnTo>
                <a:lnTo>
                  <a:pt x="16387" y="9606"/>
                </a:lnTo>
                <a:lnTo>
                  <a:pt x="16699" y="9606"/>
                </a:lnTo>
                <a:cubicBezTo>
                  <a:pt x="16848" y="9606"/>
                  <a:pt x="16972" y="9484"/>
                  <a:pt x="16972" y="9332"/>
                </a:cubicBezTo>
                <a:lnTo>
                  <a:pt x="16972" y="7068"/>
                </a:lnTo>
                <a:cubicBezTo>
                  <a:pt x="16972" y="6917"/>
                  <a:pt x="16848" y="6795"/>
                  <a:pt x="16699" y="6795"/>
                </a:cubicBezTo>
                <a:lnTo>
                  <a:pt x="15566" y="6795"/>
                </a:lnTo>
                <a:cubicBezTo>
                  <a:pt x="15414" y="6795"/>
                  <a:pt x="15292" y="6917"/>
                  <a:pt x="15292" y="7068"/>
                </a:cubicBezTo>
                <a:lnTo>
                  <a:pt x="15292" y="7925"/>
                </a:lnTo>
                <a:lnTo>
                  <a:pt x="14711" y="7925"/>
                </a:lnTo>
                <a:lnTo>
                  <a:pt x="14711" y="3949"/>
                </a:lnTo>
                <a:lnTo>
                  <a:pt x="14984" y="3949"/>
                </a:lnTo>
                <a:cubicBezTo>
                  <a:pt x="15136" y="3949"/>
                  <a:pt x="15258" y="3827"/>
                  <a:pt x="15258" y="3676"/>
                </a:cubicBezTo>
                <a:lnTo>
                  <a:pt x="15258" y="2543"/>
                </a:lnTo>
                <a:cubicBezTo>
                  <a:pt x="15258" y="2431"/>
                  <a:pt x="15191" y="2330"/>
                  <a:pt x="15085" y="2288"/>
                </a:cubicBezTo>
                <a:lnTo>
                  <a:pt x="13283" y="1568"/>
                </a:lnTo>
                <a:cubicBezTo>
                  <a:pt x="13249" y="1554"/>
                  <a:pt x="13214" y="1547"/>
                  <a:pt x="13179" y="1547"/>
                </a:cubicBezTo>
                <a:cubicBezTo>
                  <a:pt x="13071" y="1547"/>
                  <a:pt x="12968" y="1612"/>
                  <a:pt x="12925" y="1719"/>
                </a:cubicBezTo>
                <a:cubicBezTo>
                  <a:pt x="12870" y="1860"/>
                  <a:pt x="12937" y="2020"/>
                  <a:pt x="13079" y="2075"/>
                </a:cubicBezTo>
                <a:lnTo>
                  <a:pt x="14711" y="2728"/>
                </a:lnTo>
                <a:lnTo>
                  <a:pt x="14711" y="3402"/>
                </a:lnTo>
                <a:lnTo>
                  <a:pt x="3945" y="3402"/>
                </a:lnTo>
                <a:lnTo>
                  <a:pt x="3945" y="2728"/>
                </a:lnTo>
                <a:lnTo>
                  <a:pt x="9338" y="569"/>
                </a:lnTo>
                <a:lnTo>
                  <a:pt x="11994" y="1633"/>
                </a:lnTo>
                <a:cubicBezTo>
                  <a:pt x="12029" y="1647"/>
                  <a:pt x="12064" y="1654"/>
                  <a:pt x="12100" y="1654"/>
                </a:cubicBezTo>
                <a:cubicBezTo>
                  <a:pt x="12208" y="1654"/>
                  <a:pt x="12311" y="1589"/>
                  <a:pt x="12354" y="1481"/>
                </a:cubicBezTo>
                <a:cubicBezTo>
                  <a:pt x="12411" y="1338"/>
                  <a:pt x="12339" y="1178"/>
                  <a:pt x="12196" y="1123"/>
                </a:cubicBezTo>
                <a:lnTo>
                  <a:pt x="9439" y="20"/>
                </a:lnTo>
                <a:cubicBezTo>
                  <a:pt x="9407" y="7"/>
                  <a:pt x="9373" y="1"/>
                  <a:pt x="93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66" name="Google Shape;1966;p83"/>
          <p:cNvGrpSpPr/>
          <p:nvPr/>
        </p:nvGrpSpPr>
        <p:grpSpPr>
          <a:xfrm>
            <a:off x="4350435" y="1981550"/>
            <a:ext cx="469325" cy="467175"/>
            <a:chOff x="3260538" y="1225825"/>
            <a:chExt cx="469325" cy="467175"/>
          </a:xfrm>
        </p:grpSpPr>
        <p:sp>
          <p:nvSpPr>
            <p:cNvPr id="1967" name="Google Shape;1967;p83"/>
            <p:cNvSpPr/>
            <p:nvPr/>
          </p:nvSpPr>
          <p:spPr>
            <a:xfrm>
              <a:off x="3346988" y="1338225"/>
              <a:ext cx="220600" cy="224725"/>
            </a:xfrm>
            <a:custGeom>
              <a:avLst/>
              <a:gdLst/>
              <a:ahLst/>
              <a:cxnLst/>
              <a:rect l="l" t="t" r="r" b="b"/>
              <a:pathLst>
                <a:path w="8824" h="8989" extrusionOk="0">
                  <a:moveTo>
                    <a:pt x="5930" y="791"/>
                  </a:moveTo>
                  <a:lnTo>
                    <a:pt x="7687" y="3425"/>
                  </a:lnTo>
                  <a:lnTo>
                    <a:pt x="4174" y="3425"/>
                  </a:lnTo>
                  <a:lnTo>
                    <a:pt x="5930" y="791"/>
                  </a:lnTo>
                  <a:close/>
                  <a:moveTo>
                    <a:pt x="5940" y="0"/>
                  </a:moveTo>
                  <a:cubicBezTo>
                    <a:pt x="5864" y="0"/>
                    <a:pt x="5787" y="41"/>
                    <a:pt x="5711" y="123"/>
                  </a:cubicBezTo>
                  <a:lnTo>
                    <a:pt x="84" y="8560"/>
                  </a:lnTo>
                  <a:cubicBezTo>
                    <a:pt x="0" y="8688"/>
                    <a:pt x="36" y="8859"/>
                    <a:pt x="162" y="8943"/>
                  </a:cubicBezTo>
                  <a:cubicBezTo>
                    <a:pt x="214" y="8973"/>
                    <a:pt x="265" y="8989"/>
                    <a:pt x="314" y="8989"/>
                  </a:cubicBezTo>
                  <a:cubicBezTo>
                    <a:pt x="394" y="8989"/>
                    <a:pt x="470" y="8948"/>
                    <a:pt x="543" y="8867"/>
                  </a:cubicBezTo>
                  <a:lnTo>
                    <a:pt x="765" y="8534"/>
                  </a:lnTo>
                  <a:lnTo>
                    <a:pt x="2519" y="8534"/>
                  </a:lnTo>
                  <a:cubicBezTo>
                    <a:pt x="2520" y="8534"/>
                    <a:pt x="2522" y="8534"/>
                    <a:pt x="2523" y="8534"/>
                  </a:cubicBezTo>
                  <a:cubicBezTo>
                    <a:pt x="2662" y="8534"/>
                    <a:pt x="2780" y="8432"/>
                    <a:pt x="2801" y="8294"/>
                  </a:cubicBezTo>
                  <a:cubicBezTo>
                    <a:pt x="2822" y="8130"/>
                    <a:pt x="2694" y="7987"/>
                    <a:pt x="2529" y="7987"/>
                  </a:cubicBezTo>
                  <a:lnTo>
                    <a:pt x="1154" y="7987"/>
                  </a:lnTo>
                  <a:lnTo>
                    <a:pt x="2298" y="6271"/>
                  </a:lnTo>
                  <a:lnTo>
                    <a:pt x="3660" y="6271"/>
                  </a:lnTo>
                  <a:cubicBezTo>
                    <a:pt x="3662" y="6271"/>
                    <a:pt x="3664" y="6271"/>
                    <a:pt x="3665" y="6271"/>
                  </a:cubicBezTo>
                  <a:cubicBezTo>
                    <a:pt x="3777" y="6271"/>
                    <a:pt x="3880" y="6204"/>
                    <a:pt x="3923" y="6100"/>
                  </a:cubicBezTo>
                  <a:cubicBezTo>
                    <a:pt x="4010" y="5906"/>
                    <a:pt x="3867" y="5687"/>
                    <a:pt x="3656" y="5687"/>
                  </a:cubicBezTo>
                  <a:lnTo>
                    <a:pt x="2666" y="5687"/>
                  </a:lnTo>
                  <a:lnTo>
                    <a:pt x="3810" y="3973"/>
                  </a:lnTo>
                  <a:lnTo>
                    <a:pt x="8074" y="3973"/>
                  </a:lnTo>
                  <a:lnTo>
                    <a:pt x="8295" y="4304"/>
                  </a:lnTo>
                  <a:cubicBezTo>
                    <a:pt x="8349" y="4373"/>
                    <a:pt x="8430" y="4409"/>
                    <a:pt x="8512" y="4409"/>
                  </a:cubicBezTo>
                  <a:cubicBezTo>
                    <a:pt x="8565" y="4409"/>
                    <a:pt x="8619" y="4394"/>
                    <a:pt x="8666" y="4363"/>
                  </a:cubicBezTo>
                  <a:cubicBezTo>
                    <a:pt x="8786" y="4283"/>
                    <a:pt x="8824" y="4122"/>
                    <a:pt x="8752" y="3998"/>
                  </a:cubicBezTo>
                  <a:lnTo>
                    <a:pt x="6168" y="123"/>
                  </a:lnTo>
                  <a:cubicBezTo>
                    <a:pt x="6093" y="41"/>
                    <a:pt x="6016" y="0"/>
                    <a:pt x="5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83"/>
            <p:cNvSpPr/>
            <p:nvPr/>
          </p:nvSpPr>
          <p:spPr>
            <a:xfrm>
              <a:off x="3260538" y="1573875"/>
              <a:ext cx="325975" cy="119125"/>
            </a:xfrm>
            <a:custGeom>
              <a:avLst/>
              <a:gdLst/>
              <a:ahLst/>
              <a:cxnLst/>
              <a:rect l="l" t="t" r="r" b="b"/>
              <a:pathLst>
                <a:path w="13039" h="4765" extrusionOk="0">
                  <a:moveTo>
                    <a:pt x="10235" y="1370"/>
                  </a:moveTo>
                  <a:lnTo>
                    <a:pt x="10235" y="4217"/>
                  </a:lnTo>
                  <a:lnTo>
                    <a:pt x="8521" y="4217"/>
                  </a:lnTo>
                  <a:lnTo>
                    <a:pt x="8521" y="1370"/>
                  </a:lnTo>
                  <a:close/>
                  <a:moveTo>
                    <a:pt x="3134" y="1"/>
                  </a:moveTo>
                  <a:cubicBezTo>
                    <a:pt x="3046" y="1"/>
                    <a:pt x="2959" y="43"/>
                    <a:pt x="2906" y="123"/>
                  </a:cubicBezTo>
                  <a:lnTo>
                    <a:pt x="95" y="4340"/>
                  </a:lnTo>
                  <a:cubicBezTo>
                    <a:pt x="0" y="4573"/>
                    <a:pt x="76" y="4714"/>
                    <a:pt x="322" y="4765"/>
                  </a:cubicBezTo>
                  <a:lnTo>
                    <a:pt x="12737" y="4765"/>
                  </a:lnTo>
                  <a:cubicBezTo>
                    <a:pt x="12738" y="4765"/>
                    <a:pt x="12740" y="4765"/>
                    <a:pt x="12741" y="4765"/>
                  </a:cubicBezTo>
                  <a:cubicBezTo>
                    <a:pt x="12878" y="4765"/>
                    <a:pt x="12998" y="4662"/>
                    <a:pt x="13017" y="4525"/>
                  </a:cubicBezTo>
                  <a:cubicBezTo>
                    <a:pt x="13038" y="4361"/>
                    <a:pt x="12912" y="4217"/>
                    <a:pt x="12745" y="4217"/>
                  </a:cubicBezTo>
                  <a:lnTo>
                    <a:pt x="10783" y="4217"/>
                  </a:lnTo>
                  <a:lnTo>
                    <a:pt x="10783" y="1370"/>
                  </a:lnTo>
                  <a:lnTo>
                    <a:pt x="11631" y="1370"/>
                  </a:lnTo>
                  <a:cubicBezTo>
                    <a:pt x="11633" y="1370"/>
                    <a:pt x="11634" y="1370"/>
                    <a:pt x="11636" y="1370"/>
                  </a:cubicBezTo>
                  <a:cubicBezTo>
                    <a:pt x="11773" y="1370"/>
                    <a:pt x="11893" y="1270"/>
                    <a:pt x="11911" y="1130"/>
                  </a:cubicBezTo>
                  <a:cubicBezTo>
                    <a:pt x="11932" y="968"/>
                    <a:pt x="11806" y="823"/>
                    <a:pt x="11642" y="823"/>
                  </a:cubicBezTo>
                  <a:lnTo>
                    <a:pt x="7125" y="823"/>
                  </a:lnTo>
                  <a:cubicBezTo>
                    <a:pt x="7123" y="823"/>
                    <a:pt x="7122" y="823"/>
                    <a:pt x="7120" y="823"/>
                  </a:cubicBezTo>
                  <a:cubicBezTo>
                    <a:pt x="6981" y="823"/>
                    <a:pt x="6863" y="925"/>
                    <a:pt x="6842" y="1063"/>
                  </a:cubicBezTo>
                  <a:cubicBezTo>
                    <a:pt x="6821" y="1227"/>
                    <a:pt x="6950" y="1370"/>
                    <a:pt x="7114" y="1370"/>
                  </a:cubicBezTo>
                  <a:lnTo>
                    <a:pt x="7971" y="1370"/>
                  </a:lnTo>
                  <a:lnTo>
                    <a:pt x="7971" y="4217"/>
                  </a:lnTo>
                  <a:lnTo>
                    <a:pt x="851" y="4217"/>
                  </a:lnTo>
                  <a:lnTo>
                    <a:pt x="1241" y="3634"/>
                  </a:lnTo>
                  <a:lnTo>
                    <a:pt x="2576" y="3634"/>
                  </a:lnTo>
                  <a:cubicBezTo>
                    <a:pt x="2577" y="3634"/>
                    <a:pt x="2579" y="3634"/>
                    <a:pt x="2580" y="3634"/>
                  </a:cubicBezTo>
                  <a:cubicBezTo>
                    <a:pt x="2719" y="3634"/>
                    <a:pt x="2837" y="3532"/>
                    <a:pt x="2858" y="3394"/>
                  </a:cubicBezTo>
                  <a:cubicBezTo>
                    <a:pt x="2879" y="3230"/>
                    <a:pt x="2753" y="3087"/>
                    <a:pt x="2586" y="3087"/>
                  </a:cubicBezTo>
                  <a:lnTo>
                    <a:pt x="1588" y="3087"/>
                  </a:lnTo>
                  <a:lnTo>
                    <a:pt x="2734" y="1370"/>
                  </a:lnTo>
                  <a:lnTo>
                    <a:pt x="3711" y="1370"/>
                  </a:lnTo>
                  <a:cubicBezTo>
                    <a:pt x="3712" y="1370"/>
                    <a:pt x="3714" y="1370"/>
                    <a:pt x="3715" y="1370"/>
                  </a:cubicBezTo>
                  <a:cubicBezTo>
                    <a:pt x="3854" y="1370"/>
                    <a:pt x="3972" y="1270"/>
                    <a:pt x="3993" y="1130"/>
                  </a:cubicBezTo>
                  <a:cubicBezTo>
                    <a:pt x="4014" y="968"/>
                    <a:pt x="3886" y="823"/>
                    <a:pt x="3721" y="823"/>
                  </a:cubicBezTo>
                  <a:lnTo>
                    <a:pt x="3096" y="823"/>
                  </a:lnTo>
                  <a:lnTo>
                    <a:pt x="3355" y="435"/>
                  </a:lnTo>
                  <a:cubicBezTo>
                    <a:pt x="3435" y="319"/>
                    <a:pt x="3416" y="161"/>
                    <a:pt x="3311" y="67"/>
                  </a:cubicBezTo>
                  <a:cubicBezTo>
                    <a:pt x="3259" y="22"/>
                    <a:pt x="3196" y="1"/>
                    <a:pt x="3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83"/>
            <p:cNvSpPr/>
            <p:nvPr/>
          </p:nvSpPr>
          <p:spPr>
            <a:xfrm>
              <a:off x="3568738" y="1460800"/>
              <a:ext cx="161125" cy="232200"/>
            </a:xfrm>
            <a:custGeom>
              <a:avLst/>
              <a:gdLst/>
              <a:ahLst/>
              <a:cxnLst/>
              <a:rect l="l" t="t" r="r" b="b"/>
              <a:pathLst>
                <a:path w="6445" h="9288" extrusionOk="0">
                  <a:moveTo>
                    <a:pt x="297" y="0"/>
                  </a:moveTo>
                  <a:cubicBezTo>
                    <a:pt x="225" y="0"/>
                    <a:pt x="154" y="28"/>
                    <a:pt x="99" y="85"/>
                  </a:cubicBezTo>
                  <a:cubicBezTo>
                    <a:pt x="11" y="180"/>
                    <a:pt x="0" y="325"/>
                    <a:pt x="74" y="432"/>
                  </a:cubicBezTo>
                  <a:lnTo>
                    <a:pt x="352" y="847"/>
                  </a:lnTo>
                  <a:cubicBezTo>
                    <a:pt x="240" y="900"/>
                    <a:pt x="177" y="1018"/>
                    <a:pt x="196" y="1138"/>
                  </a:cubicBezTo>
                  <a:cubicBezTo>
                    <a:pt x="221" y="1271"/>
                    <a:pt x="337" y="1368"/>
                    <a:pt x="472" y="1368"/>
                  </a:cubicBezTo>
                  <a:cubicBezTo>
                    <a:pt x="473" y="1368"/>
                    <a:pt x="475" y="1368"/>
                    <a:pt x="476" y="1368"/>
                  </a:cubicBezTo>
                  <a:lnTo>
                    <a:pt x="695" y="1368"/>
                  </a:lnTo>
                  <a:lnTo>
                    <a:pt x="1839" y="3084"/>
                  </a:lnTo>
                  <a:lnTo>
                    <a:pt x="1605" y="3084"/>
                  </a:lnTo>
                  <a:cubicBezTo>
                    <a:pt x="1604" y="3084"/>
                    <a:pt x="1602" y="3084"/>
                    <a:pt x="1601" y="3084"/>
                  </a:cubicBezTo>
                  <a:cubicBezTo>
                    <a:pt x="1462" y="3084"/>
                    <a:pt x="1344" y="3186"/>
                    <a:pt x="1323" y="3324"/>
                  </a:cubicBezTo>
                  <a:cubicBezTo>
                    <a:pt x="1304" y="3486"/>
                    <a:pt x="1430" y="3631"/>
                    <a:pt x="1595" y="3631"/>
                  </a:cubicBezTo>
                  <a:lnTo>
                    <a:pt x="2207" y="3631"/>
                  </a:lnTo>
                  <a:lnTo>
                    <a:pt x="3349" y="5348"/>
                  </a:lnTo>
                  <a:lnTo>
                    <a:pt x="2740" y="5348"/>
                  </a:lnTo>
                  <a:cubicBezTo>
                    <a:pt x="2737" y="5348"/>
                    <a:pt x="2735" y="5348"/>
                    <a:pt x="2732" y="5348"/>
                  </a:cubicBezTo>
                  <a:cubicBezTo>
                    <a:pt x="2594" y="5348"/>
                    <a:pt x="2477" y="5449"/>
                    <a:pt x="2458" y="5586"/>
                  </a:cubicBezTo>
                  <a:cubicBezTo>
                    <a:pt x="2437" y="5750"/>
                    <a:pt x="2563" y="5893"/>
                    <a:pt x="2730" y="5893"/>
                  </a:cubicBezTo>
                  <a:lnTo>
                    <a:pt x="3717" y="5893"/>
                  </a:lnTo>
                  <a:lnTo>
                    <a:pt x="4861" y="7610"/>
                  </a:lnTo>
                  <a:lnTo>
                    <a:pt x="3873" y="7610"/>
                  </a:lnTo>
                  <a:cubicBezTo>
                    <a:pt x="3872" y="7609"/>
                    <a:pt x="3870" y="7609"/>
                    <a:pt x="3869" y="7609"/>
                  </a:cubicBezTo>
                  <a:cubicBezTo>
                    <a:pt x="3730" y="7609"/>
                    <a:pt x="3612" y="7710"/>
                    <a:pt x="3591" y="7850"/>
                  </a:cubicBezTo>
                  <a:cubicBezTo>
                    <a:pt x="3570" y="8012"/>
                    <a:pt x="3698" y="8157"/>
                    <a:pt x="3863" y="8157"/>
                  </a:cubicBezTo>
                  <a:lnTo>
                    <a:pt x="5229" y="8157"/>
                  </a:lnTo>
                  <a:lnTo>
                    <a:pt x="5617" y="8740"/>
                  </a:lnTo>
                  <a:lnTo>
                    <a:pt x="1635" y="8740"/>
                  </a:lnTo>
                  <a:cubicBezTo>
                    <a:pt x="1633" y="8740"/>
                    <a:pt x="1632" y="8740"/>
                    <a:pt x="1630" y="8740"/>
                  </a:cubicBezTo>
                  <a:cubicBezTo>
                    <a:pt x="1491" y="8740"/>
                    <a:pt x="1373" y="8843"/>
                    <a:pt x="1352" y="8980"/>
                  </a:cubicBezTo>
                  <a:cubicBezTo>
                    <a:pt x="1333" y="9145"/>
                    <a:pt x="1460" y="9288"/>
                    <a:pt x="1624" y="9288"/>
                  </a:cubicBezTo>
                  <a:lnTo>
                    <a:pt x="6124" y="9288"/>
                  </a:lnTo>
                  <a:cubicBezTo>
                    <a:pt x="6369" y="9237"/>
                    <a:pt x="6444" y="9096"/>
                    <a:pt x="6352" y="8865"/>
                  </a:cubicBezTo>
                  <a:lnTo>
                    <a:pt x="6352" y="8863"/>
                  </a:lnTo>
                  <a:lnTo>
                    <a:pt x="523" y="121"/>
                  </a:lnTo>
                  <a:cubicBezTo>
                    <a:pt x="469" y="41"/>
                    <a:pt x="383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83"/>
            <p:cNvSpPr/>
            <p:nvPr/>
          </p:nvSpPr>
          <p:spPr>
            <a:xfrm>
              <a:off x="3601738" y="1268400"/>
              <a:ext cx="73200" cy="70400"/>
            </a:xfrm>
            <a:custGeom>
              <a:avLst/>
              <a:gdLst/>
              <a:ahLst/>
              <a:cxnLst/>
              <a:rect l="l" t="t" r="r" b="b"/>
              <a:pathLst>
                <a:path w="2928" h="2816" extrusionOk="0">
                  <a:moveTo>
                    <a:pt x="1410" y="547"/>
                  </a:moveTo>
                  <a:cubicBezTo>
                    <a:pt x="1757" y="549"/>
                    <a:pt x="2071" y="758"/>
                    <a:pt x="2204" y="1080"/>
                  </a:cubicBezTo>
                  <a:cubicBezTo>
                    <a:pt x="2336" y="1400"/>
                    <a:pt x="2263" y="1771"/>
                    <a:pt x="2016" y="2017"/>
                  </a:cubicBezTo>
                  <a:cubicBezTo>
                    <a:pt x="1853" y="2181"/>
                    <a:pt x="1633" y="2268"/>
                    <a:pt x="1408" y="2268"/>
                  </a:cubicBezTo>
                  <a:cubicBezTo>
                    <a:pt x="1298" y="2268"/>
                    <a:pt x="1186" y="2246"/>
                    <a:pt x="1079" y="2202"/>
                  </a:cubicBezTo>
                  <a:cubicBezTo>
                    <a:pt x="759" y="2070"/>
                    <a:pt x="548" y="1756"/>
                    <a:pt x="548" y="1408"/>
                  </a:cubicBezTo>
                  <a:cubicBezTo>
                    <a:pt x="548" y="933"/>
                    <a:pt x="934" y="549"/>
                    <a:pt x="1410" y="547"/>
                  </a:cubicBezTo>
                  <a:close/>
                  <a:moveTo>
                    <a:pt x="1408" y="0"/>
                  </a:moveTo>
                  <a:cubicBezTo>
                    <a:pt x="1227" y="0"/>
                    <a:pt x="1045" y="35"/>
                    <a:pt x="870" y="107"/>
                  </a:cubicBezTo>
                  <a:cubicBezTo>
                    <a:pt x="344" y="326"/>
                    <a:pt x="1" y="840"/>
                    <a:pt x="1" y="1408"/>
                  </a:cubicBezTo>
                  <a:cubicBezTo>
                    <a:pt x="3" y="2186"/>
                    <a:pt x="633" y="2815"/>
                    <a:pt x="1410" y="2815"/>
                  </a:cubicBezTo>
                  <a:cubicBezTo>
                    <a:pt x="1978" y="2815"/>
                    <a:pt x="2492" y="2472"/>
                    <a:pt x="2709" y="1948"/>
                  </a:cubicBezTo>
                  <a:cubicBezTo>
                    <a:pt x="2928" y="1421"/>
                    <a:pt x="2806" y="815"/>
                    <a:pt x="2404" y="412"/>
                  </a:cubicBezTo>
                  <a:cubicBezTo>
                    <a:pt x="2134" y="143"/>
                    <a:pt x="1775" y="0"/>
                    <a:pt x="1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83"/>
            <p:cNvSpPr/>
            <p:nvPr/>
          </p:nvSpPr>
          <p:spPr>
            <a:xfrm>
              <a:off x="3630438" y="1225825"/>
              <a:ext cx="13775" cy="27900"/>
            </a:xfrm>
            <a:custGeom>
              <a:avLst/>
              <a:gdLst/>
              <a:ahLst/>
              <a:cxnLst/>
              <a:rect l="l" t="t" r="r" b="b"/>
              <a:pathLst>
                <a:path w="551" h="1116" extrusionOk="0">
                  <a:moveTo>
                    <a:pt x="275" y="1"/>
                  </a:moveTo>
                  <a:cubicBezTo>
                    <a:pt x="125" y="1"/>
                    <a:pt x="0" y="122"/>
                    <a:pt x="0" y="275"/>
                  </a:cubicBezTo>
                  <a:lnTo>
                    <a:pt x="0" y="841"/>
                  </a:lnTo>
                  <a:cubicBezTo>
                    <a:pt x="0" y="994"/>
                    <a:pt x="125" y="1115"/>
                    <a:pt x="275" y="1115"/>
                  </a:cubicBezTo>
                  <a:cubicBezTo>
                    <a:pt x="286" y="1115"/>
                    <a:pt x="298" y="1114"/>
                    <a:pt x="310" y="1113"/>
                  </a:cubicBezTo>
                  <a:cubicBezTo>
                    <a:pt x="449" y="1092"/>
                    <a:pt x="550" y="972"/>
                    <a:pt x="548" y="831"/>
                  </a:cubicBezTo>
                  <a:lnTo>
                    <a:pt x="548" y="285"/>
                  </a:lnTo>
                  <a:cubicBezTo>
                    <a:pt x="550" y="144"/>
                    <a:pt x="449" y="24"/>
                    <a:pt x="310" y="3"/>
                  </a:cubicBezTo>
                  <a:cubicBezTo>
                    <a:pt x="298" y="2"/>
                    <a:pt x="28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83"/>
            <p:cNvSpPr/>
            <p:nvPr/>
          </p:nvSpPr>
          <p:spPr>
            <a:xfrm>
              <a:off x="3630388" y="1353350"/>
              <a:ext cx="13825" cy="27875"/>
            </a:xfrm>
            <a:custGeom>
              <a:avLst/>
              <a:gdLst/>
              <a:ahLst/>
              <a:cxnLst/>
              <a:rect l="l" t="t" r="r" b="b"/>
              <a:pathLst>
                <a:path w="553" h="1115" extrusionOk="0">
                  <a:moveTo>
                    <a:pt x="279" y="1"/>
                  </a:moveTo>
                  <a:cubicBezTo>
                    <a:pt x="129" y="1"/>
                    <a:pt x="2" y="121"/>
                    <a:pt x="2" y="274"/>
                  </a:cubicBezTo>
                  <a:lnTo>
                    <a:pt x="2" y="830"/>
                  </a:lnTo>
                  <a:cubicBezTo>
                    <a:pt x="0" y="971"/>
                    <a:pt x="104" y="1091"/>
                    <a:pt x="243" y="1113"/>
                  </a:cubicBezTo>
                  <a:cubicBezTo>
                    <a:pt x="254" y="1114"/>
                    <a:pt x="266" y="1115"/>
                    <a:pt x="278" y="1115"/>
                  </a:cubicBezTo>
                  <a:cubicBezTo>
                    <a:pt x="427" y="1115"/>
                    <a:pt x="550" y="993"/>
                    <a:pt x="550" y="841"/>
                  </a:cubicBezTo>
                  <a:lnTo>
                    <a:pt x="550" y="285"/>
                  </a:lnTo>
                  <a:cubicBezTo>
                    <a:pt x="552" y="144"/>
                    <a:pt x="451" y="24"/>
                    <a:pt x="312" y="3"/>
                  </a:cubicBezTo>
                  <a:cubicBezTo>
                    <a:pt x="301" y="1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83"/>
            <p:cNvSpPr/>
            <p:nvPr/>
          </p:nvSpPr>
          <p:spPr>
            <a:xfrm>
              <a:off x="3579313" y="1246575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302" y="0"/>
                  </a:moveTo>
                  <a:cubicBezTo>
                    <a:pt x="232" y="0"/>
                    <a:pt x="162" y="27"/>
                    <a:pt x="108" y="81"/>
                  </a:cubicBezTo>
                  <a:cubicBezTo>
                    <a:pt x="1" y="188"/>
                    <a:pt x="1" y="361"/>
                    <a:pt x="108" y="468"/>
                  </a:cubicBezTo>
                  <a:lnTo>
                    <a:pt x="510" y="868"/>
                  </a:lnTo>
                  <a:cubicBezTo>
                    <a:pt x="574" y="922"/>
                    <a:pt x="639" y="949"/>
                    <a:pt x="703" y="949"/>
                  </a:cubicBezTo>
                  <a:cubicBezTo>
                    <a:pt x="767" y="949"/>
                    <a:pt x="831" y="922"/>
                    <a:pt x="896" y="868"/>
                  </a:cubicBezTo>
                  <a:cubicBezTo>
                    <a:pt x="1003" y="763"/>
                    <a:pt x="1003" y="588"/>
                    <a:pt x="896" y="483"/>
                  </a:cubicBezTo>
                  <a:lnTo>
                    <a:pt x="495" y="81"/>
                  </a:lnTo>
                  <a:cubicBezTo>
                    <a:pt x="442" y="27"/>
                    <a:pt x="372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83"/>
            <p:cNvSpPr/>
            <p:nvPr/>
          </p:nvSpPr>
          <p:spPr>
            <a:xfrm>
              <a:off x="3669513" y="1336750"/>
              <a:ext cx="25075" cy="23750"/>
            </a:xfrm>
            <a:custGeom>
              <a:avLst/>
              <a:gdLst/>
              <a:ahLst/>
              <a:cxnLst/>
              <a:rect l="l" t="t" r="r" b="b"/>
              <a:pathLst>
                <a:path w="1003" h="950" extrusionOk="0">
                  <a:moveTo>
                    <a:pt x="301" y="1"/>
                  </a:moveTo>
                  <a:cubicBezTo>
                    <a:pt x="231" y="1"/>
                    <a:pt x="161" y="28"/>
                    <a:pt x="107" y="81"/>
                  </a:cubicBezTo>
                  <a:cubicBezTo>
                    <a:pt x="0" y="189"/>
                    <a:pt x="0" y="361"/>
                    <a:pt x="107" y="469"/>
                  </a:cubicBezTo>
                  <a:lnTo>
                    <a:pt x="508" y="869"/>
                  </a:lnTo>
                  <a:cubicBezTo>
                    <a:pt x="573" y="923"/>
                    <a:pt x="638" y="949"/>
                    <a:pt x="702" y="949"/>
                  </a:cubicBezTo>
                  <a:cubicBezTo>
                    <a:pt x="767" y="949"/>
                    <a:pt x="831" y="923"/>
                    <a:pt x="895" y="869"/>
                  </a:cubicBezTo>
                  <a:cubicBezTo>
                    <a:pt x="1002" y="761"/>
                    <a:pt x="1002" y="589"/>
                    <a:pt x="895" y="481"/>
                  </a:cubicBezTo>
                  <a:lnTo>
                    <a:pt x="495" y="81"/>
                  </a:lnTo>
                  <a:cubicBezTo>
                    <a:pt x="441" y="28"/>
                    <a:pt x="37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83"/>
            <p:cNvSpPr/>
            <p:nvPr/>
          </p:nvSpPr>
          <p:spPr>
            <a:xfrm>
              <a:off x="3558788" y="1297025"/>
              <a:ext cx="28825" cy="13700"/>
            </a:xfrm>
            <a:custGeom>
              <a:avLst/>
              <a:gdLst/>
              <a:ahLst/>
              <a:cxnLst/>
              <a:rect l="l" t="t" r="r" b="b"/>
              <a:pathLst>
                <a:path w="1153" h="548" extrusionOk="0">
                  <a:moveTo>
                    <a:pt x="299" y="0"/>
                  </a:moveTo>
                  <a:cubicBezTo>
                    <a:pt x="160" y="0"/>
                    <a:pt x="42" y="103"/>
                    <a:pt x="21" y="240"/>
                  </a:cubicBezTo>
                  <a:cubicBezTo>
                    <a:pt x="0" y="402"/>
                    <a:pt x="129" y="548"/>
                    <a:pt x="293" y="548"/>
                  </a:cubicBezTo>
                  <a:lnTo>
                    <a:pt x="849" y="548"/>
                  </a:lnTo>
                  <a:cubicBezTo>
                    <a:pt x="850" y="548"/>
                    <a:pt x="852" y="548"/>
                    <a:pt x="853" y="548"/>
                  </a:cubicBezTo>
                  <a:cubicBezTo>
                    <a:pt x="992" y="548"/>
                    <a:pt x="1110" y="445"/>
                    <a:pt x="1131" y="308"/>
                  </a:cubicBezTo>
                  <a:cubicBezTo>
                    <a:pt x="1152" y="143"/>
                    <a:pt x="1024" y="0"/>
                    <a:pt x="860" y="0"/>
                  </a:cubicBezTo>
                  <a:lnTo>
                    <a:pt x="304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83"/>
            <p:cNvSpPr/>
            <p:nvPr/>
          </p:nvSpPr>
          <p:spPr>
            <a:xfrm>
              <a:off x="3686288" y="1297025"/>
              <a:ext cx="28825" cy="13700"/>
            </a:xfrm>
            <a:custGeom>
              <a:avLst/>
              <a:gdLst/>
              <a:ahLst/>
              <a:cxnLst/>
              <a:rect l="l" t="t" r="r" b="b"/>
              <a:pathLst>
                <a:path w="1153" h="548" extrusionOk="0">
                  <a:moveTo>
                    <a:pt x="294" y="0"/>
                  </a:moveTo>
                  <a:cubicBezTo>
                    <a:pt x="129" y="0"/>
                    <a:pt x="1" y="143"/>
                    <a:pt x="22" y="308"/>
                  </a:cubicBezTo>
                  <a:cubicBezTo>
                    <a:pt x="43" y="445"/>
                    <a:pt x="161" y="548"/>
                    <a:pt x="300" y="548"/>
                  </a:cubicBezTo>
                  <a:cubicBezTo>
                    <a:pt x="301" y="548"/>
                    <a:pt x="303" y="548"/>
                    <a:pt x="304" y="548"/>
                  </a:cubicBezTo>
                  <a:lnTo>
                    <a:pt x="850" y="548"/>
                  </a:lnTo>
                  <a:cubicBezTo>
                    <a:pt x="851" y="548"/>
                    <a:pt x="852" y="548"/>
                    <a:pt x="854" y="548"/>
                  </a:cubicBezTo>
                  <a:cubicBezTo>
                    <a:pt x="993" y="548"/>
                    <a:pt x="1113" y="445"/>
                    <a:pt x="1132" y="308"/>
                  </a:cubicBezTo>
                  <a:cubicBezTo>
                    <a:pt x="1153" y="143"/>
                    <a:pt x="1026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83"/>
            <p:cNvSpPr/>
            <p:nvPr/>
          </p:nvSpPr>
          <p:spPr>
            <a:xfrm>
              <a:off x="3579313" y="1336750"/>
              <a:ext cx="25100" cy="23750"/>
            </a:xfrm>
            <a:custGeom>
              <a:avLst/>
              <a:gdLst/>
              <a:ahLst/>
              <a:cxnLst/>
              <a:rect l="l" t="t" r="r" b="b"/>
              <a:pathLst>
                <a:path w="1004" h="950" extrusionOk="0">
                  <a:moveTo>
                    <a:pt x="703" y="1"/>
                  </a:moveTo>
                  <a:cubicBezTo>
                    <a:pt x="633" y="1"/>
                    <a:pt x="563" y="28"/>
                    <a:pt x="510" y="81"/>
                  </a:cubicBezTo>
                  <a:lnTo>
                    <a:pt x="108" y="481"/>
                  </a:lnTo>
                  <a:cubicBezTo>
                    <a:pt x="1" y="589"/>
                    <a:pt x="1" y="761"/>
                    <a:pt x="108" y="869"/>
                  </a:cubicBezTo>
                  <a:cubicBezTo>
                    <a:pt x="172" y="923"/>
                    <a:pt x="237" y="949"/>
                    <a:pt x="302" y="949"/>
                  </a:cubicBezTo>
                  <a:cubicBezTo>
                    <a:pt x="367" y="949"/>
                    <a:pt x="431" y="923"/>
                    <a:pt x="495" y="869"/>
                  </a:cubicBezTo>
                  <a:lnTo>
                    <a:pt x="896" y="469"/>
                  </a:lnTo>
                  <a:cubicBezTo>
                    <a:pt x="1003" y="361"/>
                    <a:pt x="1003" y="189"/>
                    <a:pt x="896" y="81"/>
                  </a:cubicBezTo>
                  <a:cubicBezTo>
                    <a:pt x="843" y="28"/>
                    <a:pt x="773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83"/>
            <p:cNvSpPr/>
            <p:nvPr/>
          </p:nvSpPr>
          <p:spPr>
            <a:xfrm>
              <a:off x="3669513" y="1246575"/>
              <a:ext cx="25075" cy="23475"/>
            </a:xfrm>
            <a:custGeom>
              <a:avLst/>
              <a:gdLst/>
              <a:ahLst/>
              <a:cxnLst/>
              <a:rect l="l" t="t" r="r" b="b"/>
              <a:pathLst>
                <a:path w="1003" h="939" extrusionOk="0">
                  <a:moveTo>
                    <a:pt x="701" y="0"/>
                  </a:moveTo>
                  <a:cubicBezTo>
                    <a:pt x="631" y="0"/>
                    <a:pt x="561" y="27"/>
                    <a:pt x="508" y="81"/>
                  </a:cubicBezTo>
                  <a:lnTo>
                    <a:pt x="107" y="483"/>
                  </a:lnTo>
                  <a:cubicBezTo>
                    <a:pt x="0" y="588"/>
                    <a:pt x="0" y="763"/>
                    <a:pt x="107" y="868"/>
                  </a:cubicBezTo>
                  <a:cubicBezTo>
                    <a:pt x="155" y="916"/>
                    <a:pt x="226" y="939"/>
                    <a:pt x="297" y="939"/>
                  </a:cubicBezTo>
                  <a:cubicBezTo>
                    <a:pt x="370" y="939"/>
                    <a:pt x="445" y="914"/>
                    <a:pt x="495" y="868"/>
                  </a:cubicBezTo>
                  <a:lnTo>
                    <a:pt x="895" y="468"/>
                  </a:lnTo>
                  <a:cubicBezTo>
                    <a:pt x="1002" y="361"/>
                    <a:pt x="1002" y="188"/>
                    <a:pt x="895" y="81"/>
                  </a:cubicBezTo>
                  <a:cubicBezTo>
                    <a:pt x="841" y="27"/>
                    <a:pt x="77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83"/>
            <p:cNvSpPr/>
            <p:nvPr/>
          </p:nvSpPr>
          <p:spPr>
            <a:xfrm>
              <a:off x="3459588" y="14812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9"/>
                    <a:pt x="293" y="549"/>
                  </a:cubicBezTo>
                  <a:lnTo>
                    <a:pt x="1426" y="549"/>
                  </a:lnTo>
                  <a:cubicBezTo>
                    <a:pt x="1591" y="549"/>
                    <a:pt x="1719" y="403"/>
                    <a:pt x="1698" y="241"/>
                  </a:cubicBezTo>
                  <a:cubicBezTo>
                    <a:pt x="1677" y="103"/>
                    <a:pt x="1559" y="1"/>
                    <a:pt x="1420" y="1"/>
                  </a:cubicBezTo>
                  <a:cubicBezTo>
                    <a:pt x="1419" y="1"/>
                    <a:pt x="1417" y="1"/>
                    <a:pt x="141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83"/>
            <p:cNvSpPr/>
            <p:nvPr/>
          </p:nvSpPr>
          <p:spPr>
            <a:xfrm>
              <a:off x="3516288" y="14812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1420" y="1"/>
                  </a:moveTo>
                  <a:cubicBezTo>
                    <a:pt x="1419" y="1"/>
                    <a:pt x="1417" y="1"/>
                    <a:pt x="1416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ubicBezTo>
                    <a:pt x="161" y="1"/>
                    <a:pt x="41" y="103"/>
                    <a:pt x="20" y="241"/>
                  </a:cubicBezTo>
                  <a:cubicBezTo>
                    <a:pt x="1" y="403"/>
                    <a:pt x="127" y="549"/>
                    <a:pt x="291" y="549"/>
                  </a:cubicBezTo>
                  <a:lnTo>
                    <a:pt x="1427" y="549"/>
                  </a:lnTo>
                  <a:cubicBezTo>
                    <a:pt x="1591" y="549"/>
                    <a:pt x="1719" y="403"/>
                    <a:pt x="1698" y="241"/>
                  </a:cubicBezTo>
                  <a:cubicBezTo>
                    <a:pt x="1677" y="101"/>
                    <a:pt x="1560" y="1"/>
                    <a:pt x="1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83"/>
            <p:cNvSpPr/>
            <p:nvPr/>
          </p:nvSpPr>
          <p:spPr>
            <a:xfrm>
              <a:off x="343126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3" y="1"/>
                  </a:moveTo>
                  <a:cubicBezTo>
                    <a:pt x="127" y="1"/>
                    <a:pt x="1" y="146"/>
                    <a:pt x="20" y="308"/>
                  </a:cubicBezTo>
                  <a:cubicBezTo>
                    <a:pt x="41" y="446"/>
                    <a:pt x="160" y="548"/>
                    <a:pt x="298" y="548"/>
                  </a:cubicBezTo>
                  <a:cubicBezTo>
                    <a:pt x="299" y="548"/>
                    <a:pt x="300" y="548"/>
                    <a:pt x="302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6"/>
                    <a:pt x="1698" y="308"/>
                  </a:cubicBezTo>
                  <a:cubicBezTo>
                    <a:pt x="1719" y="146"/>
                    <a:pt x="1591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83"/>
            <p:cNvSpPr/>
            <p:nvPr/>
          </p:nvSpPr>
          <p:spPr>
            <a:xfrm>
              <a:off x="348791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39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698" y="308"/>
                  </a:cubicBezTo>
                  <a:cubicBezTo>
                    <a:pt x="1719" y="144"/>
                    <a:pt x="1593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83"/>
            <p:cNvSpPr/>
            <p:nvPr/>
          </p:nvSpPr>
          <p:spPr>
            <a:xfrm>
              <a:off x="354456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6"/>
                    <a:pt x="1593" y="1"/>
                    <a:pt x="1429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83"/>
            <p:cNvSpPr/>
            <p:nvPr/>
          </p:nvSpPr>
          <p:spPr>
            <a:xfrm>
              <a:off x="3374563" y="1594425"/>
              <a:ext cx="43050" cy="13725"/>
            </a:xfrm>
            <a:custGeom>
              <a:avLst/>
              <a:gdLst/>
              <a:ahLst/>
              <a:cxnLst/>
              <a:rect l="l" t="t" r="r" b="b"/>
              <a:pathLst>
                <a:path w="1722" h="549" extrusionOk="0">
                  <a:moveTo>
                    <a:pt x="1420" y="1"/>
                  </a:moveTo>
                  <a:cubicBezTo>
                    <a:pt x="1419" y="1"/>
                    <a:pt x="1417" y="1"/>
                    <a:pt x="1416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300" y="1"/>
                  </a:cubicBez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1426" y="548"/>
                  </a:lnTo>
                  <a:cubicBezTo>
                    <a:pt x="1593" y="548"/>
                    <a:pt x="1721" y="403"/>
                    <a:pt x="1700" y="241"/>
                  </a:cubicBezTo>
                  <a:cubicBezTo>
                    <a:pt x="1677" y="101"/>
                    <a:pt x="1559" y="1"/>
                    <a:pt x="1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83"/>
            <p:cNvSpPr/>
            <p:nvPr/>
          </p:nvSpPr>
          <p:spPr>
            <a:xfrm>
              <a:off x="3572938" y="15944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4" y="1"/>
                  </a:moveTo>
                  <a:cubicBezTo>
                    <a:pt x="127" y="1"/>
                    <a:pt x="1" y="146"/>
                    <a:pt x="22" y="308"/>
                  </a:cubicBezTo>
                  <a:cubicBezTo>
                    <a:pt x="41" y="448"/>
                    <a:pt x="160" y="548"/>
                    <a:pt x="300" y="548"/>
                  </a:cubicBezTo>
                  <a:cubicBezTo>
                    <a:pt x="301" y="548"/>
                    <a:pt x="303" y="548"/>
                    <a:pt x="304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60" y="548"/>
                    <a:pt x="1677" y="448"/>
                    <a:pt x="1698" y="308"/>
                  </a:cubicBezTo>
                  <a:cubicBezTo>
                    <a:pt x="1719" y="146"/>
                    <a:pt x="1593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83"/>
            <p:cNvSpPr/>
            <p:nvPr/>
          </p:nvSpPr>
          <p:spPr>
            <a:xfrm>
              <a:off x="3346238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3" y="1"/>
                  </a:moveTo>
                  <a:cubicBezTo>
                    <a:pt x="127" y="1"/>
                    <a:pt x="1" y="144"/>
                    <a:pt x="22" y="308"/>
                  </a:cubicBezTo>
                  <a:cubicBezTo>
                    <a:pt x="40" y="446"/>
                    <a:pt x="160" y="548"/>
                    <a:pt x="300" y="548"/>
                  </a:cubicBezTo>
                  <a:cubicBezTo>
                    <a:pt x="301" y="548"/>
                    <a:pt x="302" y="548"/>
                    <a:pt x="304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6"/>
                    <a:pt x="1698" y="308"/>
                  </a:cubicBezTo>
                  <a:cubicBezTo>
                    <a:pt x="1719" y="144"/>
                    <a:pt x="1591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83"/>
            <p:cNvSpPr/>
            <p:nvPr/>
          </p:nvSpPr>
          <p:spPr>
            <a:xfrm>
              <a:off x="3402888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0"/>
                  </a:moveTo>
                  <a:cubicBezTo>
                    <a:pt x="160" y="0"/>
                    <a:pt x="43" y="101"/>
                    <a:pt x="22" y="238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4"/>
                    <a:pt x="1593" y="1"/>
                    <a:pt x="1428" y="1"/>
                  </a:cubicBezTo>
                  <a:lnTo>
                    <a:pt x="304" y="1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83"/>
            <p:cNvSpPr/>
            <p:nvPr/>
          </p:nvSpPr>
          <p:spPr>
            <a:xfrm>
              <a:off x="3544563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0"/>
                  </a:moveTo>
                  <a:cubicBezTo>
                    <a:pt x="160" y="0"/>
                    <a:pt x="43" y="101"/>
                    <a:pt x="22" y="238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4"/>
                    <a:pt x="1593" y="1"/>
                    <a:pt x="1429" y="1"/>
                  </a:cubicBezTo>
                  <a:lnTo>
                    <a:pt x="304" y="1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83"/>
            <p:cNvSpPr/>
            <p:nvPr/>
          </p:nvSpPr>
          <p:spPr>
            <a:xfrm>
              <a:off x="3601313" y="1651025"/>
              <a:ext cx="42950" cy="13725"/>
            </a:xfrm>
            <a:custGeom>
              <a:avLst/>
              <a:gdLst/>
              <a:ahLst/>
              <a:cxnLst/>
              <a:rect l="l" t="t" r="r" b="b"/>
              <a:pathLst>
                <a:path w="1718" h="549" extrusionOk="0">
                  <a:moveTo>
                    <a:pt x="298" y="0"/>
                  </a:moveTo>
                  <a:cubicBezTo>
                    <a:pt x="158" y="0"/>
                    <a:pt x="41" y="101"/>
                    <a:pt x="20" y="238"/>
                  </a:cubicBezTo>
                  <a:cubicBezTo>
                    <a:pt x="1" y="403"/>
                    <a:pt x="127" y="548"/>
                    <a:pt x="292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8" y="548"/>
                    <a:pt x="1677" y="446"/>
                    <a:pt x="1698" y="308"/>
                  </a:cubicBezTo>
                  <a:cubicBezTo>
                    <a:pt x="1717" y="144"/>
                    <a:pt x="1591" y="1"/>
                    <a:pt x="1427" y="1"/>
                  </a:cubicBezTo>
                  <a:lnTo>
                    <a:pt x="302" y="1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90" name="Google Shape;1990;p83"/>
          <p:cNvSpPr/>
          <p:nvPr/>
        </p:nvSpPr>
        <p:spPr>
          <a:xfrm>
            <a:off x="6146650" y="1999163"/>
            <a:ext cx="358400" cy="467050"/>
          </a:xfrm>
          <a:custGeom>
            <a:avLst/>
            <a:gdLst/>
            <a:ahLst/>
            <a:cxnLst/>
            <a:rect l="l" t="t" r="r" b="b"/>
            <a:pathLst>
              <a:path w="14336" h="18682" extrusionOk="0">
                <a:moveTo>
                  <a:pt x="7154" y="838"/>
                </a:moveTo>
                <a:cubicBezTo>
                  <a:pt x="7969" y="2092"/>
                  <a:pt x="9388" y="2831"/>
                  <a:pt x="10874" y="2831"/>
                </a:cubicBezTo>
                <a:cubicBezTo>
                  <a:pt x="10925" y="2831"/>
                  <a:pt x="10976" y="2830"/>
                  <a:pt x="11027" y="2828"/>
                </a:cubicBezTo>
                <a:lnTo>
                  <a:pt x="11027" y="2828"/>
                </a:lnTo>
                <a:lnTo>
                  <a:pt x="10457" y="3426"/>
                </a:lnTo>
                <a:lnTo>
                  <a:pt x="8401" y="3426"/>
                </a:lnTo>
                <a:cubicBezTo>
                  <a:pt x="8401" y="3426"/>
                  <a:pt x="8127" y="3521"/>
                  <a:pt x="8127" y="3673"/>
                </a:cubicBezTo>
                <a:lnTo>
                  <a:pt x="8127" y="3687"/>
                </a:lnTo>
                <a:cubicBezTo>
                  <a:pt x="8127" y="3826"/>
                  <a:pt x="8230" y="3941"/>
                  <a:pt x="8364" y="3941"/>
                </a:cubicBezTo>
                <a:cubicBezTo>
                  <a:pt x="8376" y="3941"/>
                  <a:pt x="8389" y="3940"/>
                  <a:pt x="8401" y="3938"/>
                </a:cubicBezTo>
                <a:lnTo>
                  <a:pt x="9138" y="3938"/>
                </a:lnTo>
                <a:lnTo>
                  <a:pt x="9138" y="6164"/>
                </a:lnTo>
                <a:cubicBezTo>
                  <a:pt x="8448" y="5787"/>
                  <a:pt x="7847" y="5269"/>
                  <a:pt x="7376" y="4641"/>
                </a:cubicBezTo>
                <a:cubicBezTo>
                  <a:pt x="7302" y="4569"/>
                  <a:pt x="7229" y="4532"/>
                  <a:pt x="7156" y="4532"/>
                </a:cubicBezTo>
                <a:cubicBezTo>
                  <a:pt x="7083" y="4532"/>
                  <a:pt x="7010" y="4569"/>
                  <a:pt x="6938" y="4641"/>
                </a:cubicBezTo>
                <a:cubicBezTo>
                  <a:pt x="6464" y="5271"/>
                  <a:pt x="5857" y="5789"/>
                  <a:pt x="5162" y="6160"/>
                </a:cubicBezTo>
                <a:lnTo>
                  <a:pt x="5160" y="3938"/>
                </a:lnTo>
                <a:lnTo>
                  <a:pt x="7211" y="3938"/>
                </a:lnTo>
                <a:cubicBezTo>
                  <a:pt x="7357" y="3938"/>
                  <a:pt x="7477" y="3818"/>
                  <a:pt x="7477" y="3670"/>
                </a:cubicBezTo>
                <a:lnTo>
                  <a:pt x="7477" y="3656"/>
                </a:lnTo>
                <a:cubicBezTo>
                  <a:pt x="7477" y="3508"/>
                  <a:pt x="7357" y="3390"/>
                  <a:pt x="7211" y="3390"/>
                </a:cubicBezTo>
                <a:lnTo>
                  <a:pt x="3873" y="3390"/>
                </a:lnTo>
                <a:lnTo>
                  <a:pt x="3290" y="2828"/>
                </a:lnTo>
                <a:lnTo>
                  <a:pt x="3290" y="2828"/>
                </a:lnTo>
                <a:cubicBezTo>
                  <a:pt x="3339" y="2830"/>
                  <a:pt x="3388" y="2830"/>
                  <a:pt x="3437" y="2830"/>
                </a:cubicBezTo>
                <a:cubicBezTo>
                  <a:pt x="4923" y="2830"/>
                  <a:pt x="6341" y="2090"/>
                  <a:pt x="7154" y="838"/>
                </a:cubicBezTo>
                <a:close/>
                <a:moveTo>
                  <a:pt x="7154" y="5246"/>
                </a:moveTo>
                <a:cubicBezTo>
                  <a:pt x="8380" y="6692"/>
                  <a:pt x="10132" y="7349"/>
                  <a:pt x="11989" y="7349"/>
                </a:cubicBezTo>
                <a:cubicBezTo>
                  <a:pt x="12046" y="7349"/>
                  <a:pt x="12104" y="7349"/>
                  <a:pt x="12162" y="7347"/>
                </a:cubicBezTo>
                <a:lnTo>
                  <a:pt x="12162" y="7347"/>
                </a:lnTo>
                <a:lnTo>
                  <a:pt x="11575" y="7916"/>
                </a:lnTo>
                <a:lnTo>
                  <a:pt x="7788" y="7916"/>
                </a:lnTo>
                <a:cubicBezTo>
                  <a:pt x="7637" y="7935"/>
                  <a:pt x="7515" y="8057"/>
                  <a:pt x="7534" y="8207"/>
                </a:cubicBezTo>
                <a:cubicBezTo>
                  <a:pt x="7515" y="8358"/>
                  <a:pt x="7788" y="8461"/>
                  <a:pt x="7788" y="8461"/>
                </a:cubicBezTo>
                <a:lnTo>
                  <a:pt x="10271" y="8461"/>
                </a:lnTo>
                <a:lnTo>
                  <a:pt x="10271" y="10936"/>
                </a:lnTo>
                <a:cubicBezTo>
                  <a:pt x="9168" y="10569"/>
                  <a:pt x="8165" y="9950"/>
                  <a:pt x="7344" y="9129"/>
                </a:cubicBezTo>
                <a:cubicBezTo>
                  <a:pt x="7290" y="9075"/>
                  <a:pt x="7220" y="9048"/>
                  <a:pt x="7150" y="9048"/>
                </a:cubicBezTo>
                <a:cubicBezTo>
                  <a:pt x="7080" y="9048"/>
                  <a:pt x="7010" y="9075"/>
                  <a:pt x="6957" y="9129"/>
                </a:cubicBezTo>
                <a:cubicBezTo>
                  <a:pt x="6137" y="9955"/>
                  <a:pt x="5135" y="10574"/>
                  <a:pt x="4029" y="10940"/>
                </a:cubicBezTo>
                <a:lnTo>
                  <a:pt x="4029" y="8461"/>
                </a:lnTo>
                <a:lnTo>
                  <a:pt x="6596" y="8461"/>
                </a:lnTo>
                <a:cubicBezTo>
                  <a:pt x="6596" y="8461"/>
                  <a:pt x="6868" y="8356"/>
                  <a:pt x="6877" y="8207"/>
                </a:cubicBezTo>
                <a:cubicBezTo>
                  <a:pt x="6866" y="8055"/>
                  <a:pt x="6746" y="7933"/>
                  <a:pt x="6596" y="7916"/>
                </a:cubicBezTo>
                <a:lnTo>
                  <a:pt x="2734" y="7916"/>
                </a:lnTo>
                <a:lnTo>
                  <a:pt x="2149" y="7347"/>
                </a:lnTo>
                <a:lnTo>
                  <a:pt x="2149" y="7347"/>
                </a:lnTo>
                <a:cubicBezTo>
                  <a:pt x="2180" y="7348"/>
                  <a:pt x="2212" y="7348"/>
                  <a:pt x="2243" y="7348"/>
                </a:cubicBezTo>
                <a:cubicBezTo>
                  <a:pt x="4132" y="7348"/>
                  <a:pt x="5901" y="6723"/>
                  <a:pt x="7154" y="5246"/>
                </a:cubicBezTo>
                <a:close/>
                <a:moveTo>
                  <a:pt x="4318" y="15282"/>
                </a:moveTo>
                <a:cubicBezTo>
                  <a:pt x="4480" y="15282"/>
                  <a:pt x="4613" y="15412"/>
                  <a:pt x="4613" y="15575"/>
                </a:cubicBezTo>
                <a:lnTo>
                  <a:pt x="4613" y="17003"/>
                </a:lnTo>
                <a:lnTo>
                  <a:pt x="4029" y="17003"/>
                </a:lnTo>
                <a:lnTo>
                  <a:pt x="4029" y="15586"/>
                </a:lnTo>
                <a:cubicBezTo>
                  <a:pt x="4027" y="15430"/>
                  <a:pt x="4145" y="15297"/>
                  <a:pt x="4303" y="15283"/>
                </a:cubicBezTo>
                <a:cubicBezTo>
                  <a:pt x="4308" y="15282"/>
                  <a:pt x="4313" y="15282"/>
                  <a:pt x="4318" y="15282"/>
                </a:cubicBezTo>
                <a:close/>
                <a:moveTo>
                  <a:pt x="7148" y="14149"/>
                </a:moveTo>
                <a:cubicBezTo>
                  <a:pt x="7168" y="14149"/>
                  <a:pt x="7189" y="14150"/>
                  <a:pt x="7209" y="14152"/>
                </a:cubicBezTo>
                <a:cubicBezTo>
                  <a:pt x="7660" y="14185"/>
                  <a:pt x="8007" y="14558"/>
                  <a:pt x="8007" y="15009"/>
                </a:cubicBezTo>
                <a:lnTo>
                  <a:pt x="8007" y="17003"/>
                </a:lnTo>
                <a:lnTo>
                  <a:pt x="6291" y="17003"/>
                </a:lnTo>
                <a:lnTo>
                  <a:pt x="6291" y="15030"/>
                </a:lnTo>
                <a:cubicBezTo>
                  <a:pt x="6291" y="14545"/>
                  <a:pt x="6673" y="14149"/>
                  <a:pt x="7148" y="14149"/>
                </a:cubicBezTo>
                <a:close/>
                <a:moveTo>
                  <a:pt x="9975" y="15282"/>
                </a:moveTo>
                <a:cubicBezTo>
                  <a:pt x="10137" y="15282"/>
                  <a:pt x="10271" y="15412"/>
                  <a:pt x="10271" y="15575"/>
                </a:cubicBezTo>
                <a:lnTo>
                  <a:pt x="10271" y="17003"/>
                </a:lnTo>
                <a:lnTo>
                  <a:pt x="9688" y="17003"/>
                </a:lnTo>
                <a:lnTo>
                  <a:pt x="9688" y="15586"/>
                </a:lnTo>
                <a:cubicBezTo>
                  <a:pt x="9686" y="15430"/>
                  <a:pt x="9804" y="15297"/>
                  <a:pt x="9960" y="15283"/>
                </a:cubicBezTo>
                <a:cubicBezTo>
                  <a:pt x="9965" y="15282"/>
                  <a:pt x="9970" y="15282"/>
                  <a:pt x="9975" y="15282"/>
                </a:cubicBezTo>
                <a:close/>
                <a:moveTo>
                  <a:pt x="7154" y="9723"/>
                </a:moveTo>
                <a:cubicBezTo>
                  <a:pt x="8827" y="11287"/>
                  <a:pt x="10894" y="11883"/>
                  <a:pt x="13121" y="11883"/>
                </a:cubicBezTo>
                <a:cubicBezTo>
                  <a:pt x="13179" y="11883"/>
                  <a:pt x="13237" y="11882"/>
                  <a:pt x="13295" y="11881"/>
                </a:cubicBezTo>
                <a:lnTo>
                  <a:pt x="13295" y="11881"/>
                </a:lnTo>
                <a:lnTo>
                  <a:pt x="12708" y="12477"/>
                </a:lnTo>
                <a:lnTo>
                  <a:pt x="6051" y="12477"/>
                </a:lnTo>
                <a:cubicBezTo>
                  <a:pt x="6048" y="12477"/>
                  <a:pt x="6045" y="12477"/>
                  <a:pt x="6042" y="12477"/>
                </a:cubicBezTo>
                <a:cubicBezTo>
                  <a:pt x="5895" y="12477"/>
                  <a:pt x="5781" y="12741"/>
                  <a:pt x="5781" y="12741"/>
                </a:cubicBezTo>
                <a:lnTo>
                  <a:pt x="5781" y="12753"/>
                </a:lnTo>
                <a:cubicBezTo>
                  <a:pt x="5781" y="12903"/>
                  <a:pt x="5904" y="13027"/>
                  <a:pt x="6055" y="13027"/>
                </a:cubicBezTo>
                <a:lnTo>
                  <a:pt x="11402" y="13027"/>
                </a:lnTo>
                <a:lnTo>
                  <a:pt x="11402" y="17003"/>
                </a:lnTo>
                <a:lnTo>
                  <a:pt x="10819" y="17003"/>
                </a:lnTo>
                <a:lnTo>
                  <a:pt x="10819" y="15596"/>
                </a:lnTo>
                <a:cubicBezTo>
                  <a:pt x="10819" y="15158"/>
                  <a:pt x="10492" y="14779"/>
                  <a:pt x="10054" y="14739"/>
                </a:cubicBezTo>
                <a:cubicBezTo>
                  <a:pt x="10029" y="14737"/>
                  <a:pt x="10003" y="14736"/>
                  <a:pt x="9978" y="14736"/>
                </a:cubicBezTo>
                <a:cubicBezTo>
                  <a:pt x="9520" y="14736"/>
                  <a:pt x="9138" y="15108"/>
                  <a:pt x="9138" y="15575"/>
                </a:cubicBezTo>
                <a:lnTo>
                  <a:pt x="9138" y="17003"/>
                </a:lnTo>
                <a:lnTo>
                  <a:pt x="8555" y="17003"/>
                </a:lnTo>
                <a:lnTo>
                  <a:pt x="8555" y="15036"/>
                </a:lnTo>
                <a:cubicBezTo>
                  <a:pt x="8555" y="14268"/>
                  <a:pt x="7948" y="13621"/>
                  <a:pt x="7182" y="13602"/>
                </a:cubicBezTo>
                <a:cubicBezTo>
                  <a:pt x="7172" y="13602"/>
                  <a:pt x="7161" y="13602"/>
                  <a:pt x="7151" y="13602"/>
                </a:cubicBezTo>
                <a:cubicBezTo>
                  <a:pt x="6375" y="13602"/>
                  <a:pt x="5744" y="14231"/>
                  <a:pt x="5744" y="15009"/>
                </a:cubicBezTo>
                <a:lnTo>
                  <a:pt x="5744" y="17003"/>
                </a:lnTo>
                <a:lnTo>
                  <a:pt x="5160" y="17003"/>
                </a:lnTo>
                <a:lnTo>
                  <a:pt x="5160" y="15596"/>
                </a:lnTo>
                <a:cubicBezTo>
                  <a:pt x="5160" y="15158"/>
                  <a:pt x="4834" y="14779"/>
                  <a:pt x="4398" y="14739"/>
                </a:cubicBezTo>
                <a:cubicBezTo>
                  <a:pt x="4372" y="14737"/>
                  <a:pt x="4347" y="14736"/>
                  <a:pt x="4321" y="14736"/>
                </a:cubicBezTo>
                <a:cubicBezTo>
                  <a:pt x="3862" y="14736"/>
                  <a:pt x="3482" y="15108"/>
                  <a:pt x="3480" y="15575"/>
                </a:cubicBezTo>
                <a:lnTo>
                  <a:pt x="3480" y="17003"/>
                </a:lnTo>
                <a:lnTo>
                  <a:pt x="2901" y="17003"/>
                </a:lnTo>
                <a:lnTo>
                  <a:pt x="2901" y="13025"/>
                </a:lnTo>
                <a:lnTo>
                  <a:pt x="4853" y="13025"/>
                </a:lnTo>
                <a:cubicBezTo>
                  <a:pt x="5004" y="13025"/>
                  <a:pt x="5126" y="12903"/>
                  <a:pt x="5126" y="12751"/>
                </a:cubicBezTo>
                <a:lnTo>
                  <a:pt x="5126" y="12739"/>
                </a:lnTo>
                <a:cubicBezTo>
                  <a:pt x="5133" y="12589"/>
                  <a:pt x="5011" y="12465"/>
                  <a:pt x="4859" y="12440"/>
                </a:cubicBezTo>
                <a:lnTo>
                  <a:pt x="1601" y="12440"/>
                </a:lnTo>
                <a:lnTo>
                  <a:pt x="1016" y="11881"/>
                </a:lnTo>
                <a:lnTo>
                  <a:pt x="1016" y="11881"/>
                </a:lnTo>
                <a:cubicBezTo>
                  <a:pt x="1077" y="11882"/>
                  <a:pt x="1139" y="11883"/>
                  <a:pt x="1200" y="11883"/>
                </a:cubicBezTo>
                <a:cubicBezTo>
                  <a:pt x="3421" y="11883"/>
                  <a:pt x="5484" y="11284"/>
                  <a:pt x="7154" y="9723"/>
                </a:cubicBezTo>
                <a:close/>
                <a:moveTo>
                  <a:pt x="12571" y="17551"/>
                </a:moveTo>
                <a:lnTo>
                  <a:pt x="12571" y="18134"/>
                </a:lnTo>
                <a:lnTo>
                  <a:pt x="1768" y="18134"/>
                </a:lnTo>
                <a:lnTo>
                  <a:pt x="1768" y="17551"/>
                </a:lnTo>
                <a:close/>
                <a:moveTo>
                  <a:pt x="7149" y="0"/>
                </a:moveTo>
                <a:cubicBezTo>
                  <a:pt x="7061" y="0"/>
                  <a:pt x="6971" y="54"/>
                  <a:pt x="6906" y="170"/>
                </a:cubicBezTo>
                <a:cubicBezTo>
                  <a:pt x="6027" y="1733"/>
                  <a:pt x="4511" y="2295"/>
                  <a:pt x="2862" y="2295"/>
                </a:cubicBezTo>
                <a:cubicBezTo>
                  <a:pt x="2784" y="2295"/>
                  <a:pt x="2705" y="2294"/>
                  <a:pt x="2627" y="2291"/>
                </a:cubicBezTo>
                <a:cubicBezTo>
                  <a:pt x="2621" y="2291"/>
                  <a:pt x="2615" y="2291"/>
                  <a:pt x="2609" y="2291"/>
                </a:cubicBezTo>
                <a:cubicBezTo>
                  <a:pt x="2296" y="2291"/>
                  <a:pt x="2239" y="2558"/>
                  <a:pt x="2435" y="2761"/>
                </a:cubicBezTo>
                <a:lnTo>
                  <a:pt x="3589" y="3896"/>
                </a:lnTo>
                <a:cubicBezTo>
                  <a:pt x="3642" y="3946"/>
                  <a:pt x="3709" y="3974"/>
                  <a:pt x="3783" y="3974"/>
                </a:cubicBezTo>
                <a:lnTo>
                  <a:pt x="4617" y="3974"/>
                </a:lnTo>
                <a:lnTo>
                  <a:pt x="4617" y="6431"/>
                </a:lnTo>
                <a:cubicBezTo>
                  <a:pt x="3781" y="6767"/>
                  <a:pt x="2894" y="6821"/>
                  <a:pt x="2006" y="6821"/>
                </a:cubicBezTo>
                <a:cubicBezTo>
                  <a:pt x="1836" y="6821"/>
                  <a:pt x="1666" y="6819"/>
                  <a:pt x="1496" y="6817"/>
                </a:cubicBezTo>
                <a:cubicBezTo>
                  <a:pt x="1494" y="6817"/>
                  <a:pt x="1491" y="6817"/>
                  <a:pt x="1489" y="6817"/>
                </a:cubicBezTo>
                <a:cubicBezTo>
                  <a:pt x="1196" y="6817"/>
                  <a:pt x="1135" y="7098"/>
                  <a:pt x="1302" y="7284"/>
                </a:cubicBezTo>
                <a:lnTo>
                  <a:pt x="2435" y="8419"/>
                </a:lnTo>
                <a:cubicBezTo>
                  <a:pt x="2486" y="8472"/>
                  <a:pt x="2555" y="8499"/>
                  <a:pt x="2629" y="8499"/>
                </a:cubicBezTo>
                <a:lnTo>
                  <a:pt x="3486" y="8499"/>
                </a:lnTo>
                <a:lnTo>
                  <a:pt x="3486" y="11132"/>
                </a:lnTo>
                <a:cubicBezTo>
                  <a:pt x="2741" y="11315"/>
                  <a:pt x="1982" y="11366"/>
                  <a:pt x="1223" y="11366"/>
                </a:cubicBezTo>
                <a:cubicBezTo>
                  <a:pt x="937" y="11366"/>
                  <a:pt x="651" y="11358"/>
                  <a:pt x="365" y="11349"/>
                </a:cubicBezTo>
                <a:cubicBezTo>
                  <a:pt x="357" y="11348"/>
                  <a:pt x="348" y="11348"/>
                  <a:pt x="340" y="11348"/>
                </a:cubicBezTo>
                <a:cubicBezTo>
                  <a:pt x="13" y="11348"/>
                  <a:pt x="1" y="11639"/>
                  <a:pt x="171" y="11814"/>
                </a:cubicBezTo>
                <a:lnTo>
                  <a:pt x="1304" y="12945"/>
                </a:lnTo>
                <a:cubicBezTo>
                  <a:pt x="1355" y="12998"/>
                  <a:pt x="1424" y="13025"/>
                  <a:pt x="1496" y="13025"/>
                </a:cubicBezTo>
                <a:lnTo>
                  <a:pt x="2355" y="13025"/>
                </a:lnTo>
                <a:lnTo>
                  <a:pt x="2355" y="17003"/>
                </a:lnTo>
                <a:lnTo>
                  <a:pt x="1498" y="17003"/>
                </a:lnTo>
                <a:cubicBezTo>
                  <a:pt x="1346" y="17003"/>
                  <a:pt x="1224" y="17125"/>
                  <a:pt x="1224" y="17277"/>
                </a:cubicBezTo>
                <a:lnTo>
                  <a:pt x="1224" y="18408"/>
                </a:lnTo>
                <a:cubicBezTo>
                  <a:pt x="1224" y="18559"/>
                  <a:pt x="1346" y="18682"/>
                  <a:pt x="1498" y="18682"/>
                </a:cubicBezTo>
                <a:lnTo>
                  <a:pt x="12847" y="18682"/>
                </a:lnTo>
                <a:cubicBezTo>
                  <a:pt x="12998" y="18682"/>
                  <a:pt x="13121" y="18559"/>
                  <a:pt x="13121" y="18408"/>
                </a:cubicBezTo>
                <a:lnTo>
                  <a:pt x="13121" y="17277"/>
                </a:lnTo>
                <a:cubicBezTo>
                  <a:pt x="13121" y="17125"/>
                  <a:pt x="12998" y="17003"/>
                  <a:pt x="12847" y="17003"/>
                </a:cubicBezTo>
                <a:lnTo>
                  <a:pt x="11952" y="17003"/>
                </a:lnTo>
                <a:lnTo>
                  <a:pt x="11952" y="13025"/>
                </a:lnTo>
                <a:lnTo>
                  <a:pt x="12807" y="13025"/>
                </a:lnTo>
                <a:cubicBezTo>
                  <a:pt x="12878" y="13025"/>
                  <a:pt x="12948" y="12996"/>
                  <a:pt x="13001" y="12945"/>
                </a:cubicBezTo>
                <a:lnTo>
                  <a:pt x="14131" y="11814"/>
                </a:lnTo>
                <a:cubicBezTo>
                  <a:pt x="14336" y="11627"/>
                  <a:pt x="14254" y="11353"/>
                  <a:pt x="13940" y="11347"/>
                </a:cubicBezTo>
                <a:cubicBezTo>
                  <a:pt x="12891" y="11330"/>
                  <a:pt x="11847" y="11384"/>
                  <a:pt x="10819" y="11130"/>
                </a:cubicBezTo>
                <a:lnTo>
                  <a:pt x="10819" y="8499"/>
                </a:lnTo>
                <a:lnTo>
                  <a:pt x="11676" y="8499"/>
                </a:lnTo>
                <a:cubicBezTo>
                  <a:pt x="11748" y="8499"/>
                  <a:pt x="11817" y="8472"/>
                  <a:pt x="11870" y="8419"/>
                </a:cubicBezTo>
                <a:lnTo>
                  <a:pt x="13001" y="7284"/>
                </a:lnTo>
                <a:cubicBezTo>
                  <a:pt x="13178" y="7115"/>
                  <a:pt x="13161" y="6817"/>
                  <a:pt x="12816" y="6817"/>
                </a:cubicBezTo>
                <a:cubicBezTo>
                  <a:pt x="12814" y="6817"/>
                  <a:pt x="12811" y="6817"/>
                  <a:pt x="12809" y="6817"/>
                </a:cubicBezTo>
                <a:cubicBezTo>
                  <a:pt x="12645" y="6819"/>
                  <a:pt x="12481" y="6820"/>
                  <a:pt x="12317" y="6820"/>
                </a:cubicBezTo>
                <a:cubicBezTo>
                  <a:pt x="11422" y="6820"/>
                  <a:pt x="10530" y="6770"/>
                  <a:pt x="9688" y="6433"/>
                </a:cubicBezTo>
                <a:lnTo>
                  <a:pt x="9688" y="3974"/>
                </a:lnTo>
                <a:lnTo>
                  <a:pt x="10543" y="3974"/>
                </a:lnTo>
                <a:cubicBezTo>
                  <a:pt x="10615" y="3974"/>
                  <a:pt x="10686" y="3944"/>
                  <a:pt x="10737" y="3894"/>
                </a:cubicBezTo>
                <a:lnTo>
                  <a:pt x="11868" y="2759"/>
                </a:lnTo>
                <a:cubicBezTo>
                  <a:pt x="12054" y="2558"/>
                  <a:pt x="11962" y="2291"/>
                  <a:pt x="11692" y="2291"/>
                </a:cubicBezTo>
                <a:cubicBezTo>
                  <a:pt x="11686" y="2291"/>
                  <a:pt x="11681" y="2291"/>
                  <a:pt x="11676" y="2291"/>
                </a:cubicBezTo>
                <a:cubicBezTo>
                  <a:pt x="11577" y="2295"/>
                  <a:pt x="11478" y="2297"/>
                  <a:pt x="11380" y="2297"/>
                </a:cubicBezTo>
                <a:cubicBezTo>
                  <a:pt x="9710" y="2297"/>
                  <a:pt x="8260" y="1740"/>
                  <a:pt x="7395" y="170"/>
                </a:cubicBezTo>
                <a:cubicBezTo>
                  <a:pt x="7335" y="61"/>
                  <a:pt x="7243" y="0"/>
                  <a:pt x="71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1" name="Google Shape;1991;p83"/>
          <p:cNvSpPr/>
          <p:nvPr/>
        </p:nvSpPr>
        <p:spPr>
          <a:xfrm>
            <a:off x="2625310" y="1981550"/>
            <a:ext cx="439800" cy="467150"/>
          </a:xfrm>
          <a:custGeom>
            <a:avLst/>
            <a:gdLst/>
            <a:ahLst/>
            <a:cxnLst/>
            <a:rect l="l" t="t" r="r" b="b"/>
            <a:pathLst>
              <a:path w="17592" h="18686" extrusionOk="0">
                <a:moveTo>
                  <a:pt x="8795" y="1777"/>
                </a:moveTo>
                <a:lnTo>
                  <a:pt x="14913" y="4489"/>
                </a:lnTo>
                <a:lnTo>
                  <a:pt x="11352" y="4489"/>
                </a:lnTo>
                <a:lnTo>
                  <a:pt x="11352" y="3632"/>
                </a:lnTo>
                <a:cubicBezTo>
                  <a:pt x="11352" y="3481"/>
                  <a:pt x="11229" y="3359"/>
                  <a:pt x="11078" y="3359"/>
                </a:cubicBezTo>
                <a:lnTo>
                  <a:pt x="6516" y="3359"/>
                </a:lnTo>
                <a:cubicBezTo>
                  <a:pt x="6365" y="3359"/>
                  <a:pt x="6243" y="3481"/>
                  <a:pt x="6243" y="3632"/>
                </a:cubicBezTo>
                <a:lnTo>
                  <a:pt x="6243" y="4489"/>
                </a:lnTo>
                <a:lnTo>
                  <a:pt x="2682" y="4489"/>
                </a:lnTo>
                <a:lnTo>
                  <a:pt x="8795" y="1777"/>
                </a:lnTo>
                <a:close/>
                <a:moveTo>
                  <a:pt x="10804" y="3908"/>
                </a:moveTo>
                <a:lnTo>
                  <a:pt x="10804" y="5622"/>
                </a:lnTo>
                <a:lnTo>
                  <a:pt x="6790" y="5622"/>
                </a:lnTo>
                <a:lnTo>
                  <a:pt x="6790" y="3908"/>
                </a:lnTo>
                <a:close/>
                <a:moveTo>
                  <a:pt x="15915" y="5039"/>
                </a:moveTo>
                <a:lnTo>
                  <a:pt x="15915" y="6755"/>
                </a:lnTo>
                <a:lnTo>
                  <a:pt x="1681" y="6755"/>
                </a:lnTo>
                <a:lnTo>
                  <a:pt x="1681" y="5039"/>
                </a:lnTo>
                <a:lnTo>
                  <a:pt x="6243" y="5039"/>
                </a:lnTo>
                <a:lnTo>
                  <a:pt x="6243" y="5896"/>
                </a:lnTo>
                <a:cubicBezTo>
                  <a:pt x="6243" y="6048"/>
                  <a:pt x="6365" y="6170"/>
                  <a:pt x="6516" y="6170"/>
                </a:cubicBezTo>
                <a:lnTo>
                  <a:pt x="11078" y="6170"/>
                </a:lnTo>
                <a:cubicBezTo>
                  <a:pt x="11229" y="6170"/>
                  <a:pt x="11352" y="6048"/>
                  <a:pt x="11352" y="5896"/>
                </a:cubicBezTo>
                <a:lnTo>
                  <a:pt x="11352" y="5039"/>
                </a:lnTo>
                <a:close/>
                <a:moveTo>
                  <a:pt x="7374" y="7337"/>
                </a:moveTo>
                <a:lnTo>
                  <a:pt x="7374" y="7920"/>
                </a:lnTo>
                <a:lnTo>
                  <a:pt x="5659" y="7920"/>
                </a:lnTo>
                <a:lnTo>
                  <a:pt x="5659" y="7337"/>
                </a:lnTo>
                <a:close/>
                <a:moveTo>
                  <a:pt x="11897" y="7337"/>
                </a:moveTo>
                <a:lnTo>
                  <a:pt x="11897" y="7920"/>
                </a:lnTo>
                <a:lnTo>
                  <a:pt x="10183" y="7920"/>
                </a:lnTo>
                <a:lnTo>
                  <a:pt x="10183" y="7337"/>
                </a:lnTo>
                <a:close/>
                <a:moveTo>
                  <a:pt x="15328" y="7337"/>
                </a:moveTo>
                <a:lnTo>
                  <a:pt x="15328" y="7920"/>
                </a:lnTo>
                <a:lnTo>
                  <a:pt x="13611" y="7920"/>
                </a:lnTo>
                <a:lnTo>
                  <a:pt x="13611" y="7337"/>
                </a:lnTo>
                <a:close/>
                <a:moveTo>
                  <a:pt x="3945" y="7339"/>
                </a:moveTo>
                <a:lnTo>
                  <a:pt x="3945" y="7922"/>
                </a:lnTo>
                <a:lnTo>
                  <a:pt x="2229" y="7922"/>
                </a:lnTo>
                <a:lnTo>
                  <a:pt x="2229" y="7339"/>
                </a:lnTo>
                <a:close/>
                <a:moveTo>
                  <a:pt x="11642" y="8468"/>
                </a:moveTo>
                <a:lnTo>
                  <a:pt x="11642" y="14745"/>
                </a:lnTo>
                <a:lnTo>
                  <a:pt x="10476" y="14745"/>
                </a:lnTo>
                <a:lnTo>
                  <a:pt x="10476" y="8468"/>
                </a:lnTo>
                <a:close/>
                <a:moveTo>
                  <a:pt x="3688" y="8470"/>
                </a:moveTo>
                <a:lnTo>
                  <a:pt x="3688" y="14747"/>
                </a:lnTo>
                <a:lnTo>
                  <a:pt x="2519" y="14747"/>
                </a:lnTo>
                <a:lnTo>
                  <a:pt x="2519" y="8470"/>
                </a:lnTo>
                <a:close/>
                <a:moveTo>
                  <a:pt x="7374" y="15291"/>
                </a:moveTo>
                <a:lnTo>
                  <a:pt x="7374" y="15876"/>
                </a:lnTo>
                <a:lnTo>
                  <a:pt x="5657" y="15876"/>
                </a:lnTo>
                <a:lnTo>
                  <a:pt x="5657" y="15291"/>
                </a:lnTo>
                <a:close/>
                <a:moveTo>
                  <a:pt x="9637" y="7337"/>
                </a:moveTo>
                <a:lnTo>
                  <a:pt x="9637" y="8194"/>
                </a:lnTo>
                <a:cubicBezTo>
                  <a:pt x="9635" y="8345"/>
                  <a:pt x="9760" y="8468"/>
                  <a:pt x="9911" y="8468"/>
                </a:cubicBezTo>
                <a:lnTo>
                  <a:pt x="9928" y="8468"/>
                </a:lnTo>
                <a:lnTo>
                  <a:pt x="9928" y="14745"/>
                </a:lnTo>
                <a:lnTo>
                  <a:pt x="9911" y="14745"/>
                </a:lnTo>
                <a:cubicBezTo>
                  <a:pt x="9760" y="14745"/>
                  <a:pt x="9637" y="14868"/>
                  <a:pt x="9637" y="15019"/>
                </a:cubicBezTo>
                <a:lnTo>
                  <a:pt x="9637" y="15876"/>
                </a:lnTo>
                <a:lnTo>
                  <a:pt x="7921" y="15876"/>
                </a:lnTo>
                <a:lnTo>
                  <a:pt x="7921" y="15019"/>
                </a:lnTo>
                <a:cubicBezTo>
                  <a:pt x="7921" y="14868"/>
                  <a:pt x="7799" y="14745"/>
                  <a:pt x="7647" y="14745"/>
                </a:cubicBezTo>
                <a:lnTo>
                  <a:pt x="7630" y="14745"/>
                </a:lnTo>
                <a:lnTo>
                  <a:pt x="7630" y="11083"/>
                </a:lnTo>
                <a:cubicBezTo>
                  <a:pt x="7633" y="10942"/>
                  <a:pt x="7529" y="10820"/>
                  <a:pt x="7390" y="10801"/>
                </a:cubicBezTo>
                <a:cubicBezTo>
                  <a:pt x="7378" y="10799"/>
                  <a:pt x="7367" y="10799"/>
                  <a:pt x="7355" y="10799"/>
                </a:cubicBezTo>
                <a:cubicBezTo>
                  <a:pt x="7206" y="10799"/>
                  <a:pt x="7081" y="10920"/>
                  <a:pt x="7081" y="11073"/>
                </a:cubicBezTo>
                <a:lnTo>
                  <a:pt x="7081" y="14745"/>
                </a:lnTo>
                <a:lnTo>
                  <a:pt x="5914" y="14745"/>
                </a:lnTo>
                <a:lnTo>
                  <a:pt x="5914" y="8432"/>
                </a:lnTo>
                <a:lnTo>
                  <a:pt x="7081" y="8432"/>
                </a:lnTo>
                <a:lnTo>
                  <a:pt x="7081" y="9860"/>
                </a:lnTo>
                <a:cubicBezTo>
                  <a:pt x="7085" y="10011"/>
                  <a:pt x="7207" y="10133"/>
                  <a:pt x="7359" y="10136"/>
                </a:cubicBezTo>
                <a:cubicBezTo>
                  <a:pt x="7510" y="10136"/>
                  <a:pt x="7633" y="10011"/>
                  <a:pt x="7628" y="9860"/>
                </a:cubicBezTo>
                <a:lnTo>
                  <a:pt x="7628" y="8468"/>
                </a:lnTo>
                <a:lnTo>
                  <a:pt x="7647" y="8468"/>
                </a:lnTo>
                <a:cubicBezTo>
                  <a:pt x="7799" y="8468"/>
                  <a:pt x="7921" y="8345"/>
                  <a:pt x="7921" y="8194"/>
                </a:cubicBezTo>
                <a:lnTo>
                  <a:pt x="7921" y="7337"/>
                </a:lnTo>
                <a:close/>
                <a:moveTo>
                  <a:pt x="11897" y="15293"/>
                </a:moveTo>
                <a:lnTo>
                  <a:pt x="11897" y="15876"/>
                </a:lnTo>
                <a:lnTo>
                  <a:pt x="10183" y="15876"/>
                </a:lnTo>
                <a:lnTo>
                  <a:pt x="10183" y="15293"/>
                </a:lnTo>
                <a:close/>
                <a:moveTo>
                  <a:pt x="13066" y="7337"/>
                </a:moveTo>
                <a:lnTo>
                  <a:pt x="13066" y="8194"/>
                </a:lnTo>
                <a:cubicBezTo>
                  <a:pt x="13064" y="8343"/>
                  <a:pt x="13186" y="8466"/>
                  <a:pt x="13334" y="8468"/>
                </a:cubicBezTo>
                <a:lnTo>
                  <a:pt x="13321" y="8468"/>
                </a:lnTo>
                <a:lnTo>
                  <a:pt x="13321" y="14745"/>
                </a:lnTo>
                <a:lnTo>
                  <a:pt x="13340" y="14745"/>
                </a:lnTo>
                <a:cubicBezTo>
                  <a:pt x="13188" y="14745"/>
                  <a:pt x="13066" y="14868"/>
                  <a:pt x="13066" y="15019"/>
                </a:cubicBezTo>
                <a:lnTo>
                  <a:pt x="13066" y="15876"/>
                </a:lnTo>
                <a:lnTo>
                  <a:pt x="12480" y="15876"/>
                </a:lnTo>
                <a:lnTo>
                  <a:pt x="12480" y="15019"/>
                </a:lnTo>
                <a:cubicBezTo>
                  <a:pt x="12480" y="14868"/>
                  <a:pt x="12358" y="14745"/>
                  <a:pt x="12207" y="14745"/>
                </a:cubicBezTo>
                <a:lnTo>
                  <a:pt x="12190" y="14745"/>
                </a:lnTo>
                <a:lnTo>
                  <a:pt x="12190" y="8468"/>
                </a:lnTo>
                <a:lnTo>
                  <a:pt x="12207" y="8468"/>
                </a:lnTo>
                <a:cubicBezTo>
                  <a:pt x="12358" y="8468"/>
                  <a:pt x="12480" y="8345"/>
                  <a:pt x="12480" y="8194"/>
                </a:cubicBezTo>
                <a:lnTo>
                  <a:pt x="12480" y="7337"/>
                </a:lnTo>
                <a:close/>
                <a:moveTo>
                  <a:pt x="15328" y="15293"/>
                </a:moveTo>
                <a:lnTo>
                  <a:pt x="15328" y="15876"/>
                </a:lnTo>
                <a:lnTo>
                  <a:pt x="13611" y="15876"/>
                </a:lnTo>
                <a:lnTo>
                  <a:pt x="13611" y="15293"/>
                </a:lnTo>
                <a:close/>
                <a:moveTo>
                  <a:pt x="3945" y="15295"/>
                </a:moveTo>
                <a:lnTo>
                  <a:pt x="3945" y="15878"/>
                </a:lnTo>
                <a:lnTo>
                  <a:pt x="2229" y="15878"/>
                </a:lnTo>
                <a:lnTo>
                  <a:pt x="2229" y="15295"/>
                </a:lnTo>
                <a:close/>
                <a:moveTo>
                  <a:pt x="4526" y="7337"/>
                </a:moveTo>
                <a:lnTo>
                  <a:pt x="5112" y="7339"/>
                </a:lnTo>
                <a:lnTo>
                  <a:pt x="5112" y="8196"/>
                </a:lnTo>
                <a:cubicBezTo>
                  <a:pt x="5112" y="8348"/>
                  <a:pt x="5234" y="8470"/>
                  <a:pt x="5386" y="8470"/>
                </a:cubicBezTo>
                <a:lnTo>
                  <a:pt x="5402" y="8470"/>
                </a:lnTo>
                <a:lnTo>
                  <a:pt x="5402" y="14747"/>
                </a:lnTo>
                <a:lnTo>
                  <a:pt x="5386" y="14747"/>
                </a:lnTo>
                <a:cubicBezTo>
                  <a:pt x="5234" y="14747"/>
                  <a:pt x="5112" y="14870"/>
                  <a:pt x="5112" y="15021"/>
                </a:cubicBezTo>
                <a:lnTo>
                  <a:pt x="5112" y="15878"/>
                </a:lnTo>
                <a:lnTo>
                  <a:pt x="4526" y="15878"/>
                </a:lnTo>
                <a:lnTo>
                  <a:pt x="4526" y="15021"/>
                </a:lnTo>
                <a:cubicBezTo>
                  <a:pt x="4526" y="14870"/>
                  <a:pt x="4404" y="14747"/>
                  <a:pt x="4253" y="14747"/>
                </a:cubicBezTo>
                <a:lnTo>
                  <a:pt x="4236" y="14747"/>
                </a:lnTo>
                <a:lnTo>
                  <a:pt x="4236" y="8468"/>
                </a:lnTo>
                <a:lnTo>
                  <a:pt x="4253" y="8468"/>
                </a:lnTo>
                <a:cubicBezTo>
                  <a:pt x="4404" y="8468"/>
                  <a:pt x="4526" y="8345"/>
                  <a:pt x="4526" y="8194"/>
                </a:cubicBezTo>
                <a:lnTo>
                  <a:pt x="4526" y="7337"/>
                </a:lnTo>
                <a:close/>
                <a:moveTo>
                  <a:pt x="4918" y="16426"/>
                </a:moveTo>
                <a:lnTo>
                  <a:pt x="4629" y="17007"/>
                </a:lnTo>
                <a:lnTo>
                  <a:pt x="1681" y="17007"/>
                </a:lnTo>
                <a:lnTo>
                  <a:pt x="1681" y="16426"/>
                </a:lnTo>
                <a:close/>
                <a:moveTo>
                  <a:pt x="12002" y="16424"/>
                </a:moveTo>
                <a:lnTo>
                  <a:pt x="12295" y="17007"/>
                </a:lnTo>
                <a:lnTo>
                  <a:pt x="5265" y="17007"/>
                </a:lnTo>
                <a:lnTo>
                  <a:pt x="5556" y="16424"/>
                </a:lnTo>
                <a:close/>
                <a:moveTo>
                  <a:pt x="15873" y="16424"/>
                </a:moveTo>
                <a:lnTo>
                  <a:pt x="15875" y="17007"/>
                </a:lnTo>
                <a:lnTo>
                  <a:pt x="12927" y="17007"/>
                </a:lnTo>
                <a:lnTo>
                  <a:pt x="12636" y="16424"/>
                </a:lnTo>
                <a:close/>
                <a:moveTo>
                  <a:pt x="12563" y="17555"/>
                </a:moveTo>
                <a:lnTo>
                  <a:pt x="12855" y="18140"/>
                </a:lnTo>
                <a:lnTo>
                  <a:pt x="4705" y="18140"/>
                </a:lnTo>
                <a:lnTo>
                  <a:pt x="4996" y="17555"/>
                </a:lnTo>
                <a:close/>
                <a:moveTo>
                  <a:pt x="4352" y="17559"/>
                </a:moveTo>
                <a:lnTo>
                  <a:pt x="4059" y="18142"/>
                </a:lnTo>
                <a:lnTo>
                  <a:pt x="548" y="18142"/>
                </a:lnTo>
                <a:lnTo>
                  <a:pt x="548" y="17559"/>
                </a:lnTo>
                <a:close/>
                <a:moveTo>
                  <a:pt x="17044" y="17559"/>
                </a:moveTo>
                <a:lnTo>
                  <a:pt x="17044" y="18142"/>
                </a:lnTo>
                <a:lnTo>
                  <a:pt x="13533" y="18142"/>
                </a:lnTo>
                <a:lnTo>
                  <a:pt x="13241" y="17559"/>
                </a:lnTo>
                <a:close/>
                <a:moveTo>
                  <a:pt x="8780" y="1"/>
                </a:moveTo>
                <a:cubicBezTo>
                  <a:pt x="8659" y="1"/>
                  <a:pt x="8537" y="27"/>
                  <a:pt x="8424" y="80"/>
                </a:cubicBezTo>
                <a:lnTo>
                  <a:pt x="1279" y="3441"/>
                </a:lnTo>
                <a:cubicBezTo>
                  <a:pt x="1182" y="3485"/>
                  <a:pt x="1098" y="3689"/>
                  <a:pt x="1098" y="3689"/>
                </a:cubicBezTo>
                <a:lnTo>
                  <a:pt x="1098" y="7063"/>
                </a:lnTo>
                <a:cubicBezTo>
                  <a:pt x="1098" y="7215"/>
                  <a:pt x="1220" y="7337"/>
                  <a:pt x="1372" y="7337"/>
                </a:cubicBezTo>
                <a:lnTo>
                  <a:pt x="1681" y="7337"/>
                </a:lnTo>
                <a:lnTo>
                  <a:pt x="1681" y="8322"/>
                </a:lnTo>
                <a:cubicBezTo>
                  <a:pt x="1681" y="8402"/>
                  <a:pt x="1746" y="8468"/>
                  <a:pt x="1826" y="8468"/>
                </a:cubicBezTo>
                <a:lnTo>
                  <a:pt x="1972" y="8468"/>
                </a:lnTo>
                <a:lnTo>
                  <a:pt x="1972" y="14745"/>
                </a:lnTo>
                <a:lnTo>
                  <a:pt x="1826" y="14745"/>
                </a:lnTo>
                <a:cubicBezTo>
                  <a:pt x="1746" y="14745"/>
                  <a:pt x="1679" y="14811"/>
                  <a:pt x="1681" y="14891"/>
                </a:cubicBezTo>
                <a:lnTo>
                  <a:pt x="1681" y="15876"/>
                </a:lnTo>
                <a:lnTo>
                  <a:pt x="1372" y="15876"/>
                </a:lnTo>
                <a:cubicBezTo>
                  <a:pt x="1220" y="15876"/>
                  <a:pt x="1096" y="15998"/>
                  <a:pt x="1096" y="16150"/>
                </a:cubicBezTo>
                <a:lnTo>
                  <a:pt x="1096" y="17007"/>
                </a:lnTo>
                <a:lnTo>
                  <a:pt x="277" y="17007"/>
                </a:lnTo>
                <a:cubicBezTo>
                  <a:pt x="125" y="17007"/>
                  <a:pt x="1" y="17131"/>
                  <a:pt x="1" y="17283"/>
                </a:cubicBezTo>
                <a:lnTo>
                  <a:pt x="1" y="18412"/>
                </a:lnTo>
                <a:cubicBezTo>
                  <a:pt x="1" y="18563"/>
                  <a:pt x="125" y="18686"/>
                  <a:pt x="277" y="18686"/>
                </a:cubicBezTo>
                <a:lnTo>
                  <a:pt x="17318" y="18686"/>
                </a:lnTo>
                <a:cubicBezTo>
                  <a:pt x="17469" y="18686"/>
                  <a:pt x="17592" y="18563"/>
                  <a:pt x="17592" y="18412"/>
                </a:cubicBezTo>
                <a:lnTo>
                  <a:pt x="17592" y="17281"/>
                </a:lnTo>
                <a:cubicBezTo>
                  <a:pt x="17592" y="17129"/>
                  <a:pt x="17469" y="17007"/>
                  <a:pt x="17318" y="17007"/>
                </a:cubicBezTo>
                <a:lnTo>
                  <a:pt x="16461" y="17007"/>
                </a:lnTo>
                <a:lnTo>
                  <a:pt x="16461" y="16150"/>
                </a:lnTo>
                <a:cubicBezTo>
                  <a:pt x="16461" y="15998"/>
                  <a:pt x="16338" y="15876"/>
                  <a:pt x="16187" y="15876"/>
                </a:cubicBezTo>
                <a:lnTo>
                  <a:pt x="15877" y="15876"/>
                </a:lnTo>
                <a:lnTo>
                  <a:pt x="15877" y="15019"/>
                </a:lnTo>
                <a:cubicBezTo>
                  <a:pt x="15877" y="14868"/>
                  <a:pt x="15755" y="14745"/>
                  <a:pt x="15604" y="14745"/>
                </a:cubicBezTo>
                <a:lnTo>
                  <a:pt x="15585" y="14745"/>
                </a:lnTo>
                <a:lnTo>
                  <a:pt x="15585" y="13355"/>
                </a:lnTo>
                <a:cubicBezTo>
                  <a:pt x="15587" y="13214"/>
                  <a:pt x="15486" y="13092"/>
                  <a:pt x="15344" y="13073"/>
                </a:cubicBezTo>
                <a:cubicBezTo>
                  <a:pt x="15333" y="13072"/>
                  <a:pt x="15321" y="13071"/>
                  <a:pt x="15310" y="13071"/>
                </a:cubicBezTo>
                <a:cubicBezTo>
                  <a:pt x="15162" y="13071"/>
                  <a:pt x="15037" y="13193"/>
                  <a:pt x="15037" y="13345"/>
                </a:cubicBezTo>
                <a:lnTo>
                  <a:pt x="15037" y="14745"/>
                </a:lnTo>
                <a:lnTo>
                  <a:pt x="13870" y="14745"/>
                </a:lnTo>
                <a:lnTo>
                  <a:pt x="13870" y="8468"/>
                </a:lnTo>
                <a:lnTo>
                  <a:pt x="15037" y="8468"/>
                </a:lnTo>
                <a:lnTo>
                  <a:pt x="15037" y="12128"/>
                </a:lnTo>
                <a:cubicBezTo>
                  <a:pt x="15035" y="12269"/>
                  <a:pt x="15138" y="12389"/>
                  <a:pt x="15277" y="12410"/>
                </a:cubicBezTo>
                <a:cubicBezTo>
                  <a:pt x="15289" y="12411"/>
                  <a:pt x="15301" y="12412"/>
                  <a:pt x="15312" y="12412"/>
                </a:cubicBezTo>
                <a:cubicBezTo>
                  <a:pt x="15461" y="12412"/>
                  <a:pt x="15585" y="12291"/>
                  <a:pt x="15585" y="12138"/>
                </a:cubicBezTo>
                <a:lnTo>
                  <a:pt x="15585" y="8468"/>
                </a:lnTo>
                <a:lnTo>
                  <a:pt x="15604" y="8468"/>
                </a:lnTo>
                <a:cubicBezTo>
                  <a:pt x="15755" y="8468"/>
                  <a:pt x="15877" y="8345"/>
                  <a:pt x="15877" y="8194"/>
                </a:cubicBezTo>
                <a:lnTo>
                  <a:pt x="15877" y="7337"/>
                </a:lnTo>
                <a:lnTo>
                  <a:pt x="16166" y="7337"/>
                </a:lnTo>
                <a:cubicBezTo>
                  <a:pt x="16166" y="7337"/>
                  <a:pt x="16442" y="7202"/>
                  <a:pt x="16425" y="7050"/>
                </a:cubicBezTo>
                <a:lnTo>
                  <a:pt x="16425" y="3689"/>
                </a:lnTo>
                <a:cubicBezTo>
                  <a:pt x="16440" y="3584"/>
                  <a:pt x="16381" y="3483"/>
                  <a:pt x="16284" y="3441"/>
                </a:cubicBezTo>
                <a:lnTo>
                  <a:pt x="13702" y="2228"/>
                </a:lnTo>
                <a:cubicBezTo>
                  <a:pt x="13662" y="2207"/>
                  <a:pt x="13619" y="2197"/>
                  <a:pt x="13577" y="2197"/>
                </a:cubicBezTo>
                <a:cubicBezTo>
                  <a:pt x="13475" y="2197"/>
                  <a:pt x="13375" y="2255"/>
                  <a:pt x="13329" y="2354"/>
                </a:cubicBezTo>
                <a:cubicBezTo>
                  <a:pt x="13264" y="2495"/>
                  <a:pt x="13327" y="2662"/>
                  <a:pt x="13468" y="2723"/>
                </a:cubicBezTo>
                <a:lnTo>
                  <a:pt x="15915" y="3864"/>
                </a:lnTo>
                <a:lnTo>
                  <a:pt x="15915" y="4355"/>
                </a:lnTo>
                <a:lnTo>
                  <a:pt x="8909" y="1227"/>
                </a:lnTo>
                <a:cubicBezTo>
                  <a:pt x="8874" y="1212"/>
                  <a:pt x="8836" y="1204"/>
                  <a:pt x="8798" y="1204"/>
                </a:cubicBezTo>
                <a:cubicBezTo>
                  <a:pt x="8760" y="1204"/>
                  <a:pt x="8721" y="1212"/>
                  <a:pt x="8686" y="1227"/>
                </a:cubicBezTo>
                <a:lnTo>
                  <a:pt x="1681" y="4355"/>
                </a:lnTo>
                <a:lnTo>
                  <a:pt x="1681" y="3862"/>
                </a:lnTo>
                <a:lnTo>
                  <a:pt x="8656" y="577"/>
                </a:lnTo>
                <a:cubicBezTo>
                  <a:pt x="8695" y="559"/>
                  <a:pt x="8737" y="550"/>
                  <a:pt x="8780" y="550"/>
                </a:cubicBezTo>
                <a:cubicBezTo>
                  <a:pt x="8822" y="550"/>
                  <a:pt x="8865" y="559"/>
                  <a:pt x="8905" y="577"/>
                </a:cubicBezTo>
                <a:lnTo>
                  <a:pt x="12386" y="2215"/>
                </a:lnTo>
                <a:cubicBezTo>
                  <a:pt x="12423" y="2232"/>
                  <a:pt x="12462" y="2240"/>
                  <a:pt x="12501" y="2240"/>
                </a:cubicBezTo>
                <a:cubicBezTo>
                  <a:pt x="12604" y="2240"/>
                  <a:pt x="12704" y="2182"/>
                  <a:pt x="12750" y="2082"/>
                </a:cubicBezTo>
                <a:cubicBezTo>
                  <a:pt x="12815" y="1946"/>
                  <a:pt x="12756" y="1783"/>
                  <a:pt x="12619" y="1718"/>
                </a:cubicBezTo>
                <a:lnTo>
                  <a:pt x="9136" y="80"/>
                </a:lnTo>
                <a:cubicBezTo>
                  <a:pt x="9024" y="27"/>
                  <a:pt x="8902" y="1"/>
                  <a:pt x="87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92" name="Google Shape;1992;p83"/>
          <p:cNvGrpSpPr/>
          <p:nvPr/>
        </p:nvGrpSpPr>
        <p:grpSpPr>
          <a:xfrm>
            <a:off x="2611623" y="3434550"/>
            <a:ext cx="467175" cy="467175"/>
            <a:chOff x="2564800" y="4054900"/>
            <a:chExt cx="467175" cy="467175"/>
          </a:xfrm>
        </p:grpSpPr>
        <p:sp>
          <p:nvSpPr>
            <p:cNvPr id="1993" name="Google Shape;1993;p83"/>
            <p:cNvSpPr/>
            <p:nvPr/>
          </p:nvSpPr>
          <p:spPr>
            <a:xfrm>
              <a:off x="2762225" y="4252875"/>
              <a:ext cx="71375" cy="13700"/>
            </a:xfrm>
            <a:custGeom>
              <a:avLst/>
              <a:gdLst/>
              <a:ahLst/>
              <a:cxnLst/>
              <a:rect l="l" t="t" r="r" b="b"/>
              <a:pathLst>
                <a:path w="2855" h="548" extrusionOk="0">
                  <a:moveTo>
                    <a:pt x="300" y="0"/>
                  </a:moveTo>
                  <a:cubicBezTo>
                    <a:pt x="160" y="0"/>
                    <a:pt x="42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2561" y="548"/>
                  </a:lnTo>
                  <a:cubicBezTo>
                    <a:pt x="2726" y="548"/>
                    <a:pt x="2854" y="405"/>
                    <a:pt x="2833" y="240"/>
                  </a:cubicBezTo>
                  <a:cubicBezTo>
                    <a:pt x="2812" y="103"/>
                    <a:pt x="2694" y="0"/>
                    <a:pt x="2555" y="0"/>
                  </a:cubicBezTo>
                  <a:cubicBezTo>
                    <a:pt x="2554" y="0"/>
                    <a:pt x="2552" y="0"/>
                    <a:pt x="2551" y="0"/>
                  </a:cubicBezTo>
                  <a:lnTo>
                    <a:pt x="304" y="0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83"/>
            <p:cNvSpPr/>
            <p:nvPr/>
          </p:nvSpPr>
          <p:spPr>
            <a:xfrm>
              <a:off x="2564800" y="4054900"/>
              <a:ext cx="467175" cy="467175"/>
            </a:xfrm>
            <a:custGeom>
              <a:avLst/>
              <a:gdLst/>
              <a:ahLst/>
              <a:cxnLst/>
              <a:rect l="l" t="t" r="r" b="b"/>
              <a:pathLst>
                <a:path w="18687" h="18687" extrusionOk="0">
                  <a:moveTo>
                    <a:pt x="11145" y="548"/>
                  </a:moveTo>
                  <a:cubicBezTo>
                    <a:pt x="11579" y="548"/>
                    <a:pt x="11943" y="876"/>
                    <a:pt x="11992" y="1309"/>
                  </a:cubicBezTo>
                  <a:lnTo>
                    <a:pt x="12097" y="2263"/>
                  </a:lnTo>
                  <a:lnTo>
                    <a:pt x="6552" y="2263"/>
                  </a:lnTo>
                  <a:lnTo>
                    <a:pt x="6657" y="1309"/>
                  </a:lnTo>
                  <a:cubicBezTo>
                    <a:pt x="6703" y="876"/>
                    <a:pt x="7068" y="548"/>
                    <a:pt x="7504" y="548"/>
                  </a:cubicBezTo>
                  <a:cubicBezTo>
                    <a:pt x="7505" y="548"/>
                    <a:pt x="7507" y="548"/>
                    <a:pt x="7508" y="548"/>
                  </a:cubicBezTo>
                  <a:lnTo>
                    <a:pt x="11141" y="548"/>
                  </a:lnTo>
                  <a:cubicBezTo>
                    <a:pt x="11142" y="548"/>
                    <a:pt x="11143" y="548"/>
                    <a:pt x="11145" y="548"/>
                  </a:cubicBezTo>
                  <a:close/>
                  <a:moveTo>
                    <a:pt x="8435" y="2810"/>
                  </a:moveTo>
                  <a:cubicBezTo>
                    <a:pt x="8348" y="3240"/>
                    <a:pt x="8036" y="3674"/>
                    <a:pt x="7563" y="3674"/>
                  </a:cubicBezTo>
                  <a:cubicBezTo>
                    <a:pt x="7498" y="3674"/>
                    <a:pt x="7429" y="3666"/>
                    <a:pt x="7358" y="3648"/>
                  </a:cubicBezTo>
                  <a:lnTo>
                    <a:pt x="6417" y="3415"/>
                  </a:lnTo>
                  <a:lnTo>
                    <a:pt x="6485" y="2810"/>
                  </a:lnTo>
                  <a:close/>
                  <a:moveTo>
                    <a:pt x="12164" y="2810"/>
                  </a:moveTo>
                  <a:lnTo>
                    <a:pt x="12232" y="3415"/>
                  </a:lnTo>
                  <a:lnTo>
                    <a:pt x="11292" y="3648"/>
                  </a:lnTo>
                  <a:cubicBezTo>
                    <a:pt x="11221" y="3666"/>
                    <a:pt x="11153" y="3674"/>
                    <a:pt x="11088" y="3674"/>
                  </a:cubicBezTo>
                  <a:cubicBezTo>
                    <a:pt x="10614" y="3674"/>
                    <a:pt x="10301" y="3240"/>
                    <a:pt x="10214" y="2810"/>
                  </a:cubicBezTo>
                  <a:close/>
                  <a:moveTo>
                    <a:pt x="9658" y="2810"/>
                  </a:moveTo>
                  <a:lnTo>
                    <a:pt x="10132" y="5657"/>
                  </a:lnTo>
                  <a:lnTo>
                    <a:pt x="8517" y="5657"/>
                  </a:lnTo>
                  <a:lnTo>
                    <a:pt x="8991" y="2810"/>
                  </a:lnTo>
                  <a:close/>
                  <a:moveTo>
                    <a:pt x="10183" y="6205"/>
                  </a:moveTo>
                  <a:lnTo>
                    <a:pt x="10183" y="6515"/>
                  </a:lnTo>
                  <a:cubicBezTo>
                    <a:pt x="10183" y="6666"/>
                    <a:pt x="10058" y="6788"/>
                    <a:pt x="9909" y="6788"/>
                  </a:cubicBezTo>
                  <a:lnTo>
                    <a:pt x="8740" y="6788"/>
                  </a:lnTo>
                  <a:cubicBezTo>
                    <a:pt x="8588" y="6788"/>
                    <a:pt x="8466" y="6666"/>
                    <a:pt x="8466" y="6515"/>
                  </a:cubicBezTo>
                  <a:lnTo>
                    <a:pt x="8466" y="6205"/>
                  </a:lnTo>
                  <a:close/>
                  <a:moveTo>
                    <a:pt x="5931" y="2810"/>
                  </a:moveTo>
                  <a:lnTo>
                    <a:pt x="5488" y="6790"/>
                  </a:lnTo>
                  <a:lnTo>
                    <a:pt x="4945" y="6790"/>
                  </a:lnTo>
                  <a:cubicBezTo>
                    <a:pt x="4745" y="6790"/>
                    <a:pt x="4652" y="6601"/>
                    <a:pt x="4673" y="6475"/>
                  </a:cubicBezTo>
                  <a:lnTo>
                    <a:pt x="5175" y="3044"/>
                  </a:lnTo>
                  <a:cubicBezTo>
                    <a:pt x="5196" y="2909"/>
                    <a:pt x="5309" y="2810"/>
                    <a:pt x="5446" y="2810"/>
                  </a:cubicBezTo>
                  <a:close/>
                  <a:moveTo>
                    <a:pt x="6360" y="3962"/>
                  </a:moveTo>
                  <a:lnTo>
                    <a:pt x="7230" y="4177"/>
                  </a:lnTo>
                  <a:cubicBezTo>
                    <a:pt x="7344" y="4205"/>
                    <a:pt x="7457" y="4219"/>
                    <a:pt x="7569" y="4219"/>
                  </a:cubicBezTo>
                  <a:cubicBezTo>
                    <a:pt x="7793" y="4219"/>
                    <a:pt x="8013" y="4163"/>
                    <a:pt x="8230" y="4053"/>
                  </a:cubicBezTo>
                  <a:lnTo>
                    <a:pt x="8230" y="4053"/>
                  </a:lnTo>
                  <a:lnTo>
                    <a:pt x="7919" y="5931"/>
                  </a:lnTo>
                  <a:lnTo>
                    <a:pt x="7919" y="6515"/>
                  </a:lnTo>
                  <a:cubicBezTo>
                    <a:pt x="7919" y="6967"/>
                    <a:pt x="8287" y="7336"/>
                    <a:pt x="8740" y="7336"/>
                  </a:cubicBezTo>
                  <a:lnTo>
                    <a:pt x="9909" y="7336"/>
                  </a:lnTo>
                  <a:cubicBezTo>
                    <a:pt x="10362" y="7336"/>
                    <a:pt x="10730" y="6967"/>
                    <a:pt x="10730" y="6515"/>
                  </a:cubicBezTo>
                  <a:lnTo>
                    <a:pt x="10730" y="5959"/>
                  </a:lnTo>
                  <a:lnTo>
                    <a:pt x="10418" y="4074"/>
                  </a:lnTo>
                  <a:lnTo>
                    <a:pt x="10418" y="4074"/>
                  </a:lnTo>
                  <a:cubicBezTo>
                    <a:pt x="10637" y="4185"/>
                    <a:pt x="10859" y="4241"/>
                    <a:pt x="11085" y="4241"/>
                  </a:cubicBezTo>
                  <a:cubicBezTo>
                    <a:pt x="11196" y="4241"/>
                    <a:pt x="11308" y="4227"/>
                    <a:pt x="11421" y="4200"/>
                  </a:cubicBezTo>
                  <a:lnTo>
                    <a:pt x="12291" y="3983"/>
                  </a:lnTo>
                  <a:lnTo>
                    <a:pt x="12878" y="9267"/>
                  </a:lnTo>
                  <a:cubicBezTo>
                    <a:pt x="12876" y="9838"/>
                    <a:pt x="12594" y="10156"/>
                    <a:pt x="12025" y="10219"/>
                  </a:cubicBezTo>
                  <a:lnTo>
                    <a:pt x="10033" y="10219"/>
                  </a:lnTo>
                  <a:cubicBezTo>
                    <a:pt x="10032" y="10219"/>
                    <a:pt x="10030" y="10219"/>
                    <a:pt x="10029" y="10219"/>
                  </a:cubicBezTo>
                  <a:cubicBezTo>
                    <a:pt x="9889" y="10219"/>
                    <a:pt x="9770" y="10321"/>
                    <a:pt x="9749" y="10459"/>
                  </a:cubicBezTo>
                  <a:cubicBezTo>
                    <a:pt x="9730" y="10621"/>
                    <a:pt x="9856" y="10766"/>
                    <a:pt x="10020" y="10766"/>
                  </a:cubicBezTo>
                  <a:lnTo>
                    <a:pt x="10692" y="10766"/>
                  </a:lnTo>
                  <a:cubicBezTo>
                    <a:pt x="10694" y="10766"/>
                    <a:pt x="10695" y="10766"/>
                    <a:pt x="10696" y="10766"/>
                  </a:cubicBezTo>
                  <a:cubicBezTo>
                    <a:pt x="11707" y="10766"/>
                    <a:pt x="12558" y="11528"/>
                    <a:pt x="12670" y="12533"/>
                  </a:cubicBezTo>
                  <a:lnTo>
                    <a:pt x="12670" y="12540"/>
                  </a:lnTo>
                  <a:lnTo>
                    <a:pt x="12973" y="14745"/>
                  </a:lnTo>
                  <a:lnTo>
                    <a:pt x="11859" y="14745"/>
                  </a:lnTo>
                  <a:lnTo>
                    <a:pt x="11859" y="13336"/>
                  </a:lnTo>
                  <a:cubicBezTo>
                    <a:pt x="11861" y="13195"/>
                    <a:pt x="11760" y="13074"/>
                    <a:pt x="11619" y="13053"/>
                  </a:cubicBezTo>
                  <a:cubicBezTo>
                    <a:pt x="11607" y="13052"/>
                    <a:pt x="11595" y="13051"/>
                    <a:pt x="11584" y="13051"/>
                  </a:cubicBezTo>
                  <a:cubicBezTo>
                    <a:pt x="11436" y="13051"/>
                    <a:pt x="11311" y="13173"/>
                    <a:pt x="11311" y="13325"/>
                  </a:cubicBezTo>
                  <a:lnTo>
                    <a:pt x="11311" y="14745"/>
                  </a:lnTo>
                  <a:lnTo>
                    <a:pt x="7337" y="14745"/>
                  </a:lnTo>
                  <a:lnTo>
                    <a:pt x="7337" y="13336"/>
                  </a:lnTo>
                  <a:cubicBezTo>
                    <a:pt x="7340" y="13195"/>
                    <a:pt x="7236" y="13074"/>
                    <a:pt x="7097" y="13053"/>
                  </a:cubicBezTo>
                  <a:cubicBezTo>
                    <a:pt x="7085" y="13052"/>
                    <a:pt x="7074" y="13051"/>
                    <a:pt x="7062" y="13051"/>
                  </a:cubicBezTo>
                  <a:cubicBezTo>
                    <a:pt x="6913" y="13051"/>
                    <a:pt x="6790" y="13173"/>
                    <a:pt x="6790" y="13325"/>
                  </a:cubicBezTo>
                  <a:lnTo>
                    <a:pt x="6790" y="14745"/>
                  </a:lnTo>
                  <a:lnTo>
                    <a:pt x="5676" y="14745"/>
                  </a:lnTo>
                  <a:lnTo>
                    <a:pt x="5975" y="12540"/>
                  </a:lnTo>
                  <a:lnTo>
                    <a:pt x="5975" y="12533"/>
                  </a:lnTo>
                  <a:cubicBezTo>
                    <a:pt x="6084" y="11528"/>
                    <a:pt x="6935" y="10766"/>
                    <a:pt x="7946" y="10766"/>
                  </a:cubicBezTo>
                  <a:cubicBezTo>
                    <a:pt x="7947" y="10766"/>
                    <a:pt x="7949" y="10766"/>
                    <a:pt x="7950" y="10766"/>
                  </a:cubicBezTo>
                  <a:lnTo>
                    <a:pt x="8828" y="10766"/>
                  </a:lnTo>
                  <a:cubicBezTo>
                    <a:pt x="8830" y="10766"/>
                    <a:pt x="8832" y="10766"/>
                    <a:pt x="8834" y="10766"/>
                  </a:cubicBezTo>
                  <a:cubicBezTo>
                    <a:pt x="8945" y="10766"/>
                    <a:pt x="9046" y="10700"/>
                    <a:pt x="9092" y="10596"/>
                  </a:cubicBezTo>
                  <a:cubicBezTo>
                    <a:pt x="9176" y="10402"/>
                    <a:pt x="9035" y="10183"/>
                    <a:pt x="8822" y="10183"/>
                  </a:cubicBezTo>
                  <a:lnTo>
                    <a:pt x="6626" y="10183"/>
                  </a:lnTo>
                  <a:cubicBezTo>
                    <a:pt x="6059" y="10120"/>
                    <a:pt x="5775" y="9802"/>
                    <a:pt x="5775" y="9231"/>
                  </a:cubicBezTo>
                  <a:lnTo>
                    <a:pt x="6360" y="3962"/>
                  </a:lnTo>
                  <a:close/>
                  <a:moveTo>
                    <a:pt x="18137" y="17554"/>
                  </a:moveTo>
                  <a:lnTo>
                    <a:pt x="18137" y="18137"/>
                  </a:lnTo>
                  <a:lnTo>
                    <a:pt x="548" y="18137"/>
                  </a:lnTo>
                  <a:lnTo>
                    <a:pt x="548" y="17554"/>
                  </a:lnTo>
                  <a:close/>
                  <a:moveTo>
                    <a:pt x="7497" y="1"/>
                  </a:moveTo>
                  <a:cubicBezTo>
                    <a:pt x="6783" y="1"/>
                    <a:pt x="6185" y="539"/>
                    <a:pt x="6108" y="1248"/>
                  </a:cubicBezTo>
                  <a:lnTo>
                    <a:pt x="5996" y="2263"/>
                  </a:lnTo>
                  <a:lnTo>
                    <a:pt x="5446" y="2263"/>
                  </a:lnTo>
                  <a:cubicBezTo>
                    <a:pt x="5038" y="2263"/>
                    <a:pt x="4692" y="2562"/>
                    <a:pt x="4633" y="2966"/>
                  </a:cubicBezTo>
                  <a:lnTo>
                    <a:pt x="4128" y="6428"/>
                  </a:lnTo>
                  <a:cubicBezTo>
                    <a:pt x="4036" y="7004"/>
                    <a:pt x="4416" y="7372"/>
                    <a:pt x="4934" y="7372"/>
                  </a:cubicBezTo>
                  <a:cubicBezTo>
                    <a:pt x="4937" y="7372"/>
                    <a:pt x="4940" y="7372"/>
                    <a:pt x="4943" y="7372"/>
                  </a:cubicBezTo>
                  <a:lnTo>
                    <a:pt x="5429" y="7372"/>
                  </a:lnTo>
                  <a:lnTo>
                    <a:pt x="5225" y="9208"/>
                  </a:lnTo>
                  <a:cubicBezTo>
                    <a:pt x="5143" y="9945"/>
                    <a:pt x="5670" y="10630"/>
                    <a:pt x="6394" y="10747"/>
                  </a:cubicBezTo>
                  <a:cubicBezTo>
                    <a:pt x="5851" y="11167"/>
                    <a:pt x="5501" y="11788"/>
                    <a:pt x="5427" y="12468"/>
                  </a:cubicBezTo>
                  <a:lnTo>
                    <a:pt x="5118" y="14745"/>
                  </a:lnTo>
                  <a:lnTo>
                    <a:pt x="4271" y="14745"/>
                  </a:lnTo>
                  <a:cubicBezTo>
                    <a:pt x="4270" y="14744"/>
                    <a:pt x="4268" y="14744"/>
                    <a:pt x="4267" y="14744"/>
                  </a:cubicBezTo>
                  <a:cubicBezTo>
                    <a:pt x="4128" y="14744"/>
                    <a:pt x="4010" y="14845"/>
                    <a:pt x="3989" y="14985"/>
                  </a:cubicBezTo>
                  <a:cubicBezTo>
                    <a:pt x="3968" y="15147"/>
                    <a:pt x="4096" y="15292"/>
                    <a:pt x="4261" y="15292"/>
                  </a:cubicBezTo>
                  <a:lnTo>
                    <a:pt x="18137" y="15292"/>
                  </a:lnTo>
                  <a:lnTo>
                    <a:pt x="18137" y="17006"/>
                  </a:lnTo>
                  <a:lnTo>
                    <a:pt x="548" y="17006"/>
                  </a:lnTo>
                  <a:lnTo>
                    <a:pt x="548" y="15292"/>
                  </a:lnTo>
                  <a:lnTo>
                    <a:pt x="3077" y="15292"/>
                  </a:lnTo>
                  <a:cubicBezTo>
                    <a:pt x="3078" y="15292"/>
                    <a:pt x="3080" y="15292"/>
                    <a:pt x="3081" y="15292"/>
                  </a:cubicBezTo>
                  <a:cubicBezTo>
                    <a:pt x="3219" y="15292"/>
                    <a:pt x="3338" y="15190"/>
                    <a:pt x="3359" y="15052"/>
                  </a:cubicBezTo>
                  <a:cubicBezTo>
                    <a:pt x="3378" y="14890"/>
                    <a:pt x="3252" y="14745"/>
                    <a:pt x="3088" y="14745"/>
                  </a:cubicBezTo>
                  <a:lnTo>
                    <a:pt x="274" y="14745"/>
                  </a:lnTo>
                  <a:cubicBezTo>
                    <a:pt x="122" y="14745"/>
                    <a:pt x="0" y="14867"/>
                    <a:pt x="0" y="15018"/>
                  </a:cubicBezTo>
                  <a:lnTo>
                    <a:pt x="0" y="18413"/>
                  </a:lnTo>
                  <a:cubicBezTo>
                    <a:pt x="0" y="18565"/>
                    <a:pt x="122" y="18687"/>
                    <a:pt x="274" y="18687"/>
                  </a:cubicBezTo>
                  <a:lnTo>
                    <a:pt x="18410" y="18687"/>
                  </a:lnTo>
                  <a:cubicBezTo>
                    <a:pt x="18562" y="18687"/>
                    <a:pt x="18684" y="18565"/>
                    <a:pt x="18684" y="18413"/>
                  </a:cubicBezTo>
                  <a:lnTo>
                    <a:pt x="18686" y="15018"/>
                  </a:lnTo>
                  <a:cubicBezTo>
                    <a:pt x="18686" y="14867"/>
                    <a:pt x="18562" y="14745"/>
                    <a:pt x="18410" y="14745"/>
                  </a:cubicBezTo>
                  <a:lnTo>
                    <a:pt x="13531" y="14745"/>
                  </a:lnTo>
                  <a:lnTo>
                    <a:pt x="13219" y="12466"/>
                  </a:lnTo>
                  <a:cubicBezTo>
                    <a:pt x="13143" y="11786"/>
                    <a:pt x="12794" y="11167"/>
                    <a:pt x="12253" y="10747"/>
                  </a:cubicBezTo>
                  <a:cubicBezTo>
                    <a:pt x="12977" y="10632"/>
                    <a:pt x="13506" y="9945"/>
                    <a:pt x="13424" y="9208"/>
                  </a:cubicBezTo>
                  <a:lnTo>
                    <a:pt x="13219" y="7372"/>
                  </a:lnTo>
                  <a:lnTo>
                    <a:pt x="13708" y="7372"/>
                  </a:lnTo>
                  <a:cubicBezTo>
                    <a:pt x="13708" y="7372"/>
                    <a:pt x="14535" y="6972"/>
                    <a:pt x="14519" y="6409"/>
                  </a:cubicBezTo>
                  <a:lnTo>
                    <a:pt x="14346" y="5221"/>
                  </a:lnTo>
                  <a:cubicBezTo>
                    <a:pt x="14325" y="5086"/>
                    <a:pt x="14209" y="4987"/>
                    <a:pt x="14076" y="4987"/>
                  </a:cubicBezTo>
                  <a:cubicBezTo>
                    <a:pt x="14062" y="4987"/>
                    <a:pt x="14048" y="4988"/>
                    <a:pt x="14034" y="4990"/>
                  </a:cubicBezTo>
                  <a:cubicBezTo>
                    <a:pt x="13885" y="5011"/>
                    <a:pt x="13782" y="5150"/>
                    <a:pt x="13805" y="5299"/>
                  </a:cubicBezTo>
                  <a:lnTo>
                    <a:pt x="13977" y="6489"/>
                  </a:lnTo>
                  <a:cubicBezTo>
                    <a:pt x="13984" y="6677"/>
                    <a:pt x="13708" y="6788"/>
                    <a:pt x="13708" y="6788"/>
                  </a:cubicBezTo>
                  <a:lnTo>
                    <a:pt x="13160" y="6788"/>
                  </a:lnTo>
                  <a:lnTo>
                    <a:pt x="12718" y="2810"/>
                  </a:lnTo>
                  <a:lnTo>
                    <a:pt x="13205" y="2810"/>
                  </a:lnTo>
                  <a:cubicBezTo>
                    <a:pt x="13341" y="2810"/>
                    <a:pt x="13455" y="2909"/>
                    <a:pt x="13476" y="3044"/>
                  </a:cubicBezTo>
                  <a:lnTo>
                    <a:pt x="13630" y="4105"/>
                  </a:lnTo>
                  <a:cubicBezTo>
                    <a:pt x="13649" y="4244"/>
                    <a:pt x="13767" y="4348"/>
                    <a:pt x="13908" y="4350"/>
                  </a:cubicBezTo>
                  <a:cubicBezTo>
                    <a:pt x="14072" y="4345"/>
                    <a:pt x="14196" y="4198"/>
                    <a:pt x="14173" y="4036"/>
                  </a:cubicBezTo>
                  <a:lnTo>
                    <a:pt x="14017" y="2966"/>
                  </a:lnTo>
                  <a:cubicBezTo>
                    <a:pt x="13956" y="2564"/>
                    <a:pt x="13611" y="2265"/>
                    <a:pt x="13205" y="2263"/>
                  </a:cubicBezTo>
                  <a:lnTo>
                    <a:pt x="12655" y="2263"/>
                  </a:lnTo>
                  <a:lnTo>
                    <a:pt x="12541" y="1248"/>
                  </a:lnTo>
                  <a:cubicBezTo>
                    <a:pt x="12463" y="539"/>
                    <a:pt x="11865" y="1"/>
                    <a:pt x="11151" y="1"/>
                  </a:cubicBezTo>
                  <a:cubicBezTo>
                    <a:pt x="11150" y="1"/>
                    <a:pt x="11148" y="1"/>
                    <a:pt x="11147" y="1"/>
                  </a:cubicBezTo>
                  <a:lnTo>
                    <a:pt x="7502" y="1"/>
                  </a:lnTo>
                  <a:cubicBezTo>
                    <a:pt x="7500" y="1"/>
                    <a:pt x="7499" y="1"/>
                    <a:pt x="7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95" name="Google Shape;1995;p83"/>
          <p:cNvGrpSpPr/>
          <p:nvPr/>
        </p:nvGrpSpPr>
        <p:grpSpPr>
          <a:xfrm>
            <a:off x="4393948" y="3434550"/>
            <a:ext cx="382300" cy="467175"/>
            <a:chOff x="5521788" y="3290075"/>
            <a:chExt cx="382300" cy="467175"/>
          </a:xfrm>
        </p:grpSpPr>
        <p:sp>
          <p:nvSpPr>
            <p:cNvPr id="1996" name="Google Shape;1996;p83"/>
            <p:cNvSpPr/>
            <p:nvPr/>
          </p:nvSpPr>
          <p:spPr>
            <a:xfrm>
              <a:off x="5521788" y="3474400"/>
              <a:ext cx="382300" cy="282850"/>
            </a:xfrm>
            <a:custGeom>
              <a:avLst/>
              <a:gdLst/>
              <a:ahLst/>
              <a:cxnLst/>
              <a:rect l="l" t="t" r="r" b="b"/>
              <a:pathLst>
                <a:path w="15292" h="11314" extrusionOk="0">
                  <a:moveTo>
                    <a:pt x="7956" y="1677"/>
                  </a:moveTo>
                  <a:lnTo>
                    <a:pt x="7956" y="2262"/>
                  </a:lnTo>
                  <a:lnTo>
                    <a:pt x="7371" y="2262"/>
                  </a:lnTo>
                  <a:lnTo>
                    <a:pt x="7371" y="1677"/>
                  </a:lnTo>
                  <a:close/>
                  <a:moveTo>
                    <a:pt x="6210" y="2810"/>
                  </a:moveTo>
                  <a:lnTo>
                    <a:pt x="6059" y="3940"/>
                  </a:lnTo>
                  <a:lnTo>
                    <a:pt x="5109" y="3940"/>
                  </a:lnTo>
                  <a:lnTo>
                    <a:pt x="5109" y="2810"/>
                  </a:lnTo>
                  <a:close/>
                  <a:moveTo>
                    <a:pt x="10218" y="2810"/>
                  </a:moveTo>
                  <a:lnTo>
                    <a:pt x="10218" y="3940"/>
                  </a:lnTo>
                  <a:lnTo>
                    <a:pt x="9266" y="3940"/>
                  </a:lnTo>
                  <a:lnTo>
                    <a:pt x="9117" y="2810"/>
                  </a:lnTo>
                  <a:close/>
                  <a:moveTo>
                    <a:pt x="6017" y="4488"/>
                  </a:moveTo>
                  <a:lnTo>
                    <a:pt x="5861" y="5657"/>
                  </a:lnTo>
                  <a:lnTo>
                    <a:pt x="3976" y="5657"/>
                  </a:lnTo>
                  <a:lnTo>
                    <a:pt x="3976" y="4488"/>
                  </a:lnTo>
                  <a:close/>
                  <a:moveTo>
                    <a:pt x="11351" y="4488"/>
                  </a:moveTo>
                  <a:lnTo>
                    <a:pt x="11351" y="5657"/>
                  </a:lnTo>
                  <a:lnTo>
                    <a:pt x="9464" y="5657"/>
                  </a:lnTo>
                  <a:lnTo>
                    <a:pt x="9308" y="4488"/>
                  </a:lnTo>
                  <a:close/>
                  <a:moveTo>
                    <a:pt x="5726" y="6240"/>
                  </a:moveTo>
                  <a:lnTo>
                    <a:pt x="5574" y="7371"/>
                  </a:lnTo>
                  <a:lnTo>
                    <a:pt x="2843" y="7371"/>
                  </a:lnTo>
                  <a:lnTo>
                    <a:pt x="2843" y="6240"/>
                  </a:lnTo>
                  <a:close/>
                  <a:moveTo>
                    <a:pt x="12478" y="6240"/>
                  </a:moveTo>
                  <a:lnTo>
                    <a:pt x="12478" y="7371"/>
                  </a:lnTo>
                  <a:lnTo>
                    <a:pt x="11850" y="7371"/>
                  </a:lnTo>
                  <a:cubicBezTo>
                    <a:pt x="11699" y="7371"/>
                    <a:pt x="11578" y="7493"/>
                    <a:pt x="11583" y="7645"/>
                  </a:cubicBezTo>
                  <a:lnTo>
                    <a:pt x="11583" y="7647"/>
                  </a:lnTo>
                  <a:cubicBezTo>
                    <a:pt x="11583" y="7796"/>
                    <a:pt x="11705" y="7919"/>
                    <a:pt x="11856" y="7919"/>
                  </a:cubicBezTo>
                  <a:lnTo>
                    <a:pt x="13611" y="7919"/>
                  </a:lnTo>
                  <a:lnTo>
                    <a:pt x="13611" y="9085"/>
                  </a:lnTo>
                  <a:lnTo>
                    <a:pt x="9881" y="9085"/>
                  </a:lnTo>
                  <a:lnTo>
                    <a:pt x="9723" y="7919"/>
                  </a:lnTo>
                  <a:lnTo>
                    <a:pt x="10658" y="7919"/>
                  </a:lnTo>
                  <a:cubicBezTo>
                    <a:pt x="10660" y="7919"/>
                    <a:pt x="10661" y="7919"/>
                    <a:pt x="10662" y="7919"/>
                  </a:cubicBezTo>
                  <a:cubicBezTo>
                    <a:pt x="10802" y="7919"/>
                    <a:pt x="10920" y="7816"/>
                    <a:pt x="10940" y="7678"/>
                  </a:cubicBezTo>
                  <a:cubicBezTo>
                    <a:pt x="10961" y="7516"/>
                    <a:pt x="10833" y="7371"/>
                    <a:pt x="10669" y="7371"/>
                  </a:cubicBezTo>
                  <a:lnTo>
                    <a:pt x="9746" y="7371"/>
                  </a:lnTo>
                  <a:lnTo>
                    <a:pt x="9597" y="6240"/>
                  </a:lnTo>
                  <a:close/>
                  <a:moveTo>
                    <a:pt x="5556" y="7919"/>
                  </a:moveTo>
                  <a:lnTo>
                    <a:pt x="5398" y="9087"/>
                  </a:lnTo>
                  <a:lnTo>
                    <a:pt x="4290" y="9087"/>
                  </a:lnTo>
                  <a:cubicBezTo>
                    <a:pt x="4289" y="9087"/>
                    <a:pt x="4287" y="9087"/>
                    <a:pt x="4286" y="9087"/>
                  </a:cubicBezTo>
                  <a:cubicBezTo>
                    <a:pt x="4147" y="9087"/>
                    <a:pt x="4031" y="9196"/>
                    <a:pt x="4022" y="9336"/>
                  </a:cubicBezTo>
                  <a:cubicBezTo>
                    <a:pt x="4018" y="9479"/>
                    <a:pt x="4134" y="9599"/>
                    <a:pt x="4277" y="9599"/>
                  </a:cubicBezTo>
                  <a:lnTo>
                    <a:pt x="5393" y="9599"/>
                  </a:lnTo>
                  <a:lnTo>
                    <a:pt x="5238" y="10766"/>
                  </a:lnTo>
                  <a:lnTo>
                    <a:pt x="583" y="10766"/>
                  </a:lnTo>
                  <a:lnTo>
                    <a:pt x="583" y="9599"/>
                  </a:lnTo>
                  <a:lnTo>
                    <a:pt x="3085" y="9599"/>
                  </a:lnTo>
                  <a:cubicBezTo>
                    <a:pt x="3237" y="9599"/>
                    <a:pt x="3359" y="9475"/>
                    <a:pt x="3359" y="9325"/>
                  </a:cubicBezTo>
                  <a:cubicBezTo>
                    <a:pt x="3359" y="9174"/>
                    <a:pt x="3237" y="9052"/>
                    <a:pt x="3085" y="9052"/>
                  </a:cubicBezTo>
                  <a:lnTo>
                    <a:pt x="1681" y="9052"/>
                  </a:lnTo>
                  <a:lnTo>
                    <a:pt x="1681" y="7919"/>
                  </a:lnTo>
                  <a:close/>
                  <a:moveTo>
                    <a:pt x="8552" y="2810"/>
                  </a:moveTo>
                  <a:lnTo>
                    <a:pt x="9616" y="10766"/>
                  </a:lnTo>
                  <a:lnTo>
                    <a:pt x="5701" y="10766"/>
                  </a:lnTo>
                  <a:lnTo>
                    <a:pt x="6762" y="2810"/>
                  </a:lnTo>
                  <a:close/>
                  <a:moveTo>
                    <a:pt x="14744" y="9597"/>
                  </a:moveTo>
                  <a:lnTo>
                    <a:pt x="14742" y="10766"/>
                  </a:lnTo>
                  <a:lnTo>
                    <a:pt x="10087" y="10766"/>
                  </a:lnTo>
                  <a:lnTo>
                    <a:pt x="9932" y="9597"/>
                  </a:lnTo>
                  <a:close/>
                  <a:moveTo>
                    <a:pt x="8261" y="0"/>
                  </a:moveTo>
                  <a:cubicBezTo>
                    <a:pt x="8133" y="0"/>
                    <a:pt x="8021" y="88"/>
                    <a:pt x="7990" y="213"/>
                  </a:cubicBezTo>
                  <a:cubicBezTo>
                    <a:pt x="7952" y="386"/>
                    <a:pt x="8083" y="548"/>
                    <a:pt x="8257" y="548"/>
                  </a:cubicBezTo>
                  <a:lnTo>
                    <a:pt x="9087" y="548"/>
                  </a:lnTo>
                  <a:lnTo>
                    <a:pt x="9087" y="2262"/>
                  </a:lnTo>
                  <a:lnTo>
                    <a:pt x="8504" y="2262"/>
                  </a:lnTo>
                  <a:lnTo>
                    <a:pt x="8504" y="1405"/>
                  </a:lnTo>
                  <a:cubicBezTo>
                    <a:pt x="8504" y="1253"/>
                    <a:pt x="8382" y="1131"/>
                    <a:pt x="8230" y="1131"/>
                  </a:cubicBezTo>
                  <a:lnTo>
                    <a:pt x="7097" y="1131"/>
                  </a:lnTo>
                  <a:cubicBezTo>
                    <a:pt x="6948" y="1131"/>
                    <a:pt x="6825" y="1253"/>
                    <a:pt x="6825" y="1405"/>
                  </a:cubicBezTo>
                  <a:lnTo>
                    <a:pt x="6825" y="2262"/>
                  </a:lnTo>
                  <a:lnTo>
                    <a:pt x="6240" y="2262"/>
                  </a:lnTo>
                  <a:lnTo>
                    <a:pt x="6240" y="548"/>
                  </a:lnTo>
                  <a:lnTo>
                    <a:pt x="7061" y="548"/>
                  </a:lnTo>
                  <a:cubicBezTo>
                    <a:pt x="7063" y="548"/>
                    <a:pt x="7064" y="548"/>
                    <a:pt x="7065" y="548"/>
                  </a:cubicBezTo>
                  <a:cubicBezTo>
                    <a:pt x="7203" y="548"/>
                    <a:pt x="7323" y="445"/>
                    <a:pt x="7341" y="308"/>
                  </a:cubicBezTo>
                  <a:cubicBezTo>
                    <a:pt x="7362" y="143"/>
                    <a:pt x="7236" y="0"/>
                    <a:pt x="7070" y="0"/>
                  </a:cubicBezTo>
                  <a:lnTo>
                    <a:pt x="5410" y="0"/>
                  </a:lnTo>
                  <a:cubicBezTo>
                    <a:pt x="5409" y="0"/>
                    <a:pt x="5407" y="0"/>
                    <a:pt x="5406" y="0"/>
                  </a:cubicBezTo>
                  <a:cubicBezTo>
                    <a:pt x="5267" y="0"/>
                    <a:pt x="5149" y="101"/>
                    <a:pt x="5128" y="238"/>
                  </a:cubicBezTo>
                  <a:cubicBezTo>
                    <a:pt x="5107" y="403"/>
                    <a:pt x="5235" y="548"/>
                    <a:pt x="5400" y="548"/>
                  </a:cubicBezTo>
                  <a:lnTo>
                    <a:pt x="5692" y="548"/>
                  </a:lnTo>
                  <a:lnTo>
                    <a:pt x="5692" y="2262"/>
                  </a:lnTo>
                  <a:lnTo>
                    <a:pt x="4835" y="2262"/>
                  </a:lnTo>
                  <a:cubicBezTo>
                    <a:pt x="4684" y="2262"/>
                    <a:pt x="4562" y="2384"/>
                    <a:pt x="4562" y="2536"/>
                  </a:cubicBezTo>
                  <a:lnTo>
                    <a:pt x="4562" y="3940"/>
                  </a:lnTo>
                  <a:lnTo>
                    <a:pt x="3704" y="3940"/>
                  </a:lnTo>
                  <a:cubicBezTo>
                    <a:pt x="3553" y="3940"/>
                    <a:pt x="3431" y="4063"/>
                    <a:pt x="3431" y="4214"/>
                  </a:cubicBezTo>
                  <a:lnTo>
                    <a:pt x="3431" y="5657"/>
                  </a:lnTo>
                  <a:lnTo>
                    <a:pt x="2576" y="5657"/>
                  </a:lnTo>
                  <a:cubicBezTo>
                    <a:pt x="2424" y="5657"/>
                    <a:pt x="2302" y="5779"/>
                    <a:pt x="2302" y="5931"/>
                  </a:cubicBezTo>
                  <a:lnTo>
                    <a:pt x="2302" y="7371"/>
                  </a:lnTo>
                  <a:lnTo>
                    <a:pt x="1443" y="7371"/>
                  </a:lnTo>
                  <a:cubicBezTo>
                    <a:pt x="1291" y="7371"/>
                    <a:pt x="1169" y="7493"/>
                    <a:pt x="1169" y="7645"/>
                  </a:cubicBezTo>
                  <a:lnTo>
                    <a:pt x="1169" y="9087"/>
                  </a:lnTo>
                  <a:lnTo>
                    <a:pt x="274" y="9087"/>
                  </a:lnTo>
                  <a:cubicBezTo>
                    <a:pt x="122" y="9087"/>
                    <a:pt x="0" y="9210"/>
                    <a:pt x="0" y="9361"/>
                  </a:cubicBezTo>
                  <a:lnTo>
                    <a:pt x="0" y="11040"/>
                  </a:lnTo>
                  <a:cubicBezTo>
                    <a:pt x="0" y="11191"/>
                    <a:pt x="122" y="11313"/>
                    <a:pt x="274" y="11313"/>
                  </a:cubicBezTo>
                  <a:lnTo>
                    <a:pt x="15017" y="11313"/>
                  </a:lnTo>
                  <a:cubicBezTo>
                    <a:pt x="15169" y="11313"/>
                    <a:pt x="15291" y="11191"/>
                    <a:pt x="15291" y="11040"/>
                  </a:cubicBezTo>
                  <a:lnTo>
                    <a:pt x="15291" y="9357"/>
                  </a:lnTo>
                  <a:cubicBezTo>
                    <a:pt x="15291" y="9207"/>
                    <a:pt x="15169" y="9085"/>
                    <a:pt x="15017" y="9085"/>
                  </a:cubicBezTo>
                  <a:lnTo>
                    <a:pt x="15017" y="9087"/>
                  </a:lnTo>
                  <a:lnTo>
                    <a:pt x="14160" y="9087"/>
                  </a:lnTo>
                  <a:lnTo>
                    <a:pt x="14160" y="7647"/>
                  </a:lnTo>
                  <a:cubicBezTo>
                    <a:pt x="14160" y="7495"/>
                    <a:pt x="14038" y="7373"/>
                    <a:pt x="13887" y="7373"/>
                  </a:cubicBezTo>
                  <a:lnTo>
                    <a:pt x="13029" y="7373"/>
                  </a:lnTo>
                  <a:lnTo>
                    <a:pt x="13029" y="5931"/>
                  </a:lnTo>
                  <a:cubicBezTo>
                    <a:pt x="13029" y="5779"/>
                    <a:pt x="12907" y="5657"/>
                    <a:pt x="12756" y="5657"/>
                  </a:cubicBezTo>
                  <a:lnTo>
                    <a:pt x="11899" y="5657"/>
                  </a:lnTo>
                  <a:lnTo>
                    <a:pt x="11899" y="4216"/>
                  </a:lnTo>
                  <a:cubicBezTo>
                    <a:pt x="11899" y="4065"/>
                    <a:pt x="11774" y="3943"/>
                    <a:pt x="11625" y="3943"/>
                  </a:cubicBezTo>
                  <a:lnTo>
                    <a:pt x="10766" y="3943"/>
                  </a:lnTo>
                  <a:lnTo>
                    <a:pt x="10766" y="2536"/>
                  </a:lnTo>
                  <a:cubicBezTo>
                    <a:pt x="10766" y="2386"/>
                    <a:pt x="10643" y="2262"/>
                    <a:pt x="10492" y="2262"/>
                  </a:cubicBezTo>
                  <a:lnTo>
                    <a:pt x="9635" y="2262"/>
                  </a:lnTo>
                  <a:lnTo>
                    <a:pt x="9635" y="548"/>
                  </a:lnTo>
                  <a:lnTo>
                    <a:pt x="9919" y="548"/>
                  </a:lnTo>
                  <a:cubicBezTo>
                    <a:pt x="9921" y="548"/>
                    <a:pt x="9922" y="548"/>
                    <a:pt x="9924" y="548"/>
                  </a:cubicBezTo>
                  <a:cubicBezTo>
                    <a:pt x="10052" y="548"/>
                    <a:pt x="10164" y="460"/>
                    <a:pt x="10195" y="335"/>
                  </a:cubicBezTo>
                  <a:cubicBezTo>
                    <a:pt x="10233" y="162"/>
                    <a:pt x="10102" y="0"/>
                    <a:pt x="9927" y="0"/>
                  </a:cubicBezTo>
                  <a:lnTo>
                    <a:pt x="8266" y="0"/>
                  </a:lnTo>
                  <a:cubicBezTo>
                    <a:pt x="8264" y="0"/>
                    <a:pt x="8263" y="0"/>
                    <a:pt x="8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83"/>
            <p:cNvSpPr/>
            <p:nvPr/>
          </p:nvSpPr>
          <p:spPr>
            <a:xfrm>
              <a:off x="5684938" y="3715250"/>
              <a:ext cx="56725" cy="13725"/>
            </a:xfrm>
            <a:custGeom>
              <a:avLst/>
              <a:gdLst/>
              <a:ahLst/>
              <a:cxnLst/>
              <a:rect l="l" t="t" r="r" b="b"/>
              <a:pathLst>
                <a:path w="2269" h="549" extrusionOk="0">
                  <a:moveTo>
                    <a:pt x="299" y="1"/>
                  </a:moveTo>
                  <a:cubicBezTo>
                    <a:pt x="160" y="1"/>
                    <a:pt x="42" y="101"/>
                    <a:pt x="21" y="239"/>
                  </a:cubicBezTo>
                  <a:cubicBezTo>
                    <a:pt x="0" y="403"/>
                    <a:pt x="129" y="548"/>
                    <a:pt x="293" y="548"/>
                  </a:cubicBezTo>
                  <a:lnTo>
                    <a:pt x="1965" y="548"/>
                  </a:lnTo>
                  <a:cubicBezTo>
                    <a:pt x="1967" y="548"/>
                    <a:pt x="1968" y="548"/>
                    <a:pt x="1969" y="548"/>
                  </a:cubicBezTo>
                  <a:cubicBezTo>
                    <a:pt x="2109" y="548"/>
                    <a:pt x="2229" y="446"/>
                    <a:pt x="2247" y="308"/>
                  </a:cubicBezTo>
                  <a:cubicBezTo>
                    <a:pt x="2268" y="144"/>
                    <a:pt x="2142" y="1"/>
                    <a:pt x="1976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83"/>
            <p:cNvSpPr/>
            <p:nvPr/>
          </p:nvSpPr>
          <p:spPr>
            <a:xfrm>
              <a:off x="5689938" y="3676025"/>
              <a:ext cx="46725" cy="13675"/>
            </a:xfrm>
            <a:custGeom>
              <a:avLst/>
              <a:gdLst/>
              <a:ahLst/>
              <a:cxnLst/>
              <a:rect l="l" t="t" r="r" b="b"/>
              <a:pathLst>
                <a:path w="1869" h="547" extrusionOk="0">
                  <a:moveTo>
                    <a:pt x="295" y="1"/>
                  </a:moveTo>
                  <a:cubicBezTo>
                    <a:pt x="158" y="1"/>
                    <a:pt x="42" y="103"/>
                    <a:pt x="21" y="239"/>
                  </a:cubicBezTo>
                  <a:cubicBezTo>
                    <a:pt x="0" y="403"/>
                    <a:pt x="129" y="546"/>
                    <a:pt x="293" y="546"/>
                  </a:cubicBezTo>
                  <a:lnTo>
                    <a:pt x="1567" y="546"/>
                  </a:lnTo>
                  <a:cubicBezTo>
                    <a:pt x="1569" y="546"/>
                    <a:pt x="1570" y="546"/>
                    <a:pt x="1571" y="546"/>
                  </a:cubicBezTo>
                  <a:cubicBezTo>
                    <a:pt x="1709" y="546"/>
                    <a:pt x="1829" y="446"/>
                    <a:pt x="1847" y="308"/>
                  </a:cubicBezTo>
                  <a:cubicBezTo>
                    <a:pt x="1868" y="145"/>
                    <a:pt x="1744" y="1"/>
                    <a:pt x="1581" y="1"/>
                  </a:cubicBezTo>
                  <a:cubicBezTo>
                    <a:pt x="1580" y="1"/>
                    <a:pt x="1579" y="1"/>
                    <a:pt x="1578" y="1"/>
                  </a:cubicBezTo>
                  <a:lnTo>
                    <a:pt x="304" y="1"/>
                  </a:lnTo>
                  <a:cubicBezTo>
                    <a:pt x="301" y="1"/>
                    <a:pt x="29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83"/>
            <p:cNvSpPr/>
            <p:nvPr/>
          </p:nvSpPr>
          <p:spPr>
            <a:xfrm>
              <a:off x="5695263" y="3635875"/>
              <a:ext cx="36075" cy="13700"/>
            </a:xfrm>
            <a:custGeom>
              <a:avLst/>
              <a:gdLst/>
              <a:ahLst/>
              <a:cxnLst/>
              <a:rect l="l" t="t" r="r" b="b"/>
              <a:pathLst>
                <a:path w="1443" h="548" extrusionOk="0">
                  <a:moveTo>
                    <a:pt x="299" y="0"/>
                  </a:moveTo>
                  <a:cubicBezTo>
                    <a:pt x="160" y="0"/>
                    <a:pt x="42" y="103"/>
                    <a:pt x="21" y="240"/>
                  </a:cubicBezTo>
                  <a:cubicBezTo>
                    <a:pt x="0" y="402"/>
                    <a:pt x="129" y="548"/>
                    <a:pt x="293" y="548"/>
                  </a:cubicBezTo>
                  <a:lnTo>
                    <a:pt x="1142" y="548"/>
                  </a:lnTo>
                  <a:cubicBezTo>
                    <a:pt x="1143" y="548"/>
                    <a:pt x="1144" y="548"/>
                    <a:pt x="1146" y="548"/>
                  </a:cubicBezTo>
                  <a:cubicBezTo>
                    <a:pt x="1283" y="548"/>
                    <a:pt x="1403" y="445"/>
                    <a:pt x="1424" y="308"/>
                  </a:cubicBezTo>
                  <a:cubicBezTo>
                    <a:pt x="1443" y="145"/>
                    <a:pt x="1316" y="0"/>
                    <a:pt x="1152" y="0"/>
                  </a:cubicBezTo>
                  <a:lnTo>
                    <a:pt x="303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83"/>
            <p:cNvSpPr/>
            <p:nvPr/>
          </p:nvSpPr>
          <p:spPr>
            <a:xfrm>
              <a:off x="5697788" y="3594800"/>
              <a:ext cx="31075" cy="13725"/>
            </a:xfrm>
            <a:custGeom>
              <a:avLst/>
              <a:gdLst/>
              <a:ahLst/>
              <a:cxnLst/>
              <a:rect l="l" t="t" r="r" b="b"/>
              <a:pathLst>
                <a:path w="1243" h="549" extrusionOk="0">
                  <a:moveTo>
                    <a:pt x="299" y="1"/>
                  </a:moveTo>
                  <a:cubicBezTo>
                    <a:pt x="160" y="1"/>
                    <a:pt x="40" y="103"/>
                    <a:pt x="21" y="241"/>
                  </a:cubicBezTo>
                  <a:cubicBezTo>
                    <a:pt x="0" y="403"/>
                    <a:pt x="127" y="548"/>
                    <a:pt x="293" y="548"/>
                  </a:cubicBezTo>
                  <a:lnTo>
                    <a:pt x="939" y="548"/>
                  </a:lnTo>
                  <a:cubicBezTo>
                    <a:pt x="941" y="548"/>
                    <a:pt x="942" y="548"/>
                    <a:pt x="944" y="548"/>
                  </a:cubicBezTo>
                  <a:cubicBezTo>
                    <a:pt x="1083" y="548"/>
                    <a:pt x="1201" y="446"/>
                    <a:pt x="1222" y="308"/>
                  </a:cubicBezTo>
                  <a:cubicBezTo>
                    <a:pt x="1243" y="146"/>
                    <a:pt x="1114" y="1"/>
                    <a:pt x="950" y="1"/>
                  </a:cubicBezTo>
                  <a:lnTo>
                    <a:pt x="303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83"/>
            <p:cNvSpPr/>
            <p:nvPr/>
          </p:nvSpPr>
          <p:spPr>
            <a:xfrm>
              <a:off x="5699313" y="3559200"/>
              <a:ext cx="28025" cy="13725"/>
            </a:xfrm>
            <a:custGeom>
              <a:avLst/>
              <a:gdLst/>
              <a:ahLst/>
              <a:cxnLst/>
              <a:rect l="l" t="t" r="r" b="b"/>
              <a:pathLst>
                <a:path w="1121" h="549" extrusionOk="0">
                  <a:moveTo>
                    <a:pt x="299" y="1"/>
                  </a:moveTo>
                  <a:cubicBezTo>
                    <a:pt x="160" y="1"/>
                    <a:pt x="42" y="103"/>
                    <a:pt x="21" y="241"/>
                  </a:cubicBezTo>
                  <a:cubicBezTo>
                    <a:pt x="0" y="405"/>
                    <a:pt x="127" y="548"/>
                    <a:pt x="293" y="548"/>
                  </a:cubicBezTo>
                  <a:lnTo>
                    <a:pt x="817" y="548"/>
                  </a:lnTo>
                  <a:cubicBezTo>
                    <a:pt x="819" y="548"/>
                    <a:pt x="820" y="549"/>
                    <a:pt x="822" y="549"/>
                  </a:cubicBezTo>
                  <a:cubicBezTo>
                    <a:pt x="961" y="549"/>
                    <a:pt x="1079" y="448"/>
                    <a:pt x="1100" y="310"/>
                  </a:cubicBezTo>
                  <a:cubicBezTo>
                    <a:pt x="1121" y="146"/>
                    <a:pt x="992" y="1"/>
                    <a:pt x="828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83"/>
            <p:cNvSpPr/>
            <p:nvPr/>
          </p:nvSpPr>
          <p:spPr>
            <a:xfrm>
              <a:off x="5678138" y="3332625"/>
              <a:ext cx="73150" cy="70400"/>
            </a:xfrm>
            <a:custGeom>
              <a:avLst/>
              <a:gdLst/>
              <a:ahLst/>
              <a:cxnLst/>
              <a:rect l="l" t="t" r="r" b="b"/>
              <a:pathLst>
                <a:path w="2926" h="2816" extrusionOk="0">
                  <a:moveTo>
                    <a:pt x="1407" y="550"/>
                  </a:moveTo>
                  <a:cubicBezTo>
                    <a:pt x="1755" y="550"/>
                    <a:pt x="2069" y="758"/>
                    <a:pt x="2201" y="1080"/>
                  </a:cubicBezTo>
                  <a:cubicBezTo>
                    <a:pt x="2334" y="1400"/>
                    <a:pt x="2260" y="1771"/>
                    <a:pt x="2014" y="2017"/>
                  </a:cubicBezTo>
                  <a:cubicBezTo>
                    <a:pt x="1850" y="2181"/>
                    <a:pt x="1630" y="2268"/>
                    <a:pt x="1406" y="2268"/>
                  </a:cubicBezTo>
                  <a:cubicBezTo>
                    <a:pt x="1295" y="2268"/>
                    <a:pt x="1183" y="2247"/>
                    <a:pt x="1077" y="2203"/>
                  </a:cubicBezTo>
                  <a:cubicBezTo>
                    <a:pt x="757" y="2070"/>
                    <a:pt x="546" y="1756"/>
                    <a:pt x="546" y="1409"/>
                  </a:cubicBezTo>
                  <a:cubicBezTo>
                    <a:pt x="548" y="933"/>
                    <a:pt x="931" y="550"/>
                    <a:pt x="1407" y="550"/>
                  </a:cubicBezTo>
                  <a:close/>
                  <a:moveTo>
                    <a:pt x="1406" y="1"/>
                  </a:moveTo>
                  <a:cubicBezTo>
                    <a:pt x="1225" y="1"/>
                    <a:pt x="1042" y="36"/>
                    <a:pt x="868" y="107"/>
                  </a:cubicBezTo>
                  <a:cubicBezTo>
                    <a:pt x="342" y="326"/>
                    <a:pt x="1" y="838"/>
                    <a:pt x="1" y="1409"/>
                  </a:cubicBezTo>
                  <a:cubicBezTo>
                    <a:pt x="1" y="2186"/>
                    <a:pt x="630" y="2816"/>
                    <a:pt x="1407" y="2816"/>
                  </a:cubicBezTo>
                  <a:cubicBezTo>
                    <a:pt x="1976" y="2816"/>
                    <a:pt x="2490" y="2472"/>
                    <a:pt x="2707" y="1946"/>
                  </a:cubicBezTo>
                  <a:cubicBezTo>
                    <a:pt x="2926" y="1421"/>
                    <a:pt x="2804" y="815"/>
                    <a:pt x="2401" y="413"/>
                  </a:cubicBezTo>
                  <a:cubicBezTo>
                    <a:pt x="2132" y="144"/>
                    <a:pt x="1773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83"/>
            <p:cNvSpPr/>
            <p:nvPr/>
          </p:nvSpPr>
          <p:spPr>
            <a:xfrm>
              <a:off x="5706088" y="3290075"/>
              <a:ext cx="13775" cy="27875"/>
            </a:xfrm>
            <a:custGeom>
              <a:avLst/>
              <a:gdLst/>
              <a:ahLst/>
              <a:cxnLst/>
              <a:rect l="l" t="t" r="r" b="b"/>
              <a:pathLst>
                <a:path w="551" h="1115" extrusionOk="0">
                  <a:moveTo>
                    <a:pt x="273" y="0"/>
                  </a:moveTo>
                  <a:cubicBezTo>
                    <a:pt x="124" y="0"/>
                    <a:pt x="1" y="122"/>
                    <a:pt x="1" y="274"/>
                  </a:cubicBezTo>
                  <a:lnTo>
                    <a:pt x="1" y="841"/>
                  </a:lnTo>
                  <a:cubicBezTo>
                    <a:pt x="1" y="993"/>
                    <a:pt x="124" y="1115"/>
                    <a:pt x="273" y="1115"/>
                  </a:cubicBezTo>
                  <a:cubicBezTo>
                    <a:pt x="285" y="1115"/>
                    <a:pt x="296" y="1114"/>
                    <a:pt x="308" y="1112"/>
                  </a:cubicBezTo>
                  <a:cubicBezTo>
                    <a:pt x="447" y="1091"/>
                    <a:pt x="551" y="971"/>
                    <a:pt x="548" y="830"/>
                  </a:cubicBezTo>
                  <a:lnTo>
                    <a:pt x="548" y="285"/>
                  </a:lnTo>
                  <a:cubicBezTo>
                    <a:pt x="551" y="144"/>
                    <a:pt x="447" y="24"/>
                    <a:pt x="308" y="3"/>
                  </a:cubicBezTo>
                  <a:cubicBezTo>
                    <a:pt x="296" y="1"/>
                    <a:pt x="285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83"/>
            <p:cNvSpPr/>
            <p:nvPr/>
          </p:nvSpPr>
          <p:spPr>
            <a:xfrm>
              <a:off x="5706038" y="3417600"/>
              <a:ext cx="13825" cy="27875"/>
            </a:xfrm>
            <a:custGeom>
              <a:avLst/>
              <a:gdLst/>
              <a:ahLst/>
              <a:cxnLst/>
              <a:rect l="l" t="t" r="r" b="b"/>
              <a:pathLst>
                <a:path w="553" h="1115" extrusionOk="0">
                  <a:moveTo>
                    <a:pt x="278" y="0"/>
                  </a:moveTo>
                  <a:cubicBezTo>
                    <a:pt x="128" y="0"/>
                    <a:pt x="3" y="120"/>
                    <a:pt x="3" y="274"/>
                  </a:cubicBezTo>
                  <a:lnTo>
                    <a:pt x="3" y="830"/>
                  </a:lnTo>
                  <a:cubicBezTo>
                    <a:pt x="1" y="971"/>
                    <a:pt x="102" y="1093"/>
                    <a:pt x="241" y="1112"/>
                  </a:cubicBezTo>
                  <a:cubicBezTo>
                    <a:pt x="253" y="1113"/>
                    <a:pt x="265" y="1114"/>
                    <a:pt x="277" y="1114"/>
                  </a:cubicBezTo>
                  <a:cubicBezTo>
                    <a:pt x="426" y="1114"/>
                    <a:pt x="550" y="994"/>
                    <a:pt x="550" y="840"/>
                  </a:cubicBezTo>
                  <a:lnTo>
                    <a:pt x="550" y="284"/>
                  </a:lnTo>
                  <a:cubicBezTo>
                    <a:pt x="553" y="143"/>
                    <a:pt x="449" y="23"/>
                    <a:pt x="310" y="2"/>
                  </a:cubicBezTo>
                  <a:cubicBezTo>
                    <a:pt x="299" y="1"/>
                    <a:pt x="28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83"/>
            <p:cNvSpPr/>
            <p:nvPr/>
          </p:nvSpPr>
          <p:spPr>
            <a:xfrm>
              <a:off x="5655713" y="3310850"/>
              <a:ext cx="25075" cy="23700"/>
            </a:xfrm>
            <a:custGeom>
              <a:avLst/>
              <a:gdLst/>
              <a:ahLst/>
              <a:cxnLst/>
              <a:rect l="l" t="t" r="r" b="b"/>
              <a:pathLst>
                <a:path w="1003" h="948" extrusionOk="0">
                  <a:moveTo>
                    <a:pt x="301" y="0"/>
                  </a:moveTo>
                  <a:cubicBezTo>
                    <a:pt x="231" y="0"/>
                    <a:pt x="161" y="27"/>
                    <a:pt x="108" y="79"/>
                  </a:cubicBezTo>
                  <a:cubicBezTo>
                    <a:pt x="1" y="187"/>
                    <a:pt x="1" y="359"/>
                    <a:pt x="108" y="467"/>
                  </a:cubicBezTo>
                  <a:lnTo>
                    <a:pt x="508" y="869"/>
                  </a:lnTo>
                  <a:cubicBezTo>
                    <a:pt x="572" y="922"/>
                    <a:pt x="637" y="948"/>
                    <a:pt x="702" y="948"/>
                  </a:cubicBezTo>
                  <a:cubicBezTo>
                    <a:pt x="767" y="948"/>
                    <a:pt x="831" y="922"/>
                    <a:pt x="896" y="869"/>
                  </a:cubicBezTo>
                  <a:cubicBezTo>
                    <a:pt x="1003" y="761"/>
                    <a:pt x="1003" y="587"/>
                    <a:pt x="896" y="481"/>
                  </a:cubicBezTo>
                  <a:lnTo>
                    <a:pt x="495" y="79"/>
                  </a:lnTo>
                  <a:cubicBezTo>
                    <a:pt x="442" y="27"/>
                    <a:pt x="37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83"/>
            <p:cNvSpPr/>
            <p:nvPr/>
          </p:nvSpPr>
          <p:spPr>
            <a:xfrm>
              <a:off x="5745838" y="3401000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302" y="0"/>
                  </a:moveTo>
                  <a:cubicBezTo>
                    <a:pt x="232" y="0"/>
                    <a:pt x="162" y="27"/>
                    <a:pt x="108" y="81"/>
                  </a:cubicBezTo>
                  <a:cubicBezTo>
                    <a:pt x="1" y="188"/>
                    <a:pt x="1" y="361"/>
                    <a:pt x="108" y="468"/>
                  </a:cubicBezTo>
                  <a:lnTo>
                    <a:pt x="511" y="868"/>
                  </a:lnTo>
                  <a:cubicBezTo>
                    <a:pt x="575" y="922"/>
                    <a:pt x="639" y="949"/>
                    <a:pt x="703" y="949"/>
                  </a:cubicBezTo>
                  <a:cubicBezTo>
                    <a:pt x="767" y="949"/>
                    <a:pt x="832" y="922"/>
                    <a:pt x="896" y="868"/>
                  </a:cubicBezTo>
                  <a:cubicBezTo>
                    <a:pt x="1003" y="761"/>
                    <a:pt x="1003" y="588"/>
                    <a:pt x="896" y="481"/>
                  </a:cubicBezTo>
                  <a:lnTo>
                    <a:pt x="496" y="81"/>
                  </a:lnTo>
                  <a:cubicBezTo>
                    <a:pt x="442" y="27"/>
                    <a:pt x="372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83"/>
            <p:cNvSpPr/>
            <p:nvPr/>
          </p:nvSpPr>
          <p:spPr>
            <a:xfrm>
              <a:off x="5635188" y="3361250"/>
              <a:ext cx="28775" cy="13725"/>
            </a:xfrm>
            <a:custGeom>
              <a:avLst/>
              <a:gdLst/>
              <a:ahLst/>
              <a:cxnLst/>
              <a:rect l="l" t="t" r="r" b="b"/>
              <a:pathLst>
                <a:path w="1151" h="549" extrusionOk="0">
                  <a:moveTo>
                    <a:pt x="299" y="1"/>
                  </a:moveTo>
                  <a:cubicBezTo>
                    <a:pt x="160" y="1"/>
                    <a:pt x="40" y="101"/>
                    <a:pt x="21" y="239"/>
                  </a:cubicBezTo>
                  <a:cubicBezTo>
                    <a:pt x="0" y="403"/>
                    <a:pt x="127" y="546"/>
                    <a:pt x="291" y="548"/>
                  </a:cubicBezTo>
                  <a:lnTo>
                    <a:pt x="847" y="548"/>
                  </a:lnTo>
                  <a:cubicBezTo>
                    <a:pt x="848" y="548"/>
                    <a:pt x="850" y="548"/>
                    <a:pt x="851" y="548"/>
                  </a:cubicBezTo>
                  <a:cubicBezTo>
                    <a:pt x="990" y="548"/>
                    <a:pt x="1108" y="446"/>
                    <a:pt x="1129" y="308"/>
                  </a:cubicBezTo>
                  <a:cubicBezTo>
                    <a:pt x="1150" y="144"/>
                    <a:pt x="1022" y="1"/>
                    <a:pt x="857" y="1"/>
                  </a:cubicBezTo>
                  <a:lnTo>
                    <a:pt x="303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83"/>
            <p:cNvSpPr/>
            <p:nvPr/>
          </p:nvSpPr>
          <p:spPr>
            <a:xfrm>
              <a:off x="5762688" y="3361250"/>
              <a:ext cx="28775" cy="13725"/>
            </a:xfrm>
            <a:custGeom>
              <a:avLst/>
              <a:gdLst/>
              <a:ahLst/>
              <a:cxnLst/>
              <a:rect l="l" t="t" r="r" b="b"/>
              <a:pathLst>
                <a:path w="1151" h="549" extrusionOk="0">
                  <a:moveTo>
                    <a:pt x="291" y="1"/>
                  </a:moveTo>
                  <a:cubicBezTo>
                    <a:pt x="127" y="1"/>
                    <a:pt x="1" y="144"/>
                    <a:pt x="20" y="308"/>
                  </a:cubicBezTo>
                  <a:cubicBezTo>
                    <a:pt x="41" y="446"/>
                    <a:pt x="158" y="548"/>
                    <a:pt x="298" y="548"/>
                  </a:cubicBezTo>
                  <a:cubicBezTo>
                    <a:pt x="299" y="548"/>
                    <a:pt x="301" y="548"/>
                    <a:pt x="302" y="548"/>
                  </a:cubicBezTo>
                  <a:lnTo>
                    <a:pt x="849" y="548"/>
                  </a:lnTo>
                  <a:cubicBezTo>
                    <a:pt x="851" y="548"/>
                    <a:pt x="852" y="548"/>
                    <a:pt x="854" y="548"/>
                  </a:cubicBezTo>
                  <a:cubicBezTo>
                    <a:pt x="991" y="548"/>
                    <a:pt x="1111" y="446"/>
                    <a:pt x="1132" y="308"/>
                  </a:cubicBezTo>
                  <a:cubicBezTo>
                    <a:pt x="1151" y="144"/>
                    <a:pt x="1024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83"/>
            <p:cNvSpPr/>
            <p:nvPr/>
          </p:nvSpPr>
          <p:spPr>
            <a:xfrm>
              <a:off x="5655713" y="3400925"/>
              <a:ext cx="25200" cy="23800"/>
            </a:xfrm>
            <a:custGeom>
              <a:avLst/>
              <a:gdLst/>
              <a:ahLst/>
              <a:cxnLst/>
              <a:rect l="l" t="t" r="r" b="b"/>
              <a:pathLst>
                <a:path w="1008" h="952" extrusionOk="0">
                  <a:moveTo>
                    <a:pt x="705" y="0"/>
                  </a:moveTo>
                  <a:cubicBezTo>
                    <a:pt x="633" y="0"/>
                    <a:pt x="561" y="28"/>
                    <a:pt x="508" y="84"/>
                  </a:cubicBezTo>
                  <a:lnTo>
                    <a:pt x="108" y="484"/>
                  </a:lnTo>
                  <a:cubicBezTo>
                    <a:pt x="1" y="591"/>
                    <a:pt x="1" y="764"/>
                    <a:pt x="108" y="871"/>
                  </a:cubicBezTo>
                  <a:cubicBezTo>
                    <a:pt x="172" y="925"/>
                    <a:pt x="236" y="952"/>
                    <a:pt x="301" y="952"/>
                  </a:cubicBezTo>
                  <a:cubicBezTo>
                    <a:pt x="365" y="952"/>
                    <a:pt x="430" y="925"/>
                    <a:pt x="495" y="871"/>
                  </a:cubicBezTo>
                  <a:lnTo>
                    <a:pt x="896" y="471"/>
                  </a:lnTo>
                  <a:cubicBezTo>
                    <a:pt x="1005" y="364"/>
                    <a:pt x="1007" y="189"/>
                    <a:pt x="900" y="79"/>
                  </a:cubicBezTo>
                  <a:cubicBezTo>
                    <a:pt x="846" y="26"/>
                    <a:pt x="776" y="0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83"/>
            <p:cNvSpPr/>
            <p:nvPr/>
          </p:nvSpPr>
          <p:spPr>
            <a:xfrm>
              <a:off x="5745838" y="3310925"/>
              <a:ext cx="25000" cy="23800"/>
            </a:xfrm>
            <a:custGeom>
              <a:avLst/>
              <a:gdLst/>
              <a:ahLst/>
              <a:cxnLst/>
              <a:rect l="l" t="t" r="r" b="b"/>
              <a:pathLst>
                <a:path w="1000" h="952" extrusionOk="0">
                  <a:moveTo>
                    <a:pt x="698" y="0"/>
                  </a:moveTo>
                  <a:cubicBezTo>
                    <a:pt x="630" y="0"/>
                    <a:pt x="561" y="25"/>
                    <a:pt x="508" y="76"/>
                  </a:cubicBezTo>
                  <a:lnTo>
                    <a:pt x="108" y="478"/>
                  </a:lnTo>
                  <a:cubicBezTo>
                    <a:pt x="1" y="584"/>
                    <a:pt x="1" y="758"/>
                    <a:pt x="108" y="866"/>
                  </a:cubicBezTo>
                  <a:cubicBezTo>
                    <a:pt x="163" y="920"/>
                    <a:pt x="233" y="951"/>
                    <a:pt x="305" y="951"/>
                  </a:cubicBezTo>
                  <a:cubicBezTo>
                    <a:pt x="371" y="951"/>
                    <a:pt x="439" y="925"/>
                    <a:pt x="496" y="866"/>
                  </a:cubicBezTo>
                  <a:lnTo>
                    <a:pt x="896" y="464"/>
                  </a:lnTo>
                  <a:cubicBezTo>
                    <a:pt x="999" y="356"/>
                    <a:pt x="997" y="186"/>
                    <a:pt x="892" y="80"/>
                  </a:cubicBezTo>
                  <a:cubicBezTo>
                    <a:pt x="838" y="27"/>
                    <a:pt x="768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83"/>
            <p:cNvSpPr/>
            <p:nvPr/>
          </p:nvSpPr>
          <p:spPr>
            <a:xfrm>
              <a:off x="5618588" y="3574000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12" name="Google Shape;2012;p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2201" y="157325"/>
            <a:ext cx="2081546" cy="18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7775" y="265575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>
            <a:hlinkClick r:id="rId2" action="ppaction://hlinksldjump"/>
          </p:cNvPr>
          <p:cNvSpPr txBox="1"/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2" action="ppaction://hlinksldjump"/>
              </a:rPr>
              <a:t>OVERVIEW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2" action="ppaction://hlinksldjump"/>
            </a:endParaRPr>
          </a:p>
        </p:txBody>
      </p:sp>
      <p:sp>
        <p:nvSpPr>
          <p:cNvPr id="488" name="Google Shape;488;p57">
            <a:hlinkClick r:id="rId2" action="ppaction://hlinksldjump"/>
          </p:cNvPr>
          <p:cNvSpPr txBox="1"/>
          <p:nvPr>
            <p:ph type="title" idx="2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2" action="ppaction://hlinksldjump"/>
              </a:rPr>
              <a:t>01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2" action="ppaction://hlinksldjump"/>
            </a:endParaRPr>
          </a:p>
        </p:txBody>
      </p:sp>
      <p:sp>
        <p:nvSpPr>
          <p:cNvPr id="489" name="Google Shape;489;p57"/>
          <p:cNvSpPr txBox="1"/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FEATURES OF THE TOPIC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3" action="ppaction://hlinksldjump"/>
            </a:endParaRPr>
          </a:p>
        </p:txBody>
      </p:sp>
      <p:sp>
        <p:nvSpPr>
          <p:cNvPr id="490" name="Google Shape;490;p57"/>
          <p:cNvSpPr txBox="1"/>
          <p:nvPr>
            <p:ph type="title" idx="4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02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3" action="ppaction://hlinksldjump"/>
            </a:endParaRPr>
          </a:p>
        </p:txBody>
      </p:sp>
      <p:sp>
        <p:nvSpPr>
          <p:cNvPr id="491" name="Google Shape;491;p57"/>
          <p:cNvSpPr txBox="1"/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ASSIGNMENT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4" action="ppaction://hlinksldjump"/>
            </a:endParaRPr>
          </a:p>
        </p:txBody>
      </p:sp>
      <p:sp>
        <p:nvSpPr>
          <p:cNvPr id="492" name="Google Shape;492;p57"/>
          <p:cNvSpPr txBox="1"/>
          <p:nvPr>
            <p:ph type="title" idx="6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03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4" action="ppaction://hlinksldjump"/>
            </a:endParaRPr>
          </a:p>
        </p:txBody>
      </p:sp>
      <p:sp>
        <p:nvSpPr>
          <p:cNvPr id="493" name="Google Shape;493;p57"/>
          <p:cNvSpPr txBox="1"/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5" action="ppaction://hlinksldjump"/>
              </a:rPr>
              <a:t>ABOUT THE TOPIC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5" action="ppaction://hlinksldjump"/>
            </a:endParaRPr>
          </a:p>
        </p:txBody>
      </p:sp>
      <p:sp>
        <p:nvSpPr>
          <p:cNvPr id="494" name="Google Shape;494;p57"/>
          <p:cNvSpPr txBox="1"/>
          <p:nvPr>
            <p:ph type="title" idx="8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5" action="ppaction://hlinksldjump"/>
              </a:rPr>
              <a:t>04</a:t>
            </a:r>
            <a:endParaRPr lang="en-GB">
              <a:solidFill>
                <a:schemeClr val="hlink"/>
              </a:solidFill>
              <a:uFill>
                <a:noFill/>
              </a:uFill>
              <a:hlinkClick r:id="rId5" action="ppaction://hlinksldjum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1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8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05750" y="310951"/>
            <a:ext cx="2499125" cy="46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4"/>
          <p:cNvSpPr txBox="1"/>
          <p:nvPr>
            <p:ph type="ctrTitle"/>
          </p:nvPr>
        </p:nvSpPr>
        <p:spPr>
          <a:xfrm>
            <a:off x="844588" y="14444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2019" name="Google Shape;2019;p84"/>
          <p:cNvSpPr txBox="1"/>
          <p:nvPr>
            <p:ph type="subTitle" idx="1"/>
          </p:nvPr>
        </p:nvSpPr>
        <p:spPr>
          <a:xfrm>
            <a:off x="844588" y="18671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 is the farthest planet from the Sun</a:t>
            </a:r>
            <a:endParaRPr lang="en-GB"/>
          </a:p>
        </p:txBody>
      </p:sp>
      <p:sp>
        <p:nvSpPr>
          <p:cNvPr id="2020" name="Google Shape;2020;p84"/>
          <p:cNvSpPr txBox="1"/>
          <p:nvPr>
            <p:ph type="ctrTitle" idx="3"/>
          </p:nvPr>
        </p:nvSpPr>
        <p:spPr>
          <a:xfrm>
            <a:off x="844588" y="25353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2021" name="Google Shape;2021;p84"/>
          <p:cNvSpPr txBox="1"/>
          <p:nvPr>
            <p:ph type="subTitle" idx="4"/>
          </p:nvPr>
        </p:nvSpPr>
        <p:spPr>
          <a:xfrm>
            <a:off x="844588" y="29580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 is the biggest planet in the Solar System</a:t>
            </a:r>
            <a:endParaRPr lang="en-GB"/>
          </a:p>
        </p:txBody>
      </p:sp>
      <p:sp>
        <p:nvSpPr>
          <p:cNvPr id="2022" name="Google Shape;2022;p84"/>
          <p:cNvSpPr txBox="1"/>
          <p:nvPr>
            <p:ph type="ctrTitle" idx="7"/>
          </p:nvPr>
        </p:nvSpPr>
        <p:spPr>
          <a:xfrm>
            <a:off x="3405413" y="1444463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2023" name="Google Shape;2023;p84"/>
          <p:cNvSpPr txBox="1"/>
          <p:nvPr>
            <p:ph type="subTitle" idx="8"/>
          </p:nvPr>
        </p:nvSpPr>
        <p:spPr>
          <a:xfrm>
            <a:off x="3405413" y="1867138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is composed of hydrogen and helium</a:t>
            </a:r>
            <a:endParaRPr lang="en-GB"/>
          </a:p>
        </p:txBody>
      </p:sp>
      <p:sp>
        <p:nvSpPr>
          <p:cNvPr id="2024" name="Google Shape;2024;p84"/>
          <p:cNvSpPr txBox="1"/>
          <p:nvPr>
            <p:ph type="ctrTitle" idx="9"/>
          </p:nvPr>
        </p:nvSpPr>
        <p:spPr>
          <a:xfrm>
            <a:off x="3405413" y="2535362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 lang="en-GB"/>
          </a:p>
        </p:txBody>
      </p:sp>
      <p:sp>
        <p:nvSpPr>
          <p:cNvPr id="2025" name="Google Shape;2025;p84"/>
          <p:cNvSpPr txBox="1"/>
          <p:nvPr>
            <p:ph type="subTitle" idx="13"/>
          </p:nvPr>
        </p:nvSpPr>
        <p:spPr>
          <a:xfrm>
            <a:off x="3405413" y="2958038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</a:t>
            </a:r>
            <a:endParaRPr lang="en-GB"/>
          </a:p>
        </p:txBody>
      </p:sp>
      <p:sp>
        <p:nvSpPr>
          <p:cNvPr id="2026" name="Google Shape;2026;p84"/>
          <p:cNvSpPr txBox="1"/>
          <p:nvPr>
            <p:ph type="ctrTitle" idx="2"/>
          </p:nvPr>
        </p:nvSpPr>
        <p:spPr>
          <a:xfrm>
            <a:off x="913300" y="359450"/>
            <a:ext cx="47322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PAPYRUS</a:t>
            </a:r>
            <a:endParaRPr lang="en-GB"/>
          </a:p>
        </p:txBody>
      </p:sp>
      <p:sp>
        <p:nvSpPr>
          <p:cNvPr id="2027" name="Google Shape;2027;p84"/>
          <p:cNvSpPr txBox="1"/>
          <p:nvPr>
            <p:ph type="ctrTitle" idx="5"/>
          </p:nvPr>
        </p:nvSpPr>
        <p:spPr>
          <a:xfrm>
            <a:off x="844588" y="3626275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2028" name="Google Shape;2028;p84"/>
          <p:cNvSpPr txBox="1"/>
          <p:nvPr>
            <p:ph type="subTitle" idx="6"/>
          </p:nvPr>
        </p:nvSpPr>
        <p:spPr>
          <a:xfrm>
            <a:off x="844588" y="4048950"/>
            <a:ext cx="2385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actually a cold place</a:t>
            </a:r>
            <a:endParaRPr lang="en-GB"/>
          </a:p>
        </p:txBody>
      </p:sp>
      <p:sp>
        <p:nvSpPr>
          <p:cNvPr id="2029" name="Google Shape;2029;p84"/>
          <p:cNvSpPr txBox="1"/>
          <p:nvPr>
            <p:ph type="ctrTitle" idx="14"/>
          </p:nvPr>
        </p:nvSpPr>
        <p:spPr>
          <a:xfrm>
            <a:off x="3405413" y="3626262"/>
            <a:ext cx="2385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2030" name="Google Shape;2030;p84"/>
          <p:cNvSpPr txBox="1"/>
          <p:nvPr>
            <p:ph type="subTitle" idx="15"/>
          </p:nvPr>
        </p:nvSpPr>
        <p:spPr>
          <a:xfrm>
            <a:off x="3405423" y="4048950"/>
            <a:ext cx="20394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 lang="en-GB"/>
          </a:p>
        </p:txBody>
      </p:sp>
      <p:sp>
        <p:nvSpPr>
          <p:cNvPr id="2031" name="Google Shape;2031;p84"/>
          <p:cNvSpPr/>
          <p:nvPr/>
        </p:nvSpPr>
        <p:spPr>
          <a:xfrm rot="10800000">
            <a:off x="3243975" y="1511350"/>
            <a:ext cx="70825" cy="3010582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2" name="Google Shape;2032;p84"/>
          <p:cNvSpPr/>
          <p:nvPr/>
        </p:nvSpPr>
        <p:spPr>
          <a:xfrm rot="10800000">
            <a:off x="713225" y="1271175"/>
            <a:ext cx="4806063" cy="3490916"/>
          </a:xfrm>
          <a:custGeom>
            <a:avLst/>
            <a:gdLst/>
            <a:ahLst/>
            <a:cxnLst/>
            <a:rect l="l" t="t" r="r" b="b"/>
            <a:pathLst>
              <a:path w="49880" h="31678" extrusionOk="0">
                <a:moveTo>
                  <a:pt x="49674" y="0"/>
                </a:moveTo>
                <a:lnTo>
                  <a:pt x="43298" y="16"/>
                </a:lnTo>
                <a:lnTo>
                  <a:pt x="11871" y="90"/>
                </a:lnTo>
                <a:lnTo>
                  <a:pt x="197" y="45"/>
                </a:lnTo>
                <a:lnTo>
                  <a:pt x="103" y="45"/>
                </a:lnTo>
                <a:lnTo>
                  <a:pt x="103" y="140"/>
                </a:lnTo>
                <a:cubicBezTo>
                  <a:pt x="58" y="11116"/>
                  <a:pt x="0" y="27783"/>
                  <a:pt x="0" y="30672"/>
                </a:cubicBezTo>
                <a:lnTo>
                  <a:pt x="0" y="31480"/>
                </a:lnTo>
                <a:lnTo>
                  <a:pt x="0" y="31677"/>
                </a:lnTo>
                <a:lnTo>
                  <a:pt x="197" y="31677"/>
                </a:lnTo>
                <a:lnTo>
                  <a:pt x="25063" y="31595"/>
                </a:lnTo>
                <a:cubicBezTo>
                  <a:pt x="36097" y="31554"/>
                  <a:pt x="47081" y="31521"/>
                  <a:pt x="49715" y="31521"/>
                </a:cubicBezTo>
                <a:lnTo>
                  <a:pt x="30807" y="31460"/>
                </a:lnTo>
                <a:lnTo>
                  <a:pt x="6569" y="31460"/>
                </a:lnTo>
                <a:cubicBezTo>
                  <a:pt x="4993" y="31460"/>
                  <a:pt x="2641" y="31448"/>
                  <a:pt x="247" y="31431"/>
                </a:cubicBezTo>
                <a:lnTo>
                  <a:pt x="247" y="31431"/>
                </a:lnTo>
                <a:cubicBezTo>
                  <a:pt x="284" y="27056"/>
                  <a:pt x="320" y="22593"/>
                  <a:pt x="320" y="22593"/>
                </a:cubicBezTo>
                <a:lnTo>
                  <a:pt x="406" y="354"/>
                </a:lnTo>
                <a:lnTo>
                  <a:pt x="406" y="354"/>
                </a:lnTo>
                <a:lnTo>
                  <a:pt x="6483" y="378"/>
                </a:lnTo>
                <a:lnTo>
                  <a:pt x="37910" y="160"/>
                </a:lnTo>
                <a:lnTo>
                  <a:pt x="49666" y="148"/>
                </a:lnTo>
                <a:lnTo>
                  <a:pt x="49666" y="148"/>
                </a:lnTo>
                <a:lnTo>
                  <a:pt x="49687" y="31493"/>
                </a:lnTo>
                <a:lnTo>
                  <a:pt x="49760" y="15350"/>
                </a:lnTo>
                <a:cubicBezTo>
                  <a:pt x="49806" y="17168"/>
                  <a:pt x="49842" y="18990"/>
                  <a:pt x="49879" y="20820"/>
                </a:cubicBezTo>
                <a:cubicBezTo>
                  <a:pt x="49879" y="20820"/>
                  <a:pt x="49871" y="17734"/>
                  <a:pt x="49863" y="13602"/>
                </a:cubicBezTo>
                <a:cubicBezTo>
                  <a:pt x="49851" y="9483"/>
                  <a:pt x="49830" y="4317"/>
                  <a:pt x="49818" y="144"/>
                </a:cubicBezTo>
                <a:lnTo>
                  <a:pt x="49818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85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MANUFACTURING OF PAPYRUS</a:t>
            </a:r>
            <a:endParaRPr lang="en-GB"/>
          </a:p>
        </p:txBody>
      </p:sp>
      <p:sp>
        <p:nvSpPr>
          <p:cNvPr id="2038" name="Google Shape;2038;p85"/>
          <p:cNvSpPr txBox="1"/>
          <p:nvPr/>
        </p:nvSpPr>
        <p:spPr>
          <a:xfrm>
            <a:off x="6104325" y="2283150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THIRD STEP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39" name="Google Shape;2039;p85"/>
          <p:cNvSpPr txBox="1"/>
          <p:nvPr/>
        </p:nvSpPr>
        <p:spPr>
          <a:xfrm>
            <a:off x="6104325" y="2705837"/>
            <a:ext cx="2267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the closest planet to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0" name="Google Shape;2040;p85"/>
          <p:cNvSpPr txBox="1"/>
          <p:nvPr/>
        </p:nvSpPr>
        <p:spPr>
          <a:xfrm>
            <a:off x="771675" y="2283150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FIRST STEP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41" name="Google Shape;2041;p85"/>
          <p:cNvSpPr txBox="1"/>
          <p:nvPr/>
        </p:nvSpPr>
        <p:spPr>
          <a:xfrm>
            <a:off x="771675" y="2705825"/>
            <a:ext cx="2267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2" name="Google Shape;2042;p85"/>
          <p:cNvSpPr txBox="1"/>
          <p:nvPr/>
        </p:nvSpPr>
        <p:spPr>
          <a:xfrm>
            <a:off x="3438000" y="2283125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SECOND STEP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43" name="Google Shape;2043;p85"/>
          <p:cNvSpPr txBox="1"/>
          <p:nvPr/>
        </p:nvSpPr>
        <p:spPr>
          <a:xfrm>
            <a:off x="3438000" y="2705812"/>
            <a:ext cx="2267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4" name="Google Shape;2044;p85"/>
          <p:cNvSpPr/>
          <p:nvPr/>
        </p:nvSpPr>
        <p:spPr>
          <a:xfrm>
            <a:off x="1509979" y="1080280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5" name="Google Shape;2045;p85"/>
          <p:cNvSpPr/>
          <p:nvPr/>
        </p:nvSpPr>
        <p:spPr>
          <a:xfrm>
            <a:off x="1509950" y="1080276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01</a:t>
            </a:r>
            <a:endParaRPr lang="en-GB" sz="2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46" name="Google Shape;2046;p85"/>
          <p:cNvSpPr/>
          <p:nvPr/>
        </p:nvSpPr>
        <p:spPr>
          <a:xfrm rot="5400000" flipH="1">
            <a:off x="1734173" y="1934010"/>
            <a:ext cx="342880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7" name="Google Shape;2047;p85"/>
          <p:cNvSpPr/>
          <p:nvPr/>
        </p:nvSpPr>
        <p:spPr>
          <a:xfrm>
            <a:off x="4176229" y="1080280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8" name="Google Shape;2048;p85"/>
          <p:cNvSpPr/>
          <p:nvPr/>
        </p:nvSpPr>
        <p:spPr>
          <a:xfrm>
            <a:off x="4176200" y="1080276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02</a:t>
            </a:r>
            <a:endParaRPr lang="en-GB" sz="2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49" name="Google Shape;2049;p85"/>
          <p:cNvSpPr/>
          <p:nvPr/>
        </p:nvSpPr>
        <p:spPr>
          <a:xfrm rot="5400000" flipH="1">
            <a:off x="4413524" y="1938162"/>
            <a:ext cx="316675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0" name="Google Shape;2050;p85"/>
          <p:cNvSpPr/>
          <p:nvPr/>
        </p:nvSpPr>
        <p:spPr>
          <a:xfrm>
            <a:off x="6842475" y="1080280"/>
            <a:ext cx="79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03</a:t>
            </a:r>
            <a:endParaRPr lang="en-GB" sz="2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51" name="Google Shape;2051;p85"/>
          <p:cNvSpPr/>
          <p:nvPr/>
        </p:nvSpPr>
        <p:spPr>
          <a:xfrm>
            <a:off x="6842501" y="1080276"/>
            <a:ext cx="791348" cy="717200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2" name="Google Shape;2052;p85"/>
          <p:cNvSpPr/>
          <p:nvPr/>
        </p:nvSpPr>
        <p:spPr>
          <a:xfrm rot="5400000" flipH="1">
            <a:off x="7079837" y="1938162"/>
            <a:ext cx="316675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3" name="Google Shape;2053;p85"/>
          <p:cNvSpPr/>
          <p:nvPr/>
        </p:nvSpPr>
        <p:spPr>
          <a:xfrm rot="5400000">
            <a:off x="4540353" y="-1778022"/>
            <a:ext cx="63275" cy="78184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4" name="Google Shape;2054;p85"/>
          <p:cNvSpPr txBox="1"/>
          <p:nvPr/>
        </p:nvSpPr>
        <p:spPr>
          <a:xfrm>
            <a:off x="6104393" y="4030069"/>
            <a:ext cx="2267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Earth has life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very hot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5" name="Google Shape;2055;p85"/>
          <p:cNvSpPr txBox="1"/>
          <p:nvPr/>
        </p:nvSpPr>
        <p:spPr>
          <a:xfrm>
            <a:off x="771705" y="4030057"/>
            <a:ext cx="2267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has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Neptune is far away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6" name="Google Shape;2056;p85"/>
          <p:cNvSpPr txBox="1"/>
          <p:nvPr/>
        </p:nvSpPr>
        <p:spPr>
          <a:xfrm>
            <a:off x="3438051" y="4033100"/>
            <a:ext cx="2267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huge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cold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7" name="Google Shape;2057;p85"/>
          <p:cNvSpPr txBox="1"/>
          <p:nvPr/>
        </p:nvSpPr>
        <p:spPr>
          <a:xfrm>
            <a:off x="6104262" y="3646050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SOME TIPS 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58" name="Google Shape;2058;p85"/>
          <p:cNvSpPr txBox="1"/>
          <p:nvPr/>
        </p:nvSpPr>
        <p:spPr>
          <a:xfrm>
            <a:off x="771574" y="3646050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SOME TIPS 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2059" name="Google Shape;2059;p85"/>
          <p:cNvSpPr txBox="1"/>
          <p:nvPr/>
        </p:nvSpPr>
        <p:spPr>
          <a:xfrm>
            <a:off x="3438051" y="3649075"/>
            <a:ext cx="2267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SOME TIPS 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grpSp>
        <p:nvGrpSpPr>
          <p:cNvPr id="2060" name="Google Shape;2060;p85"/>
          <p:cNvGrpSpPr/>
          <p:nvPr/>
        </p:nvGrpSpPr>
        <p:grpSpPr>
          <a:xfrm>
            <a:off x="5705707" y="3531649"/>
            <a:ext cx="398613" cy="1158621"/>
            <a:chOff x="2980782" y="3531174"/>
            <a:chExt cx="398613" cy="1158621"/>
          </a:xfrm>
        </p:grpSpPr>
        <p:grpSp>
          <p:nvGrpSpPr>
            <p:cNvPr id="2061" name="Google Shape;2061;p85"/>
            <p:cNvGrpSpPr/>
            <p:nvPr/>
          </p:nvGrpSpPr>
          <p:grpSpPr>
            <a:xfrm>
              <a:off x="2980782" y="4284195"/>
              <a:ext cx="398613" cy="405600"/>
              <a:chOff x="907029" y="3466457"/>
              <a:chExt cx="664245" cy="675887"/>
            </a:xfrm>
          </p:grpSpPr>
          <p:sp>
            <p:nvSpPr>
              <p:cNvPr id="2062" name="Google Shape;2062;p85"/>
              <p:cNvSpPr/>
              <p:nvPr/>
            </p:nvSpPr>
            <p:spPr>
              <a:xfrm>
                <a:off x="1093790" y="3683828"/>
                <a:ext cx="63909" cy="1229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51" extrusionOk="0">
                    <a:moveTo>
                      <a:pt x="166" y="0"/>
                    </a:moveTo>
                    <a:cubicBezTo>
                      <a:pt x="125" y="0"/>
                      <a:pt x="85" y="10"/>
                      <a:pt x="46" y="27"/>
                    </a:cubicBezTo>
                    <a:cubicBezTo>
                      <a:pt x="29" y="39"/>
                      <a:pt x="13" y="55"/>
                      <a:pt x="1" y="72"/>
                    </a:cubicBezTo>
                    <a:cubicBezTo>
                      <a:pt x="39" y="122"/>
                      <a:pt x="75" y="151"/>
                      <a:pt x="117" y="151"/>
                    </a:cubicBezTo>
                    <a:cubicBezTo>
                      <a:pt x="133" y="151"/>
                      <a:pt x="151" y="147"/>
                      <a:pt x="169" y="137"/>
                    </a:cubicBezTo>
                    <a:cubicBezTo>
                      <a:pt x="198" y="121"/>
                      <a:pt x="230" y="113"/>
                      <a:pt x="263" y="113"/>
                    </a:cubicBezTo>
                    <a:cubicBezTo>
                      <a:pt x="296" y="113"/>
                      <a:pt x="329" y="121"/>
                      <a:pt x="358" y="137"/>
                    </a:cubicBezTo>
                    <a:cubicBezTo>
                      <a:pt x="376" y="146"/>
                      <a:pt x="397" y="150"/>
                      <a:pt x="418" y="150"/>
                    </a:cubicBezTo>
                    <a:cubicBezTo>
                      <a:pt x="439" y="150"/>
                      <a:pt x="460" y="146"/>
                      <a:pt x="481" y="137"/>
                    </a:cubicBezTo>
                    <a:cubicBezTo>
                      <a:pt x="507" y="125"/>
                      <a:pt x="537" y="119"/>
                      <a:pt x="567" y="119"/>
                    </a:cubicBezTo>
                    <a:cubicBezTo>
                      <a:pt x="597" y="119"/>
                      <a:pt x="626" y="125"/>
                      <a:pt x="653" y="137"/>
                    </a:cubicBezTo>
                    <a:cubicBezTo>
                      <a:pt x="665" y="143"/>
                      <a:pt x="679" y="146"/>
                      <a:pt x="692" y="146"/>
                    </a:cubicBezTo>
                    <a:cubicBezTo>
                      <a:pt x="718" y="146"/>
                      <a:pt x="743" y="135"/>
                      <a:pt x="760" y="113"/>
                    </a:cubicBezTo>
                    <a:cubicBezTo>
                      <a:pt x="784" y="88"/>
                      <a:pt x="780" y="51"/>
                      <a:pt x="752" y="35"/>
                    </a:cubicBezTo>
                    <a:cubicBezTo>
                      <a:pt x="739" y="27"/>
                      <a:pt x="727" y="27"/>
                      <a:pt x="715" y="27"/>
                    </a:cubicBezTo>
                    <a:cubicBezTo>
                      <a:pt x="709" y="27"/>
                      <a:pt x="703" y="27"/>
                      <a:pt x="697" y="27"/>
                    </a:cubicBezTo>
                    <a:cubicBezTo>
                      <a:pt x="596" y="27"/>
                      <a:pt x="496" y="3"/>
                      <a:pt x="396" y="3"/>
                    </a:cubicBezTo>
                    <a:cubicBezTo>
                      <a:pt x="360" y="3"/>
                      <a:pt x="324" y="6"/>
                      <a:pt x="288" y="14"/>
                    </a:cubicBezTo>
                    <a:cubicBezTo>
                      <a:pt x="263" y="14"/>
                      <a:pt x="243" y="10"/>
                      <a:pt x="222" y="6"/>
                    </a:cubicBezTo>
                    <a:cubicBezTo>
                      <a:pt x="203" y="2"/>
                      <a:pt x="185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3" name="Google Shape;2063;p85"/>
              <p:cNvSpPr/>
              <p:nvPr/>
            </p:nvSpPr>
            <p:spPr>
              <a:xfrm>
                <a:off x="1219083" y="3683258"/>
                <a:ext cx="407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56" extrusionOk="0">
                    <a:moveTo>
                      <a:pt x="349" y="1"/>
                    </a:moveTo>
                    <a:lnTo>
                      <a:pt x="70" y="17"/>
                    </a:lnTo>
                    <a:cubicBezTo>
                      <a:pt x="68" y="15"/>
                      <a:pt x="65" y="14"/>
                      <a:pt x="62" y="14"/>
                    </a:cubicBezTo>
                    <a:cubicBezTo>
                      <a:pt x="59" y="14"/>
                      <a:pt x="56" y="15"/>
                      <a:pt x="54" y="17"/>
                    </a:cubicBezTo>
                    <a:cubicBezTo>
                      <a:pt x="21" y="17"/>
                      <a:pt x="0" y="42"/>
                      <a:pt x="0" y="70"/>
                    </a:cubicBezTo>
                    <a:cubicBezTo>
                      <a:pt x="0" y="107"/>
                      <a:pt x="17" y="144"/>
                      <a:pt x="54" y="148"/>
                    </a:cubicBezTo>
                    <a:cubicBezTo>
                      <a:pt x="83" y="153"/>
                      <a:pt x="111" y="155"/>
                      <a:pt x="141" y="155"/>
                    </a:cubicBezTo>
                    <a:cubicBezTo>
                      <a:pt x="162" y="155"/>
                      <a:pt x="183" y="154"/>
                      <a:pt x="206" y="153"/>
                    </a:cubicBezTo>
                    <a:cubicBezTo>
                      <a:pt x="249" y="146"/>
                      <a:pt x="290" y="124"/>
                      <a:pt x="334" y="124"/>
                    </a:cubicBezTo>
                    <a:cubicBezTo>
                      <a:pt x="348" y="124"/>
                      <a:pt x="363" y="126"/>
                      <a:pt x="378" y="132"/>
                    </a:cubicBezTo>
                    <a:cubicBezTo>
                      <a:pt x="382" y="134"/>
                      <a:pt x="386" y="134"/>
                      <a:pt x="390" y="134"/>
                    </a:cubicBezTo>
                    <a:cubicBezTo>
                      <a:pt x="409" y="134"/>
                      <a:pt x="431" y="122"/>
                      <a:pt x="448" y="116"/>
                    </a:cubicBezTo>
                    <a:cubicBezTo>
                      <a:pt x="472" y="103"/>
                      <a:pt x="501" y="95"/>
                      <a:pt x="493" y="50"/>
                    </a:cubicBezTo>
                    <a:cubicBezTo>
                      <a:pt x="489" y="25"/>
                      <a:pt x="470" y="3"/>
                      <a:pt x="446" y="3"/>
                    </a:cubicBezTo>
                    <a:cubicBezTo>
                      <a:pt x="443" y="3"/>
                      <a:pt x="439" y="4"/>
                      <a:pt x="435" y="5"/>
                    </a:cubicBezTo>
                    <a:lnTo>
                      <a:pt x="353" y="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4" name="Google Shape;2064;p85"/>
              <p:cNvSpPr/>
              <p:nvPr/>
            </p:nvSpPr>
            <p:spPr>
              <a:xfrm>
                <a:off x="1262151" y="3683828"/>
                <a:ext cx="201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8" extrusionOk="0">
                    <a:moveTo>
                      <a:pt x="95" y="1"/>
                    </a:moveTo>
                    <a:cubicBezTo>
                      <a:pt x="51" y="1"/>
                      <a:pt x="12" y="28"/>
                      <a:pt x="1" y="72"/>
                    </a:cubicBezTo>
                    <a:cubicBezTo>
                      <a:pt x="46" y="95"/>
                      <a:pt x="94" y="107"/>
                      <a:pt x="143" y="107"/>
                    </a:cubicBezTo>
                    <a:cubicBezTo>
                      <a:pt x="171" y="107"/>
                      <a:pt x="199" y="104"/>
                      <a:pt x="226" y="96"/>
                    </a:cubicBezTo>
                    <a:cubicBezTo>
                      <a:pt x="235" y="88"/>
                      <a:pt x="243" y="72"/>
                      <a:pt x="247" y="59"/>
                    </a:cubicBezTo>
                    <a:cubicBezTo>
                      <a:pt x="247" y="47"/>
                      <a:pt x="235" y="22"/>
                      <a:pt x="226" y="18"/>
                    </a:cubicBezTo>
                    <a:cubicBezTo>
                      <a:pt x="189" y="6"/>
                      <a:pt x="148" y="2"/>
                      <a:pt x="111" y="2"/>
                    </a:cubicBezTo>
                    <a:cubicBezTo>
                      <a:pt x="106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5" name="Google Shape;2065;p85"/>
              <p:cNvSpPr/>
              <p:nvPr/>
            </p:nvSpPr>
            <p:spPr>
              <a:xfrm>
                <a:off x="1284865" y="3683014"/>
                <a:ext cx="17097" cy="106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1" extrusionOk="0">
                    <a:moveTo>
                      <a:pt x="127" y="1"/>
                    </a:moveTo>
                    <a:cubicBezTo>
                      <a:pt x="76" y="1"/>
                      <a:pt x="29" y="25"/>
                      <a:pt x="1" y="69"/>
                    </a:cubicBezTo>
                    <a:cubicBezTo>
                      <a:pt x="42" y="108"/>
                      <a:pt x="79" y="131"/>
                      <a:pt x="115" y="131"/>
                    </a:cubicBezTo>
                    <a:cubicBezTo>
                      <a:pt x="137" y="131"/>
                      <a:pt x="159" y="123"/>
                      <a:pt x="181" y="106"/>
                    </a:cubicBezTo>
                    <a:cubicBezTo>
                      <a:pt x="198" y="90"/>
                      <a:pt x="206" y="73"/>
                      <a:pt x="210" y="53"/>
                    </a:cubicBezTo>
                    <a:cubicBezTo>
                      <a:pt x="202" y="32"/>
                      <a:pt x="189" y="16"/>
                      <a:pt x="173" y="8"/>
                    </a:cubicBezTo>
                    <a:cubicBezTo>
                      <a:pt x="158" y="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6" name="Google Shape;2066;p85"/>
              <p:cNvSpPr/>
              <p:nvPr/>
            </p:nvSpPr>
            <p:spPr>
              <a:xfrm>
                <a:off x="1183669" y="3684724"/>
                <a:ext cx="12456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5" extrusionOk="0">
                    <a:moveTo>
                      <a:pt x="72" y="0"/>
                    </a:moveTo>
                    <a:cubicBezTo>
                      <a:pt x="53" y="0"/>
                      <a:pt x="35" y="18"/>
                      <a:pt x="0" y="52"/>
                    </a:cubicBezTo>
                    <a:cubicBezTo>
                      <a:pt x="9" y="98"/>
                      <a:pt x="33" y="130"/>
                      <a:pt x="70" y="135"/>
                    </a:cubicBezTo>
                    <a:cubicBezTo>
                      <a:pt x="72" y="135"/>
                      <a:pt x="75" y="135"/>
                      <a:pt x="77" y="135"/>
                    </a:cubicBezTo>
                    <a:cubicBezTo>
                      <a:pt x="108" y="135"/>
                      <a:pt x="141" y="110"/>
                      <a:pt x="152" y="52"/>
                    </a:cubicBezTo>
                    <a:cubicBezTo>
                      <a:pt x="111" y="18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7" name="Google Shape;2067;p85"/>
              <p:cNvSpPr/>
              <p:nvPr/>
            </p:nvSpPr>
            <p:spPr>
              <a:xfrm>
                <a:off x="1202068" y="3684968"/>
                <a:ext cx="12375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4" y="0"/>
                    </a:moveTo>
                    <a:cubicBezTo>
                      <a:pt x="29" y="0"/>
                      <a:pt x="0" y="25"/>
                      <a:pt x="0" y="58"/>
                    </a:cubicBezTo>
                    <a:cubicBezTo>
                      <a:pt x="4" y="95"/>
                      <a:pt x="33" y="127"/>
                      <a:pt x="70" y="136"/>
                    </a:cubicBezTo>
                    <a:cubicBezTo>
                      <a:pt x="111" y="136"/>
                      <a:pt x="144" y="111"/>
                      <a:pt x="152" y="70"/>
                    </a:cubicBezTo>
                    <a:cubicBezTo>
                      <a:pt x="152" y="54"/>
                      <a:pt x="148" y="41"/>
                      <a:pt x="140" y="29"/>
                    </a:cubicBezTo>
                    <a:cubicBezTo>
                      <a:pt x="127" y="17"/>
                      <a:pt x="111" y="4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8" name="Google Shape;2068;p85"/>
              <p:cNvSpPr/>
              <p:nvPr/>
            </p:nvSpPr>
            <p:spPr>
              <a:xfrm>
                <a:off x="1167305" y="3683910"/>
                <a:ext cx="1139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7" extrusionOk="0">
                    <a:moveTo>
                      <a:pt x="66" y="1"/>
                    </a:moveTo>
                    <a:cubicBezTo>
                      <a:pt x="45" y="9"/>
                      <a:pt x="25" y="21"/>
                      <a:pt x="9" y="38"/>
                    </a:cubicBezTo>
                    <a:cubicBezTo>
                      <a:pt x="0" y="50"/>
                      <a:pt x="0" y="71"/>
                      <a:pt x="4" y="87"/>
                    </a:cubicBezTo>
                    <a:cubicBezTo>
                      <a:pt x="17" y="112"/>
                      <a:pt x="43" y="126"/>
                      <a:pt x="70" y="126"/>
                    </a:cubicBezTo>
                    <a:cubicBezTo>
                      <a:pt x="87" y="126"/>
                      <a:pt x="105" y="120"/>
                      <a:pt x="119" y="108"/>
                    </a:cubicBezTo>
                    <a:cubicBezTo>
                      <a:pt x="132" y="91"/>
                      <a:pt x="140" y="67"/>
                      <a:pt x="140" y="46"/>
                    </a:cubicBezTo>
                    <a:cubicBezTo>
                      <a:pt x="140" y="34"/>
                      <a:pt x="119" y="21"/>
                      <a:pt x="107" y="13"/>
                    </a:cubicBezTo>
                    <a:cubicBezTo>
                      <a:pt x="91" y="5"/>
                      <a:pt x="78" y="5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9" name="Google Shape;2069;p85"/>
              <p:cNvSpPr/>
              <p:nvPr/>
            </p:nvSpPr>
            <p:spPr>
              <a:xfrm>
                <a:off x="1173330" y="3809204"/>
                <a:ext cx="124317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76" extrusionOk="0">
                    <a:moveTo>
                      <a:pt x="1461" y="1"/>
                    </a:moveTo>
                    <a:cubicBezTo>
                      <a:pt x="1342" y="1"/>
                      <a:pt x="1223" y="1"/>
                      <a:pt x="1104" y="5"/>
                    </a:cubicBezTo>
                    <a:cubicBezTo>
                      <a:pt x="882" y="17"/>
                      <a:pt x="665" y="29"/>
                      <a:pt x="447" y="50"/>
                    </a:cubicBezTo>
                    <a:cubicBezTo>
                      <a:pt x="388" y="52"/>
                      <a:pt x="329" y="55"/>
                      <a:pt x="270" y="55"/>
                    </a:cubicBezTo>
                    <a:cubicBezTo>
                      <a:pt x="226" y="55"/>
                      <a:pt x="183" y="53"/>
                      <a:pt x="140" y="50"/>
                    </a:cubicBezTo>
                    <a:cubicBezTo>
                      <a:pt x="131" y="49"/>
                      <a:pt x="123" y="48"/>
                      <a:pt x="114" y="48"/>
                    </a:cubicBezTo>
                    <a:cubicBezTo>
                      <a:pt x="73" y="48"/>
                      <a:pt x="31" y="64"/>
                      <a:pt x="0" y="91"/>
                    </a:cubicBezTo>
                    <a:cubicBezTo>
                      <a:pt x="17" y="157"/>
                      <a:pt x="54" y="157"/>
                      <a:pt x="86" y="165"/>
                    </a:cubicBezTo>
                    <a:cubicBezTo>
                      <a:pt x="110" y="173"/>
                      <a:pt x="133" y="175"/>
                      <a:pt x="157" y="175"/>
                    </a:cubicBezTo>
                    <a:cubicBezTo>
                      <a:pt x="170" y="175"/>
                      <a:pt x="184" y="175"/>
                      <a:pt x="197" y="173"/>
                    </a:cubicBezTo>
                    <a:cubicBezTo>
                      <a:pt x="240" y="166"/>
                      <a:pt x="283" y="161"/>
                      <a:pt x="326" y="161"/>
                    </a:cubicBezTo>
                    <a:cubicBezTo>
                      <a:pt x="357" y="161"/>
                      <a:pt x="388" y="164"/>
                      <a:pt x="419" y="169"/>
                    </a:cubicBezTo>
                    <a:cubicBezTo>
                      <a:pt x="489" y="169"/>
                      <a:pt x="558" y="165"/>
                      <a:pt x="628" y="161"/>
                    </a:cubicBezTo>
                    <a:lnTo>
                      <a:pt x="1083" y="144"/>
                    </a:lnTo>
                    <a:cubicBezTo>
                      <a:pt x="1112" y="144"/>
                      <a:pt x="1141" y="140"/>
                      <a:pt x="1170" y="136"/>
                    </a:cubicBezTo>
                    <a:cubicBezTo>
                      <a:pt x="1205" y="132"/>
                      <a:pt x="1240" y="124"/>
                      <a:pt x="1276" y="124"/>
                    </a:cubicBezTo>
                    <a:cubicBezTo>
                      <a:pt x="1306" y="124"/>
                      <a:pt x="1336" y="129"/>
                      <a:pt x="1367" y="148"/>
                    </a:cubicBezTo>
                    <a:cubicBezTo>
                      <a:pt x="1386" y="160"/>
                      <a:pt x="1404" y="165"/>
                      <a:pt x="1420" y="165"/>
                    </a:cubicBezTo>
                    <a:cubicBezTo>
                      <a:pt x="1462" y="165"/>
                      <a:pt x="1492" y="131"/>
                      <a:pt x="1510" y="87"/>
                    </a:cubicBezTo>
                    <a:cubicBezTo>
                      <a:pt x="1527" y="58"/>
                      <a:pt x="1514" y="21"/>
                      <a:pt x="1486" y="9"/>
                    </a:cubicBezTo>
                    <a:cubicBezTo>
                      <a:pt x="1477" y="5"/>
                      <a:pt x="1469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0" name="Google Shape;2070;p85"/>
              <p:cNvSpPr/>
              <p:nvPr/>
            </p:nvSpPr>
            <p:spPr>
              <a:xfrm>
                <a:off x="1298949" y="3808878"/>
                <a:ext cx="17097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6" extrusionOk="0">
                    <a:moveTo>
                      <a:pt x="98" y="0"/>
                    </a:moveTo>
                    <a:cubicBezTo>
                      <a:pt x="67" y="0"/>
                      <a:pt x="34" y="14"/>
                      <a:pt x="0" y="50"/>
                    </a:cubicBezTo>
                    <a:cubicBezTo>
                      <a:pt x="25" y="119"/>
                      <a:pt x="59" y="136"/>
                      <a:pt x="97" y="136"/>
                    </a:cubicBezTo>
                    <a:cubicBezTo>
                      <a:pt x="116" y="136"/>
                      <a:pt x="136" y="132"/>
                      <a:pt x="156" y="128"/>
                    </a:cubicBezTo>
                    <a:cubicBezTo>
                      <a:pt x="193" y="120"/>
                      <a:pt x="209" y="91"/>
                      <a:pt x="197" y="33"/>
                    </a:cubicBezTo>
                    <a:cubicBezTo>
                      <a:pt x="164" y="15"/>
                      <a:pt x="13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1" name="Google Shape;2071;p85"/>
              <p:cNvSpPr/>
              <p:nvPr/>
            </p:nvSpPr>
            <p:spPr>
              <a:xfrm>
                <a:off x="1322966" y="3810506"/>
                <a:ext cx="15468" cy="1082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08" y="0"/>
                    </a:moveTo>
                    <a:cubicBezTo>
                      <a:pt x="83" y="0"/>
                      <a:pt x="58" y="7"/>
                      <a:pt x="33" y="13"/>
                    </a:cubicBezTo>
                    <a:cubicBezTo>
                      <a:pt x="9" y="17"/>
                      <a:pt x="0" y="59"/>
                      <a:pt x="17" y="79"/>
                    </a:cubicBezTo>
                    <a:cubicBezTo>
                      <a:pt x="36" y="113"/>
                      <a:pt x="68" y="133"/>
                      <a:pt x="105" y="133"/>
                    </a:cubicBezTo>
                    <a:cubicBezTo>
                      <a:pt x="108" y="133"/>
                      <a:pt x="112" y="133"/>
                      <a:pt x="115" y="132"/>
                    </a:cubicBezTo>
                    <a:cubicBezTo>
                      <a:pt x="165" y="124"/>
                      <a:pt x="177" y="87"/>
                      <a:pt x="189" y="30"/>
                    </a:cubicBezTo>
                    <a:cubicBezTo>
                      <a:pt x="161" y="7"/>
                      <a:pt x="134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2" name="Google Shape;2072;p85"/>
              <p:cNvSpPr/>
              <p:nvPr/>
            </p:nvSpPr>
            <p:spPr>
              <a:xfrm>
                <a:off x="1113817" y="3813437"/>
                <a:ext cx="9444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1" extrusionOk="0">
                    <a:moveTo>
                      <a:pt x="41" y="1"/>
                    </a:moveTo>
                    <a:cubicBezTo>
                      <a:pt x="24" y="1"/>
                      <a:pt x="7" y="8"/>
                      <a:pt x="1" y="31"/>
                    </a:cubicBezTo>
                    <a:cubicBezTo>
                      <a:pt x="1" y="55"/>
                      <a:pt x="5" y="80"/>
                      <a:pt x="13" y="100"/>
                    </a:cubicBezTo>
                    <a:cubicBezTo>
                      <a:pt x="42" y="100"/>
                      <a:pt x="66" y="92"/>
                      <a:pt x="95" y="88"/>
                    </a:cubicBezTo>
                    <a:cubicBezTo>
                      <a:pt x="108" y="76"/>
                      <a:pt x="112" y="64"/>
                      <a:pt x="116" y="51"/>
                    </a:cubicBezTo>
                    <a:cubicBezTo>
                      <a:pt x="112" y="35"/>
                      <a:pt x="103" y="18"/>
                      <a:pt x="91" y="6"/>
                    </a:cubicBezTo>
                    <a:cubicBezTo>
                      <a:pt x="87" y="2"/>
                      <a:pt x="81" y="1"/>
                      <a:pt x="74" y="1"/>
                    </a:cubicBezTo>
                    <a:cubicBezTo>
                      <a:pt x="68" y="1"/>
                      <a:pt x="60" y="2"/>
                      <a:pt x="54" y="2"/>
                    </a:cubicBezTo>
                    <a:cubicBezTo>
                      <a:pt x="50" y="1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3" name="Google Shape;2073;p85"/>
              <p:cNvSpPr/>
              <p:nvPr/>
            </p:nvSpPr>
            <p:spPr>
              <a:xfrm>
                <a:off x="1255475" y="3554220"/>
                <a:ext cx="200193" cy="18399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26" extrusionOk="0">
                    <a:moveTo>
                      <a:pt x="2110" y="0"/>
                    </a:moveTo>
                    <a:cubicBezTo>
                      <a:pt x="2078" y="0"/>
                      <a:pt x="2045" y="21"/>
                      <a:pt x="1999" y="59"/>
                    </a:cubicBezTo>
                    <a:cubicBezTo>
                      <a:pt x="1955" y="16"/>
                      <a:pt x="1907" y="7"/>
                      <a:pt x="1858" y="7"/>
                    </a:cubicBezTo>
                    <a:cubicBezTo>
                      <a:pt x="1823" y="7"/>
                      <a:pt x="1788" y="11"/>
                      <a:pt x="1753" y="11"/>
                    </a:cubicBezTo>
                    <a:cubicBezTo>
                      <a:pt x="1743" y="11"/>
                      <a:pt x="1734" y="11"/>
                      <a:pt x="1724" y="10"/>
                    </a:cubicBezTo>
                    <a:cubicBezTo>
                      <a:pt x="1662" y="10"/>
                      <a:pt x="1597" y="14"/>
                      <a:pt x="1539" y="22"/>
                    </a:cubicBezTo>
                    <a:cubicBezTo>
                      <a:pt x="1419" y="22"/>
                      <a:pt x="1299" y="33"/>
                      <a:pt x="1178" y="33"/>
                    </a:cubicBezTo>
                    <a:cubicBezTo>
                      <a:pt x="1118" y="33"/>
                      <a:pt x="1058" y="31"/>
                      <a:pt x="998" y="22"/>
                    </a:cubicBezTo>
                    <a:cubicBezTo>
                      <a:pt x="969" y="21"/>
                      <a:pt x="940" y="20"/>
                      <a:pt x="911" y="20"/>
                    </a:cubicBezTo>
                    <a:cubicBezTo>
                      <a:pt x="871" y="20"/>
                      <a:pt x="831" y="22"/>
                      <a:pt x="793" y="26"/>
                    </a:cubicBezTo>
                    <a:cubicBezTo>
                      <a:pt x="764" y="26"/>
                      <a:pt x="735" y="22"/>
                      <a:pt x="706" y="22"/>
                    </a:cubicBezTo>
                    <a:cubicBezTo>
                      <a:pt x="642" y="20"/>
                      <a:pt x="578" y="11"/>
                      <a:pt x="512" y="11"/>
                    </a:cubicBezTo>
                    <a:cubicBezTo>
                      <a:pt x="469" y="11"/>
                      <a:pt x="426" y="15"/>
                      <a:pt x="382" y="26"/>
                    </a:cubicBezTo>
                    <a:cubicBezTo>
                      <a:pt x="358" y="33"/>
                      <a:pt x="332" y="36"/>
                      <a:pt x="306" y="36"/>
                    </a:cubicBezTo>
                    <a:cubicBezTo>
                      <a:pt x="254" y="36"/>
                      <a:pt x="200" y="26"/>
                      <a:pt x="148" y="26"/>
                    </a:cubicBezTo>
                    <a:cubicBezTo>
                      <a:pt x="111" y="26"/>
                      <a:pt x="79" y="31"/>
                      <a:pt x="46" y="39"/>
                    </a:cubicBezTo>
                    <a:cubicBezTo>
                      <a:pt x="29" y="39"/>
                      <a:pt x="17" y="59"/>
                      <a:pt x="9" y="72"/>
                    </a:cubicBezTo>
                    <a:cubicBezTo>
                      <a:pt x="5" y="76"/>
                      <a:pt x="1" y="84"/>
                      <a:pt x="1" y="92"/>
                    </a:cubicBezTo>
                    <a:cubicBezTo>
                      <a:pt x="5" y="113"/>
                      <a:pt x="13" y="129"/>
                      <a:pt x="17" y="145"/>
                    </a:cubicBezTo>
                    <a:cubicBezTo>
                      <a:pt x="29" y="150"/>
                      <a:pt x="38" y="154"/>
                      <a:pt x="50" y="154"/>
                    </a:cubicBezTo>
                    <a:lnTo>
                      <a:pt x="374" y="141"/>
                    </a:lnTo>
                    <a:cubicBezTo>
                      <a:pt x="390" y="141"/>
                      <a:pt x="403" y="141"/>
                      <a:pt x="419" y="145"/>
                    </a:cubicBezTo>
                    <a:cubicBezTo>
                      <a:pt x="440" y="151"/>
                      <a:pt x="461" y="155"/>
                      <a:pt x="481" y="155"/>
                    </a:cubicBezTo>
                    <a:cubicBezTo>
                      <a:pt x="488" y="155"/>
                      <a:pt x="495" y="155"/>
                      <a:pt x="501" y="154"/>
                    </a:cubicBezTo>
                    <a:cubicBezTo>
                      <a:pt x="547" y="138"/>
                      <a:pt x="593" y="130"/>
                      <a:pt x="638" y="130"/>
                    </a:cubicBezTo>
                    <a:cubicBezTo>
                      <a:pt x="654" y="130"/>
                      <a:pt x="670" y="131"/>
                      <a:pt x="686" y="133"/>
                    </a:cubicBezTo>
                    <a:cubicBezTo>
                      <a:pt x="801" y="141"/>
                      <a:pt x="916" y="158"/>
                      <a:pt x="1031" y="170"/>
                    </a:cubicBezTo>
                    <a:cubicBezTo>
                      <a:pt x="1145" y="178"/>
                      <a:pt x="1260" y="207"/>
                      <a:pt x="1371" y="223"/>
                    </a:cubicBezTo>
                    <a:cubicBezTo>
                      <a:pt x="1377" y="225"/>
                      <a:pt x="1383" y="225"/>
                      <a:pt x="1389" y="225"/>
                    </a:cubicBezTo>
                    <a:cubicBezTo>
                      <a:pt x="1421" y="225"/>
                      <a:pt x="1453" y="211"/>
                      <a:pt x="1485" y="211"/>
                    </a:cubicBezTo>
                    <a:cubicBezTo>
                      <a:pt x="1488" y="211"/>
                      <a:pt x="1491" y="211"/>
                      <a:pt x="1494" y="211"/>
                    </a:cubicBezTo>
                    <a:cubicBezTo>
                      <a:pt x="1497" y="211"/>
                      <a:pt x="1499" y="211"/>
                      <a:pt x="1502" y="211"/>
                    </a:cubicBezTo>
                    <a:cubicBezTo>
                      <a:pt x="1545" y="211"/>
                      <a:pt x="1589" y="190"/>
                      <a:pt x="1633" y="190"/>
                    </a:cubicBezTo>
                    <a:cubicBezTo>
                      <a:pt x="1656" y="190"/>
                      <a:pt x="1680" y="196"/>
                      <a:pt x="1703" y="215"/>
                    </a:cubicBezTo>
                    <a:lnTo>
                      <a:pt x="1712" y="215"/>
                    </a:lnTo>
                    <a:lnTo>
                      <a:pt x="2007" y="121"/>
                    </a:lnTo>
                    <a:cubicBezTo>
                      <a:pt x="2040" y="147"/>
                      <a:pt x="2083" y="163"/>
                      <a:pt x="2127" y="163"/>
                    </a:cubicBezTo>
                    <a:cubicBezTo>
                      <a:pt x="2132" y="163"/>
                      <a:pt x="2137" y="162"/>
                      <a:pt x="2143" y="162"/>
                    </a:cubicBezTo>
                    <a:cubicBezTo>
                      <a:pt x="2152" y="163"/>
                      <a:pt x="2162" y="163"/>
                      <a:pt x="2172" y="163"/>
                    </a:cubicBezTo>
                    <a:cubicBezTo>
                      <a:pt x="2230" y="163"/>
                      <a:pt x="2288" y="148"/>
                      <a:pt x="2344" y="148"/>
                    </a:cubicBezTo>
                    <a:cubicBezTo>
                      <a:pt x="2353" y="148"/>
                      <a:pt x="2363" y="149"/>
                      <a:pt x="2372" y="150"/>
                    </a:cubicBezTo>
                    <a:cubicBezTo>
                      <a:pt x="2377" y="151"/>
                      <a:pt x="2382" y="151"/>
                      <a:pt x="2387" y="151"/>
                    </a:cubicBezTo>
                    <a:cubicBezTo>
                      <a:pt x="2424" y="151"/>
                      <a:pt x="2448" y="123"/>
                      <a:pt x="2458" y="72"/>
                    </a:cubicBezTo>
                    <a:cubicBezTo>
                      <a:pt x="2447" y="31"/>
                      <a:pt x="2426" y="14"/>
                      <a:pt x="2395" y="14"/>
                    </a:cubicBezTo>
                    <a:cubicBezTo>
                      <a:pt x="2392" y="14"/>
                      <a:pt x="2388" y="14"/>
                      <a:pt x="2385" y="14"/>
                    </a:cubicBezTo>
                    <a:cubicBezTo>
                      <a:pt x="2356" y="17"/>
                      <a:pt x="2327" y="18"/>
                      <a:pt x="2298" y="18"/>
                    </a:cubicBezTo>
                    <a:cubicBezTo>
                      <a:pt x="2241" y="18"/>
                      <a:pt x="2184" y="13"/>
                      <a:pt x="2126" y="2"/>
                    </a:cubicBezTo>
                    <a:cubicBezTo>
                      <a:pt x="2121" y="1"/>
                      <a:pt x="2115" y="0"/>
                      <a:pt x="2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4" name="Google Shape;2074;p85"/>
              <p:cNvSpPr/>
              <p:nvPr/>
            </p:nvSpPr>
            <p:spPr>
              <a:xfrm>
                <a:off x="1147278" y="3554627"/>
                <a:ext cx="30774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25" extrusionOk="0">
                    <a:moveTo>
                      <a:pt x="111" y="1"/>
                    </a:moveTo>
                    <a:cubicBezTo>
                      <a:pt x="49" y="5"/>
                      <a:pt x="49" y="5"/>
                      <a:pt x="0" y="63"/>
                    </a:cubicBezTo>
                    <a:cubicBezTo>
                      <a:pt x="17" y="95"/>
                      <a:pt x="54" y="116"/>
                      <a:pt x="90" y="116"/>
                    </a:cubicBezTo>
                    <a:cubicBezTo>
                      <a:pt x="98" y="117"/>
                      <a:pt x="105" y="117"/>
                      <a:pt x="113" y="117"/>
                    </a:cubicBezTo>
                    <a:cubicBezTo>
                      <a:pt x="151" y="117"/>
                      <a:pt x="191" y="107"/>
                      <a:pt x="230" y="107"/>
                    </a:cubicBezTo>
                    <a:cubicBezTo>
                      <a:pt x="255" y="107"/>
                      <a:pt x="280" y="111"/>
                      <a:pt x="304" y="124"/>
                    </a:cubicBezTo>
                    <a:cubicBezTo>
                      <a:pt x="308" y="124"/>
                      <a:pt x="316" y="124"/>
                      <a:pt x="324" y="120"/>
                    </a:cubicBezTo>
                    <a:cubicBezTo>
                      <a:pt x="357" y="112"/>
                      <a:pt x="378" y="83"/>
                      <a:pt x="378" y="50"/>
                    </a:cubicBezTo>
                    <a:cubicBezTo>
                      <a:pt x="378" y="17"/>
                      <a:pt x="357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5" name="Google Shape;2075;p85"/>
              <p:cNvSpPr/>
              <p:nvPr/>
            </p:nvSpPr>
            <p:spPr>
              <a:xfrm>
                <a:off x="1203045" y="3553243"/>
                <a:ext cx="15468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5" extrusionOk="0">
                    <a:moveTo>
                      <a:pt x="133" y="0"/>
                    </a:moveTo>
                    <a:cubicBezTo>
                      <a:pt x="130" y="0"/>
                      <a:pt x="127" y="1"/>
                      <a:pt x="124" y="2"/>
                    </a:cubicBezTo>
                    <a:cubicBezTo>
                      <a:pt x="87" y="6"/>
                      <a:pt x="54" y="18"/>
                      <a:pt x="25" y="34"/>
                    </a:cubicBezTo>
                    <a:cubicBezTo>
                      <a:pt x="0" y="47"/>
                      <a:pt x="13" y="112"/>
                      <a:pt x="41" y="121"/>
                    </a:cubicBezTo>
                    <a:cubicBezTo>
                      <a:pt x="63" y="130"/>
                      <a:pt x="87" y="134"/>
                      <a:pt x="110" y="134"/>
                    </a:cubicBezTo>
                    <a:cubicBezTo>
                      <a:pt x="117" y="134"/>
                      <a:pt x="125" y="134"/>
                      <a:pt x="132" y="133"/>
                    </a:cubicBezTo>
                    <a:cubicBezTo>
                      <a:pt x="152" y="125"/>
                      <a:pt x="169" y="92"/>
                      <a:pt x="189" y="67"/>
                    </a:cubicBezTo>
                    <a:cubicBezTo>
                      <a:pt x="171" y="24"/>
                      <a:pt x="153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85"/>
              <p:cNvSpPr/>
              <p:nvPr/>
            </p:nvSpPr>
            <p:spPr>
              <a:xfrm>
                <a:off x="1224050" y="3554382"/>
                <a:ext cx="13840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4" extrusionOk="0">
                    <a:moveTo>
                      <a:pt x="85" y="1"/>
                    </a:moveTo>
                    <a:cubicBezTo>
                      <a:pt x="66" y="1"/>
                      <a:pt x="48" y="6"/>
                      <a:pt x="30" y="16"/>
                    </a:cubicBezTo>
                    <a:cubicBezTo>
                      <a:pt x="9" y="29"/>
                      <a:pt x="1" y="53"/>
                      <a:pt x="13" y="74"/>
                    </a:cubicBezTo>
                    <a:cubicBezTo>
                      <a:pt x="30" y="115"/>
                      <a:pt x="71" y="143"/>
                      <a:pt x="116" y="143"/>
                    </a:cubicBezTo>
                    <a:cubicBezTo>
                      <a:pt x="157" y="135"/>
                      <a:pt x="165" y="94"/>
                      <a:pt x="169" y="45"/>
                    </a:cubicBezTo>
                    <a:cubicBezTo>
                      <a:pt x="148" y="16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85"/>
              <p:cNvSpPr/>
              <p:nvPr/>
            </p:nvSpPr>
            <p:spPr>
              <a:xfrm>
                <a:off x="1240088" y="3554871"/>
                <a:ext cx="12782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43" extrusionOk="0">
                    <a:moveTo>
                      <a:pt x="88" y="1"/>
                    </a:moveTo>
                    <a:cubicBezTo>
                      <a:pt x="69" y="1"/>
                      <a:pt x="48" y="19"/>
                      <a:pt x="9" y="55"/>
                    </a:cubicBezTo>
                    <a:cubicBezTo>
                      <a:pt x="1" y="101"/>
                      <a:pt x="34" y="137"/>
                      <a:pt x="79" y="142"/>
                    </a:cubicBezTo>
                    <a:cubicBezTo>
                      <a:pt x="83" y="142"/>
                      <a:pt x="86" y="143"/>
                      <a:pt x="90" y="143"/>
                    </a:cubicBezTo>
                    <a:cubicBezTo>
                      <a:pt x="127" y="143"/>
                      <a:pt x="146" y="105"/>
                      <a:pt x="157" y="60"/>
                    </a:cubicBezTo>
                    <a:cubicBezTo>
                      <a:pt x="126" y="20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85"/>
              <p:cNvSpPr/>
              <p:nvPr/>
            </p:nvSpPr>
            <p:spPr>
              <a:xfrm>
                <a:off x="1187658" y="3554057"/>
                <a:ext cx="11154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1" extrusionOk="0">
                    <a:moveTo>
                      <a:pt x="76" y="1"/>
                    </a:moveTo>
                    <a:cubicBezTo>
                      <a:pt x="51" y="1"/>
                      <a:pt x="27" y="15"/>
                      <a:pt x="1" y="41"/>
                    </a:cubicBezTo>
                    <a:cubicBezTo>
                      <a:pt x="19" y="96"/>
                      <a:pt x="47" y="110"/>
                      <a:pt x="75" y="110"/>
                    </a:cubicBezTo>
                    <a:cubicBezTo>
                      <a:pt x="85" y="110"/>
                      <a:pt x="94" y="109"/>
                      <a:pt x="103" y="106"/>
                    </a:cubicBezTo>
                    <a:cubicBezTo>
                      <a:pt x="120" y="106"/>
                      <a:pt x="132" y="70"/>
                      <a:pt x="136" y="45"/>
                    </a:cubicBezTo>
                    <a:cubicBezTo>
                      <a:pt x="136" y="37"/>
                      <a:pt x="120" y="16"/>
                      <a:pt x="107" y="8"/>
                    </a:cubicBezTo>
                    <a:cubicBezTo>
                      <a:pt x="97" y="3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85"/>
              <p:cNvSpPr/>
              <p:nvPr/>
            </p:nvSpPr>
            <p:spPr>
              <a:xfrm>
                <a:off x="1456564" y="3554952"/>
                <a:ext cx="11154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2" extrusionOk="0">
                    <a:moveTo>
                      <a:pt x="66" y="1"/>
                    </a:moveTo>
                    <a:cubicBezTo>
                      <a:pt x="57" y="1"/>
                      <a:pt x="49" y="2"/>
                      <a:pt x="42" y="5"/>
                    </a:cubicBezTo>
                    <a:cubicBezTo>
                      <a:pt x="13" y="13"/>
                      <a:pt x="1" y="46"/>
                      <a:pt x="17" y="95"/>
                    </a:cubicBezTo>
                    <a:lnTo>
                      <a:pt x="91" y="112"/>
                    </a:lnTo>
                    <a:cubicBezTo>
                      <a:pt x="116" y="79"/>
                      <a:pt x="136" y="46"/>
                      <a:pt x="107" y="13"/>
                    </a:cubicBezTo>
                    <a:cubicBezTo>
                      <a:pt x="97" y="5"/>
                      <a:pt x="81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85"/>
              <p:cNvSpPr/>
              <p:nvPr/>
            </p:nvSpPr>
            <p:spPr>
              <a:xfrm>
                <a:off x="1231784" y="3853736"/>
                <a:ext cx="142065" cy="1180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5" extrusionOk="0">
                    <a:moveTo>
                      <a:pt x="1583" y="1"/>
                    </a:moveTo>
                    <a:cubicBezTo>
                      <a:pt x="1568" y="1"/>
                      <a:pt x="1554" y="2"/>
                      <a:pt x="1539" y="4"/>
                    </a:cubicBezTo>
                    <a:cubicBezTo>
                      <a:pt x="1449" y="4"/>
                      <a:pt x="1358" y="12"/>
                      <a:pt x="1268" y="12"/>
                    </a:cubicBezTo>
                    <a:cubicBezTo>
                      <a:pt x="1075" y="12"/>
                      <a:pt x="887" y="12"/>
                      <a:pt x="694" y="20"/>
                    </a:cubicBezTo>
                    <a:cubicBezTo>
                      <a:pt x="684" y="20"/>
                      <a:pt x="673" y="20"/>
                      <a:pt x="663" y="20"/>
                    </a:cubicBezTo>
                    <a:cubicBezTo>
                      <a:pt x="608" y="20"/>
                      <a:pt x="553" y="16"/>
                      <a:pt x="497" y="16"/>
                    </a:cubicBezTo>
                    <a:cubicBezTo>
                      <a:pt x="438" y="16"/>
                      <a:pt x="379" y="21"/>
                      <a:pt x="320" y="40"/>
                    </a:cubicBezTo>
                    <a:cubicBezTo>
                      <a:pt x="317" y="41"/>
                      <a:pt x="315" y="41"/>
                      <a:pt x="312" y="41"/>
                    </a:cubicBezTo>
                    <a:cubicBezTo>
                      <a:pt x="294" y="41"/>
                      <a:pt x="276" y="32"/>
                      <a:pt x="255" y="28"/>
                    </a:cubicBezTo>
                    <a:cubicBezTo>
                      <a:pt x="227" y="19"/>
                      <a:pt x="198" y="14"/>
                      <a:pt x="169" y="14"/>
                    </a:cubicBezTo>
                    <a:cubicBezTo>
                      <a:pt x="108" y="14"/>
                      <a:pt x="48" y="34"/>
                      <a:pt x="0" y="73"/>
                    </a:cubicBezTo>
                    <a:cubicBezTo>
                      <a:pt x="46" y="110"/>
                      <a:pt x="102" y="129"/>
                      <a:pt x="158" y="129"/>
                    </a:cubicBezTo>
                    <a:cubicBezTo>
                      <a:pt x="176" y="129"/>
                      <a:pt x="195" y="127"/>
                      <a:pt x="214" y="123"/>
                    </a:cubicBezTo>
                    <a:cubicBezTo>
                      <a:pt x="239" y="117"/>
                      <a:pt x="265" y="115"/>
                      <a:pt x="291" y="115"/>
                    </a:cubicBezTo>
                    <a:cubicBezTo>
                      <a:pt x="327" y="115"/>
                      <a:pt x="363" y="119"/>
                      <a:pt x="398" y="127"/>
                    </a:cubicBezTo>
                    <a:cubicBezTo>
                      <a:pt x="458" y="139"/>
                      <a:pt x="517" y="145"/>
                      <a:pt x="577" y="145"/>
                    </a:cubicBezTo>
                    <a:cubicBezTo>
                      <a:pt x="595" y="145"/>
                      <a:pt x="614" y="144"/>
                      <a:pt x="632" y="143"/>
                    </a:cubicBezTo>
                    <a:cubicBezTo>
                      <a:pt x="952" y="143"/>
                      <a:pt x="1272" y="139"/>
                      <a:pt x="1588" y="135"/>
                    </a:cubicBezTo>
                    <a:cubicBezTo>
                      <a:pt x="1594" y="135"/>
                      <a:pt x="1600" y="135"/>
                      <a:pt x="1606" y="135"/>
                    </a:cubicBezTo>
                    <a:cubicBezTo>
                      <a:pt x="1656" y="135"/>
                      <a:pt x="1704" y="119"/>
                      <a:pt x="1744" y="90"/>
                    </a:cubicBezTo>
                    <a:lnTo>
                      <a:pt x="1744" y="32"/>
                    </a:lnTo>
                    <a:cubicBezTo>
                      <a:pt x="1692" y="13"/>
                      <a:pt x="1638" y="1"/>
                      <a:pt x="1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85"/>
              <p:cNvSpPr/>
              <p:nvPr/>
            </p:nvSpPr>
            <p:spPr>
              <a:xfrm>
                <a:off x="1216723" y="3856423"/>
                <a:ext cx="12130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0" extrusionOk="0">
                    <a:moveTo>
                      <a:pt x="68" y="1"/>
                    </a:moveTo>
                    <a:cubicBezTo>
                      <a:pt x="45" y="1"/>
                      <a:pt x="23" y="10"/>
                      <a:pt x="1" y="36"/>
                    </a:cubicBezTo>
                    <a:cubicBezTo>
                      <a:pt x="31" y="65"/>
                      <a:pt x="55" y="79"/>
                      <a:pt x="76" y="79"/>
                    </a:cubicBezTo>
                    <a:cubicBezTo>
                      <a:pt x="101" y="79"/>
                      <a:pt x="122" y="61"/>
                      <a:pt x="148" y="24"/>
                    </a:cubicBezTo>
                    <a:cubicBezTo>
                      <a:pt x="119" y="11"/>
                      <a:pt x="93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85"/>
              <p:cNvSpPr/>
              <p:nvPr/>
            </p:nvSpPr>
            <p:spPr>
              <a:xfrm>
                <a:off x="1123505" y="3896315"/>
                <a:ext cx="135715" cy="11561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42" extrusionOk="0">
                    <a:moveTo>
                      <a:pt x="295" y="1"/>
                    </a:moveTo>
                    <a:cubicBezTo>
                      <a:pt x="239" y="1"/>
                      <a:pt x="184" y="3"/>
                      <a:pt x="128" y="10"/>
                    </a:cubicBezTo>
                    <a:cubicBezTo>
                      <a:pt x="83" y="18"/>
                      <a:pt x="42" y="26"/>
                      <a:pt x="1" y="43"/>
                    </a:cubicBezTo>
                    <a:cubicBezTo>
                      <a:pt x="21" y="92"/>
                      <a:pt x="71" y="125"/>
                      <a:pt x="128" y="125"/>
                    </a:cubicBezTo>
                    <a:cubicBezTo>
                      <a:pt x="161" y="127"/>
                      <a:pt x="193" y="127"/>
                      <a:pt x="224" y="127"/>
                    </a:cubicBezTo>
                    <a:cubicBezTo>
                      <a:pt x="256" y="127"/>
                      <a:pt x="288" y="127"/>
                      <a:pt x="321" y="129"/>
                    </a:cubicBezTo>
                    <a:cubicBezTo>
                      <a:pt x="551" y="133"/>
                      <a:pt x="780" y="141"/>
                      <a:pt x="1006" y="141"/>
                    </a:cubicBezTo>
                    <a:cubicBezTo>
                      <a:pt x="1117" y="141"/>
                      <a:pt x="1224" y="129"/>
                      <a:pt x="1334" y="125"/>
                    </a:cubicBezTo>
                    <a:lnTo>
                      <a:pt x="1548" y="125"/>
                    </a:lnTo>
                    <a:cubicBezTo>
                      <a:pt x="1581" y="125"/>
                      <a:pt x="1613" y="117"/>
                      <a:pt x="1642" y="104"/>
                    </a:cubicBezTo>
                    <a:cubicBezTo>
                      <a:pt x="1654" y="96"/>
                      <a:pt x="1663" y="80"/>
                      <a:pt x="1667" y="63"/>
                    </a:cubicBezTo>
                    <a:cubicBezTo>
                      <a:pt x="1663" y="43"/>
                      <a:pt x="1650" y="30"/>
                      <a:pt x="1638" y="18"/>
                    </a:cubicBezTo>
                    <a:cubicBezTo>
                      <a:pt x="1618" y="10"/>
                      <a:pt x="1597" y="6"/>
                      <a:pt x="1572" y="6"/>
                    </a:cubicBezTo>
                    <a:cubicBezTo>
                      <a:pt x="1437" y="10"/>
                      <a:pt x="1297" y="22"/>
                      <a:pt x="1162" y="22"/>
                    </a:cubicBezTo>
                    <a:cubicBezTo>
                      <a:pt x="990" y="22"/>
                      <a:pt x="817" y="18"/>
                      <a:pt x="645" y="14"/>
                    </a:cubicBezTo>
                    <a:cubicBezTo>
                      <a:pt x="528" y="11"/>
                      <a:pt x="412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85"/>
              <p:cNvSpPr/>
              <p:nvPr/>
            </p:nvSpPr>
            <p:spPr>
              <a:xfrm>
                <a:off x="1096802" y="3896722"/>
                <a:ext cx="2312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17" extrusionOk="0">
                    <a:moveTo>
                      <a:pt x="136" y="0"/>
                    </a:moveTo>
                    <a:cubicBezTo>
                      <a:pt x="92" y="0"/>
                      <a:pt x="47" y="10"/>
                      <a:pt x="1" y="42"/>
                    </a:cubicBezTo>
                    <a:cubicBezTo>
                      <a:pt x="53" y="102"/>
                      <a:pt x="106" y="116"/>
                      <a:pt x="159" y="116"/>
                    </a:cubicBezTo>
                    <a:cubicBezTo>
                      <a:pt x="192" y="116"/>
                      <a:pt x="226" y="111"/>
                      <a:pt x="259" y="107"/>
                    </a:cubicBezTo>
                    <a:cubicBezTo>
                      <a:pt x="267" y="107"/>
                      <a:pt x="280" y="79"/>
                      <a:pt x="280" y="62"/>
                    </a:cubicBezTo>
                    <a:cubicBezTo>
                      <a:pt x="284" y="46"/>
                      <a:pt x="267" y="17"/>
                      <a:pt x="259" y="17"/>
                    </a:cubicBezTo>
                    <a:cubicBezTo>
                      <a:pt x="219" y="9"/>
                      <a:pt x="178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85"/>
              <p:cNvSpPr/>
              <p:nvPr/>
            </p:nvSpPr>
            <p:spPr>
              <a:xfrm>
                <a:off x="1063097" y="3897373"/>
                <a:ext cx="22795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20" extrusionOk="0">
                    <a:moveTo>
                      <a:pt x="205" y="1"/>
                    </a:moveTo>
                    <a:cubicBezTo>
                      <a:pt x="152" y="5"/>
                      <a:pt x="99" y="13"/>
                      <a:pt x="49" y="26"/>
                    </a:cubicBezTo>
                    <a:cubicBezTo>
                      <a:pt x="33" y="30"/>
                      <a:pt x="17" y="62"/>
                      <a:pt x="0" y="87"/>
                    </a:cubicBezTo>
                    <a:cubicBezTo>
                      <a:pt x="21" y="104"/>
                      <a:pt x="37" y="120"/>
                      <a:pt x="49" y="120"/>
                    </a:cubicBezTo>
                    <a:cubicBezTo>
                      <a:pt x="107" y="120"/>
                      <a:pt x="164" y="116"/>
                      <a:pt x="226" y="112"/>
                    </a:cubicBezTo>
                    <a:cubicBezTo>
                      <a:pt x="246" y="112"/>
                      <a:pt x="246" y="112"/>
                      <a:pt x="279" y="34"/>
                    </a:cubicBezTo>
                    <a:cubicBezTo>
                      <a:pt x="255" y="2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5" name="Google Shape;2085;p85"/>
              <p:cNvSpPr/>
              <p:nvPr/>
            </p:nvSpPr>
            <p:spPr>
              <a:xfrm>
                <a:off x="1039650" y="3898350"/>
                <a:ext cx="11154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4" extrusionOk="0">
                    <a:moveTo>
                      <a:pt x="72" y="0"/>
                    </a:moveTo>
                    <a:cubicBezTo>
                      <a:pt x="53" y="0"/>
                      <a:pt x="34" y="16"/>
                      <a:pt x="1" y="46"/>
                    </a:cubicBezTo>
                    <a:cubicBezTo>
                      <a:pt x="21" y="71"/>
                      <a:pt x="43" y="83"/>
                      <a:pt x="66" y="83"/>
                    </a:cubicBezTo>
                    <a:cubicBezTo>
                      <a:pt x="88" y="83"/>
                      <a:pt x="112" y="71"/>
                      <a:pt x="136" y="46"/>
                    </a:cubicBezTo>
                    <a:cubicBezTo>
                      <a:pt x="108" y="16"/>
                      <a:pt x="90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6" name="Google Shape;2086;p85"/>
              <p:cNvSpPr/>
              <p:nvPr/>
            </p:nvSpPr>
            <p:spPr>
              <a:xfrm>
                <a:off x="1224782" y="3510013"/>
                <a:ext cx="14084" cy="936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15" extrusionOk="0">
                    <a:moveTo>
                      <a:pt x="98" y="0"/>
                    </a:moveTo>
                    <a:cubicBezTo>
                      <a:pt x="72" y="0"/>
                      <a:pt x="46" y="13"/>
                      <a:pt x="21" y="28"/>
                    </a:cubicBezTo>
                    <a:cubicBezTo>
                      <a:pt x="0" y="48"/>
                      <a:pt x="4" y="81"/>
                      <a:pt x="25" y="98"/>
                    </a:cubicBezTo>
                    <a:cubicBezTo>
                      <a:pt x="49" y="110"/>
                      <a:pt x="78" y="114"/>
                      <a:pt x="107" y="114"/>
                    </a:cubicBezTo>
                    <a:cubicBezTo>
                      <a:pt x="136" y="114"/>
                      <a:pt x="160" y="94"/>
                      <a:pt x="172" y="40"/>
                    </a:cubicBezTo>
                    <a:cubicBezTo>
                      <a:pt x="147" y="11"/>
                      <a:pt x="12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85"/>
              <p:cNvSpPr/>
              <p:nvPr/>
            </p:nvSpPr>
            <p:spPr>
              <a:xfrm>
                <a:off x="1322315" y="3510257"/>
                <a:ext cx="11072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3" extrusionOk="0">
                    <a:moveTo>
                      <a:pt x="56" y="1"/>
                    </a:moveTo>
                    <a:cubicBezTo>
                      <a:pt x="48" y="1"/>
                      <a:pt x="40" y="2"/>
                      <a:pt x="33" y="4"/>
                    </a:cubicBezTo>
                    <a:cubicBezTo>
                      <a:pt x="17" y="13"/>
                      <a:pt x="4" y="25"/>
                      <a:pt x="0" y="41"/>
                    </a:cubicBezTo>
                    <a:cubicBezTo>
                      <a:pt x="0" y="62"/>
                      <a:pt x="8" y="82"/>
                      <a:pt x="25" y="99"/>
                    </a:cubicBezTo>
                    <a:cubicBezTo>
                      <a:pt x="34" y="108"/>
                      <a:pt x="44" y="112"/>
                      <a:pt x="55" y="112"/>
                    </a:cubicBezTo>
                    <a:cubicBezTo>
                      <a:pt x="78" y="112"/>
                      <a:pt x="105" y="91"/>
                      <a:pt x="136" y="49"/>
                    </a:cubicBezTo>
                    <a:cubicBezTo>
                      <a:pt x="119" y="20"/>
                      <a:pt x="8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85"/>
              <p:cNvSpPr/>
              <p:nvPr/>
            </p:nvSpPr>
            <p:spPr>
              <a:xfrm>
                <a:off x="1243833" y="3510257"/>
                <a:ext cx="70829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44" extrusionOk="0">
                    <a:moveTo>
                      <a:pt x="111" y="0"/>
                    </a:moveTo>
                    <a:cubicBezTo>
                      <a:pt x="70" y="4"/>
                      <a:pt x="33" y="17"/>
                      <a:pt x="0" y="37"/>
                    </a:cubicBezTo>
                    <a:cubicBezTo>
                      <a:pt x="27" y="118"/>
                      <a:pt x="70" y="143"/>
                      <a:pt x="114" y="143"/>
                    </a:cubicBezTo>
                    <a:cubicBezTo>
                      <a:pt x="124" y="143"/>
                      <a:pt x="134" y="142"/>
                      <a:pt x="144" y="140"/>
                    </a:cubicBezTo>
                    <a:cubicBezTo>
                      <a:pt x="171" y="134"/>
                      <a:pt x="198" y="132"/>
                      <a:pt x="225" y="132"/>
                    </a:cubicBezTo>
                    <a:cubicBezTo>
                      <a:pt x="283" y="132"/>
                      <a:pt x="342" y="141"/>
                      <a:pt x="400" y="141"/>
                    </a:cubicBezTo>
                    <a:cubicBezTo>
                      <a:pt x="413" y="141"/>
                      <a:pt x="426" y="141"/>
                      <a:pt x="439" y="140"/>
                    </a:cubicBezTo>
                    <a:cubicBezTo>
                      <a:pt x="448" y="139"/>
                      <a:pt x="456" y="139"/>
                      <a:pt x="465" y="139"/>
                    </a:cubicBezTo>
                    <a:cubicBezTo>
                      <a:pt x="499" y="139"/>
                      <a:pt x="534" y="142"/>
                      <a:pt x="568" y="142"/>
                    </a:cubicBezTo>
                    <a:cubicBezTo>
                      <a:pt x="611" y="142"/>
                      <a:pt x="654" y="138"/>
                      <a:pt x="698" y="119"/>
                    </a:cubicBezTo>
                    <a:cubicBezTo>
                      <a:pt x="701" y="118"/>
                      <a:pt x="704" y="117"/>
                      <a:pt x="708" y="117"/>
                    </a:cubicBezTo>
                    <a:cubicBezTo>
                      <a:pt x="726" y="117"/>
                      <a:pt x="747" y="132"/>
                      <a:pt x="767" y="136"/>
                    </a:cubicBezTo>
                    <a:cubicBezTo>
                      <a:pt x="775" y="138"/>
                      <a:pt x="782" y="140"/>
                      <a:pt x="790" y="140"/>
                    </a:cubicBezTo>
                    <a:cubicBezTo>
                      <a:pt x="816" y="140"/>
                      <a:pt x="840" y="124"/>
                      <a:pt x="849" y="99"/>
                    </a:cubicBezTo>
                    <a:cubicBezTo>
                      <a:pt x="870" y="62"/>
                      <a:pt x="862" y="21"/>
                      <a:pt x="829" y="13"/>
                    </a:cubicBezTo>
                    <a:cubicBezTo>
                      <a:pt x="817" y="4"/>
                      <a:pt x="804" y="4"/>
                      <a:pt x="792" y="4"/>
                    </a:cubicBezTo>
                    <a:lnTo>
                      <a:pt x="447" y="4"/>
                    </a:lnTo>
                    <a:cubicBezTo>
                      <a:pt x="332" y="4"/>
                      <a:pt x="222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85"/>
              <p:cNvSpPr/>
              <p:nvPr/>
            </p:nvSpPr>
            <p:spPr>
              <a:xfrm>
                <a:off x="1186030" y="3511722"/>
                <a:ext cx="1506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19" extrusionOk="0">
                    <a:moveTo>
                      <a:pt x="116" y="1"/>
                    </a:moveTo>
                    <a:cubicBezTo>
                      <a:pt x="88" y="1"/>
                      <a:pt x="53" y="19"/>
                      <a:pt x="0" y="56"/>
                    </a:cubicBezTo>
                    <a:cubicBezTo>
                      <a:pt x="15" y="103"/>
                      <a:pt x="39" y="118"/>
                      <a:pt x="70" y="118"/>
                    </a:cubicBezTo>
                    <a:cubicBezTo>
                      <a:pt x="74" y="118"/>
                      <a:pt x="78" y="118"/>
                      <a:pt x="82" y="118"/>
                    </a:cubicBezTo>
                    <a:cubicBezTo>
                      <a:pt x="119" y="114"/>
                      <a:pt x="164" y="118"/>
                      <a:pt x="185" y="56"/>
                    </a:cubicBezTo>
                    <a:cubicBezTo>
                      <a:pt x="162" y="19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85"/>
              <p:cNvSpPr/>
              <p:nvPr/>
            </p:nvSpPr>
            <p:spPr>
              <a:xfrm>
                <a:off x="1389480" y="3511885"/>
                <a:ext cx="11723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23" extrusionOk="0">
                    <a:moveTo>
                      <a:pt x="49" y="1"/>
                    </a:moveTo>
                    <a:cubicBezTo>
                      <a:pt x="21" y="1"/>
                      <a:pt x="0" y="25"/>
                      <a:pt x="4" y="54"/>
                    </a:cubicBezTo>
                    <a:cubicBezTo>
                      <a:pt x="8" y="75"/>
                      <a:pt x="21" y="99"/>
                      <a:pt x="41" y="116"/>
                    </a:cubicBezTo>
                    <a:cubicBezTo>
                      <a:pt x="52" y="120"/>
                      <a:pt x="63" y="123"/>
                      <a:pt x="72" y="123"/>
                    </a:cubicBezTo>
                    <a:cubicBezTo>
                      <a:pt x="102" y="123"/>
                      <a:pt x="122" y="95"/>
                      <a:pt x="144" y="25"/>
                    </a:cubicBezTo>
                    <a:cubicBezTo>
                      <a:pt x="115" y="13"/>
                      <a:pt x="82" y="5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85"/>
              <p:cNvSpPr/>
              <p:nvPr/>
            </p:nvSpPr>
            <p:spPr>
              <a:xfrm>
                <a:off x="1207686" y="3510990"/>
                <a:ext cx="12456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3" extrusionOk="0">
                    <a:moveTo>
                      <a:pt x="79" y="0"/>
                    </a:moveTo>
                    <a:cubicBezTo>
                      <a:pt x="63" y="0"/>
                      <a:pt x="47" y="5"/>
                      <a:pt x="34" y="16"/>
                    </a:cubicBezTo>
                    <a:cubicBezTo>
                      <a:pt x="5" y="36"/>
                      <a:pt x="1" y="73"/>
                      <a:pt x="25" y="94"/>
                    </a:cubicBezTo>
                    <a:cubicBezTo>
                      <a:pt x="46" y="110"/>
                      <a:pt x="67" y="118"/>
                      <a:pt x="95" y="123"/>
                    </a:cubicBezTo>
                    <a:cubicBezTo>
                      <a:pt x="120" y="123"/>
                      <a:pt x="120" y="118"/>
                      <a:pt x="153" y="40"/>
                    </a:cubicBezTo>
                    <a:cubicBezTo>
                      <a:pt x="135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85"/>
              <p:cNvSpPr/>
              <p:nvPr/>
            </p:nvSpPr>
            <p:spPr>
              <a:xfrm>
                <a:off x="1343645" y="3511641"/>
                <a:ext cx="10095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1" extrusionOk="0">
                    <a:moveTo>
                      <a:pt x="61" y="0"/>
                    </a:moveTo>
                    <a:cubicBezTo>
                      <a:pt x="46" y="0"/>
                      <a:pt x="29" y="14"/>
                      <a:pt x="1" y="45"/>
                    </a:cubicBezTo>
                    <a:cubicBezTo>
                      <a:pt x="12" y="95"/>
                      <a:pt x="32" y="120"/>
                      <a:pt x="61" y="120"/>
                    </a:cubicBezTo>
                    <a:cubicBezTo>
                      <a:pt x="66" y="120"/>
                      <a:pt x="70" y="120"/>
                      <a:pt x="75" y="119"/>
                    </a:cubicBezTo>
                    <a:cubicBezTo>
                      <a:pt x="103" y="115"/>
                      <a:pt x="124" y="86"/>
                      <a:pt x="120" y="53"/>
                    </a:cubicBezTo>
                    <a:cubicBezTo>
                      <a:pt x="112" y="37"/>
                      <a:pt x="99" y="20"/>
                      <a:pt x="83" y="8"/>
                    </a:cubicBezTo>
                    <a:cubicBezTo>
                      <a:pt x="75" y="3"/>
                      <a:pt x="69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85"/>
              <p:cNvSpPr/>
              <p:nvPr/>
            </p:nvSpPr>
            <p:spPr>
              <a:xfrm>
                <a:off x="1375070" y="3511560"/>
                <a:ext cx="911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7" extrusionOk="0">
                    <a:moveTo>
                      <a:pt x="58" y="0"/>
                    </a:moveTo>
                    <a:cubicBezTo>
                      <a:pt x="24" y="0"/>
                      <a:pt x="12" y="27"/>
                      <a:pt x="1" y="103"/>
                    </a:cubicBezTo>
                    <a:cubicBezTo>
                      <a:pt x="21" y="115"/>
                      <a:pt x="41" y="126"/>
                      <a:pt x="59" y="126"/>
                    </a:cubicBezTo>
                    <a:cubicBezTo>
                      <a:pt x="73" y="126"/>
                      <a:pt x="86" y="119"/>
                      <a:pt x="99" y="99"/>
                    </a:cubicBezTo>
                    <a:cubicBezTo>
                      <a:pt x="107" y="79"/>
                      <a:pt x="111" y="58"/>
                      <a:pt x="107" y="33"/>
                    </a:cubicBezTo>
                    <a:cubicBezTo>
                      <a:pt x="99" y="17"/>
                      <a:pt x="83" y="5"/>
                      <a:pt x="66" y="1"/>
                    </a:cubicBezTo>
                    <a:cubicBezTo>
                      <a:pt x="63" y="0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85"/>
              <p:cNvSpPr/>
              <p:nvPr/>
            </p:nvSpPr>
            <p:spPr>
              <a:xfrm>
                <a:off x="1165921" y="3513432"/>
                <a:ext cx="10502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7" extrusionOk="0">
                    <a:moveTo>
                      <a:pt x="69" y="0"/>
                    </a:moveTo>
                    <a:cubicBezTo>
                      <a:pt x="41" y="0"/>
                      <a:pt x="13" y="16"/>
                      <a:pt x="1" y="43"/>
                    </a:cubicBezTo>
                    <a:cubicBezTo>
                      <a:pt x="10" y="77"/>
                      <a:pt x="39" y="96"/>
                      <a:pt x="70" y="96"/>
                    </a:cubicBezTo>
                    <a:cubicBezTo>
                      <a:pt x="81" y="96"/>
                      <a:pt x="93" y="94"/>
                      <a:pt x="104" y="88"/>
                    </a:cubicBezTo>
                    <a:cubicBezTo>
                      <a:pt x="116" y="76"/>
                      <a:pt x="124" y="60"/>
                      <a:pt x="128" y="43"/>
                    </a:cubicBezTo>
                    <a:cubicBezTo>
                      <a:pt x="124" y="27"/>
                      <a:pt x="112" y="15"/>
                      <a:pt x="99" y="6"/>
                    </a:cubicBezTo>
                    <a:cubicBezTo>
                      <a:pt x="90" y="2"/>
                      <a:pt x="7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85"/>
              <p:cNvSpPr/>
              <p:nvPr/>
            </p:nvSpPr>
            <p:spPr>
              <a:xfrm>
                <a:off x="1358706" y="3512211"/>
                <a:ext cx="74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08" extrusionOk="0">
                    <a:moveTo>
                      <a:pt x="54" y="1"/>
                    </a:moveTo>
                    <a:cubicBezTo>
                      <a:pt x="25" y="1"/>
                      <a:pt x="5" y="25"/>
                      <a:pt x="5" y="54"/>
                    </a:cubicBezTo>
                    <a:cubicBezTo>
                      <a:pt x="1" y="83"/>
                      <a:pt x="25" y="108"/>
                      <a:pt x="54" y="108"/>
                    </a:cubicBezTo>
                    <a:cubicBezTo>
                      <a:pt x="78" y="108"/>
                      <a:pt x="91" y="87"/>
                      <a:pt x="91" y="50"/>
                    </a:cubicBezTo>
                    <a:cubicBezTo>
                      <a:pt x="91" y="25"/>
                      <a:pt x="8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6" name="Google Shape;2096;p85"/>
              <p:cNvSpPr/>
              <p:nvPr/>
            </p:nvSpPr>
            <p:spPr>
              <a:xfrm>
                <a:off x="1142881" y="3640028"/>
                <a:ext cx="50232" cy="1123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8" extrusionOk="0">
                    <a:moveTo>
                      <a:pt x="181" y="1"/>
                    </a:moveTo>
                    <a:cubicBezTo>
                      <a:pt x="115" y="1"/>
                      <a:pt x="53" y="21"/>
                      <a:pt x="1" y="60"/>
                    </a:cubicBezTo>
                    <a:cubicBezTo>
                      <a:pt x="21" y="107"/>
                      <a:pt x="69" y="138"/>
                      <a:pt x="120" y="138"/>
                    </a:cubicBezTo>
                    <a:cubicBezTo>
                      <a:pt x="131" y="138"/>
                      <a:pt x="142" y="137"/>
                      <a:pt x="153" y="134"/>
                    </a:cubicBezTo>
                    <a:cubicBezTo>
                      <a:pt x="191" y="121"/>
                      <a:pt x="229" y="117"/>
                      <a:pt x="267" y="117"/>
                    </a:cubicBezTo>
                    <a:cubicBezTo>
                      <a:pt x="344" y="117"/>
                      <a:pt x="419" y="134"/>
                      <a:pt x="493" y="134"/>
                    </a:cubicBezTo>
                    <a:cubicBezTo>
                      <a:pt x="530" y="130"/>
                      <a:pt x="567" y="126"/>
                      <a:pt x="604" y="117"/>
                    </a:cubicBezTo>
                    <a:cubicBezTo>
                      <a:pt x="616" y="52"/>
                      <a:pt x="592" y="27"/>
                      <a:pt x="559" y="23"/>
                    </a:cubicBezTo>
                    <a:cubicBezTo>
                      <a:pt x="514" y="15"/>
                      <a:pt x="464" y="11"/>
                      <a:pt x="419" y="11"/>
                    </a:cubicBezTo>
                    <a:cubicBezTo>
                      <a:pt x="350" y="7"/>
                      <a:pt x="284" y="11"/>
                      <a:pt x="214" y="2"/>
                    </a:cubicBezTo>
                    <a:cubicBezTo>
                      <a:pt x="203" y="1"/>
                      <a:pt x="192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7" name="Google Shape;2097;p85"/>
              <p:cNvSpPr/>
              <p:nvPr/>
            </p:nvSpPr>
            <p:spPr>
              <a:xfrm>
                <a:off x="1108200" y="3642959"/>
                <a:ext cx="24098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12" extrusionOk="0">
                    <a:moveTo>
                      <a:pt x="206" y="0"/>
                    </a:moveTo>
                    <a:cubicBezTo>
                      <a:pt x="177" y="0"/>
                      <a:pt x="148" y="7"/>
                      <a:pt x="119" y="12"/>
                    </a:cubicBezTo>
                    <a:cubicBezTo>
                      <a:pt x="116" y="11"/>
                      <a:pt x="112" y="11"/>
                      <a:pt x="108" y="11"/>
                    </a:cubicBezTo>
                    <a:cubicBezTo>
                      <a:pt x="63" y="11"/>
                      <a:pt x="19" y="35"/>
                      <a:pt x="0" y="77"/>
                    </a:cubicBezTo>
                    <a:cubicBezTo>
                      <a:pt x="46" y="100"/>
                      <a:pt x="95" y="111"/>
                      <a:pt x="145" y="111"/>
                    </a:cubicBezTo>
                    <a:cubicBezTo>
                      <a:pt x="186" y="111"/>
                      <a:pt x="227" y="104"/>
                      <a:pt x="267" y="90"/>
                    </a:cubicBezTo>
                    <a:cubicBezTo>
                      <a:pt x="279" y="90"/>
                      <a:pt x="283" y="57"/>
                      <a:pt x="296" y="32"/>
                    </a:cubicBezTo>
                    <a:cubicBezTo>
                      <a:pt x="265" y="7"/>
                      <a:pt x="23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8" name="Google Shape;2098;p85"/>
              <p:cNvSpPr/>
              <p:nvPr/>
            </p:nvSpPr>
            <p:spPr>
              <a:xfrm>
                <a:off x="1074088" y="3642471"/>
                <a:ext cx="20760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18" extrusionOk="0">
                    <a:moveTo>
                      <a:pt x="191" y="0"/>
                    </a:moveTo>
                    <a:cubicBezTo>
                      <a:pt x="188" y="0"/>
                      <a:pt x="184" y="1"/>
                      <a:pt x="181" y="1"/>
                    </a:cubicBezTo>
                    <a:cubicBezTo>
                      <a:pt x="171" y="2"/>
                      <a:pt x="161" y="3"/>
                      <a:pt x="151" y="3"/>
                    </a:cubicBezTo>
                    <a:cubicBezTo>
                      <a:pt x="138" y="3"/>
                      <a:pt x="124" y="2"/>
                      <a:pt x="111" y="2"/>
                    </a:cubicBezTo>
                    <a:cubicBezTo>
                      <a:pt x="71" y="2"/>
                      <a:pt x="32" y="8"/>
                      <a:pt x="1" y="54"/>
                    </a:cubicBezTo>
                    <a:cubicBezTo>
                      <a:pt x="4" y="89"/>
                      <a:pt x="37" y="116"/>
                      <a:pt x="75" y="116"/>
                    </a:cubicBezTo>
                    <a:cubicBezTo>
                      <a:pt x="77" y="116"/>
                      <a:pt x="80" y="116"/>
                      <a:pt x="83" y="116"/>
                    </a:cubicBezTo>
                    <a:cubicBezTo>
                      <a:pt x="92" y="117"/>
                      <a:pt x="101" y="118"/>
                      <a:pt x="110" y="118"/>
                    </a:cubicBezTo>
                    <a:cubicBezTo>
                      <a:pt x="162" y="118"/>
                      <a:pt x="213" y="98"/>
                      <a:pt x="255" y="63"/>
                    </a:cubicBezTo>
                    <a:cubicBezTo>
                      <a:pt x="240" y="15"/>
                      <a:pt x="216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9" name="Google Shape;2099;p85"/>
              <p:cNvSpPr/>
              <p:nvPr/>
            </p:nvSpPr>
            <p:spPr>
              <a:xfrm>
                <a:off x="1311242" y="3641331"/>
                <a:ext cx="15143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3" extrusionOk="0">
                    <a:moveTo>
                      <a:pt x="100" y="1"/>
                    </a:moveTo>
                    <a:cubicBezTo>
                      <a:pt x="64" y="1"/>
                      <a:pt x="28" y="9"/>
                      <a:pt x="1" y="48"/>
                    </a:cubicBezTo>
                    <a:cubicBezTo>
                      <a:pt x="28" y="111"/>
                      <a:pt x="61" y="142"/>
                      <a:pt x="96" y="142"/>
                    </a:cubicBezTo>
                    <a:cubicBezTo>
                      <a:pt x="114" y="142"/>
                      <a:pt x="133" y="134"/>
                      <a:pt x="153" y="118"/>
                    </a:cubicBezTo>
                    <a:cubicBezTo>
                      <a:pt x="173" y="97"/>
                      <a:pt x="181" y="73"/>
                      <a:pt x="186" y="48"/>
                    </a:cubicBezTo>
                    <a:cubicBezTo>
                      <a:pt x="186" y="11"/>
                      <a:pt x="161" y="3"/>
                      <a:pt x="140" y="3"/>
                    </a:cubicBezTo>
                    <a:cubicBezTo>
                      <a:pt x="127" y="2"/>
                      <a:pt x="114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0" name="Google Shape;2100;p85"/>
              <p:cNvSpPr/>
              <p:nvPr/>
            </p:nvSpPr>
            <p:spPr>
              <a:xfrm>
                <a:off x="1289587" y="3641494"/>
                <a:ext cx="12049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12" extrusionOk="0">
                    <a:moveTo>
                      <a:pt x="66" y="1"/>
                    </a:moveTo>
                    <a:cubicBezTo>
                      <a:pt x="49" y="1"/>
                      <a:pt x="37" y="9"/>
                      <a:pt x="25" y="13"/>
                    </a:cubicBezTo>
                    <a:cubicBezTo>
                      <a:pt x="0" y="34"/>
                      <a:pt x="0" y="71"/>
                      <a:pt x="25" y="91"/>
                    </a:cubicBezTo>
                    <a:cubicBezTo>
                      <a:pt x="45" y="108"/>
                      <a:pt x="70" y="112"/>
                      <a:pt x="95" y="112"/>
                    </a:cubicBezTo>
                    <a:cubicBezTo>
                      <a:pt x="119" y="99"/>
                      <a:pt x="131" y="83"/>
                      <a:pt x="140" y="58"/>
                    </a:cubicBezTo>
                    <a:cubicBezTo>
                      <a:pt x="148" y="25"/>
                      <a:pt x="123" y="13"/>
                      <a:pt x="99" y="5"/>
                    </a:cubicBezTo>
                    <a:cubicBezTo>
                      <a:pt x="86" y="1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1" name="Google Shape;2101;p85"/>
              <p:cNvSpPr/>
              <p:nvPr/>
            </p:nvSpPr>
            <p:spPr>
              <a:xfrm>
                <a:off x="1197998" y="3642471"/>
                <a:ext cx="10095" cy="814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0"/>
                    </a:moveTo>
                    <a:cubicBezTo>
                      <a:pt x="47" y="0"/>
                      <a:pt x="32" y="11"/>
                      <a:pt x="1" y="34"/>
                    </a:cubicBezTo>
                    <a:cubicBezTo>
                      <a:pt x="1" y="71"/>
                      <a:pt x="13" y="96"/>
                      <a:pt x="46" y="100"/>
                    </a:cubicBezTo>
                    <a:cubicBezTo>
                      <a:pt x="49" y="100"/>
                      <a:pt x="52" y="100"/>
                      <a:pt x="55" y="100"/>
                    </a:cubicBezTo>
                    <a:cubicBezTo>
                      <a:pt x="83" y="100"/>
                      <a:pt x="117" y="96"/>
                      <a:pt x="124" y="34"/>
                    </a:cubicBezTo>
                    <a:cubicBezTo>
                      <a:pt x="93" y="11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2" name="Google Shape;2102;p85"/>
              <p:cNvSpPr/>
              <p:nvPr/>
            </p:nvSpPr>
            <p:spPr>
              <a:xfrm>
                <a:off x="1244810" y="3641820"/>
                <a:ext cx="9444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4" extrusionOk="0">
                    <a:moveTo>
                      <a:pt x="45" y="1"/>
                    </a:moveTo>
                    <a:cubicBezTo>
                      <a:pt x="33" y="1"/>
                      <a:pt x="13" y="30"/>
                      <a:pt x="9" y="46"/>
                    </a:cubicBezTo>
                    <a:cubicBezTo>
                      <a:pt x="0" y="71"/>
                      <a:pt x="21" y="99"/>
                      <a:pt x="45" y="104"/>
                    </a:cubicBezTo>
                    <a:cubicBezTo>
                      <a:pt x="78" y="104"/>
                      <a:pt x="103" y="91"/>
                      <a:pt x="115" y="26"/>
                    </a:cubicBezTo>
                    <a:cubicBezTo>
                      <a:pt x="91" y="13"/>
                      <a:pt x="70" y="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3" name="Google Shape;2103;p85"/>
              <p:cNvSpPr/>
              <p:nvPr/>
            </p:nvSpPr>
            <p:spPr>
              <a:xfrm>
                <a:off x="1224782" y="3642145"/>
                <a:ext cx="7734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5" h="97" extrusionOk="0">
                    <a:moveTo>
                      <a:pt x="51" y="0"/>
                    </a:moveTo>
                    <a:cubicBezTo>
                      <a:pt x="30" y="0"/>
                      <a:pt x="11" y="11"/>
                      <a:pt x="0" y="46"/>
                    </a:cubicBezTo>
                    <a:cubicBezTo>
                      <a:pt x="9" y="82"/>
                      <a:pt x="27" y="96"/>
                      <a:pt x="47" y="96"/>
                    </a:cubicBezTo>
                    <a:cubicBezTo>
                      <a:pt x="55" y="96"/>
                      <a:pt x="62" y="95"/>
                      <a:pt x="70" y="91"/>
                    </a:cubicBezTo>
                    <a:cubicBezTo>
                      <a:pt x="82" y="83"/>
                      <a:pt x="94" y="54"/>
                      <a:pt x="94" y="34"/>
                    </a:cubicBezTo>
                    <a:cubicBezTo>
                      <a:pt x="94" y="22"/>
                      <a:pt x="74" y="5"/>
                      <a:pt x="62" y="1"/>
                    </a:cubicBezTo>
                    <a:cubicBezTo>
                      <a:pt x="58" y="0"/>
                      <a:pt x="54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4" name="Google Shape;2104;p85"/>
              <p:cNvSpPr/>
              <p:nvPr/>
            </p:nvSpPr>
            <p:spPr>
              <a:xfrm>
                <a:off x="1269478" y="3642878"/>
                <a:ext cx="781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7" extrusionOk="0">
                    <a:moveTo>
                      <a:pt x="42" y="0"/>
                    </a:moveTo>
                    <a:cubicBezTo>
                      <a:pt x="26" y="0"/>
                      <a:pt x="9" y="13"/>
                      <a:pt x="5" y="25"/>
                    </a:cubicBezTo>
                    <a:cubicBezTo>
                      <a:pt x="1" y="41"/>
                      <a:pt x="5" y="62"/>
                      <a:pt x="13" y="74"/>
                    </a:cubicBezTo>
                    <a:cubicBezTo>
                      <a:pt x="17" y="86"/>
                      <a:pt x="26" y="91"/>
                      <a:pt x="38" y="95"/>
                    </a:cubicBezTo>
                    <a:cubicBezTo>
                      <a:pt x="46" y="103"/>
                      <a:pt x="54" y="103"/>
                      <a:pt x="63" y="107"/>
                    </a:cubicBezTo>
                    <a:cubicBezTo>
                      <a:pt x="95" y="33"/>
                      <a:pt x="8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5" name="Google Shape;2105;p85"/>
              <p:cNvSpPr/>
              <p:nvPr/>
            </p:nvSpPr>
            <p:spPr>
              <a:xfrm>
                <a:off x="1164944" y="3599892"/>
                <a:ext cx="15143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11" extrusionOk="0">
                    <a:moveTo>
                      <a:pt x="103" y="1"/>
                    </a:moveTo>
                    <a:cubicBezTo>
                      <a:pt x="66" y="1"/>
                      <a:pt x="28" y="16"/>
                      <a:pt x="1" y="44"/>
                    </a:cubicBezTo>
                    <a:cubicBezTo>
                      <a:pt x="21" y="87"/>
                      <a:pt x="61" y="110"/>
                      <a:pt x="103" y="110"/>
                    </a:cubicBezTo>
                    <a:cubicBezTo>
                      <a:pt x="121" y="110"/>
                      <a:pt x="139" y="106"/>
                      <a:pt x="157" y="97"/>
                    </a:cubicBezTo>
                    <a:cubicBezTo>
                      <a:pt x="181" y="89"/>
                      <a:pt x="185" y="56"/>
                      <a:pt x="173" y="19"/>
                    </a:cubicBezTo>
                    <a:cubicBezTo>
                      <a:pt x="151" y="7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6" name="Google Shape;2106;p85"/>
              <p:cNvSpPr/>
              <p:nvPr/>
            </p:nvSpPr>
            <p:spPr>
              <a:xfrm>
                <a:off x="1194008" y="3600218"/>
                <a:ext cx="114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8" extrusionOk="0">
                    <a:moveTo>
                      <a:pt x="72" y="0"/>
                    </a:moveTo>
                    <a:cubicBezTo>
                      <a:pt x="55" y="0"/>
                      <a:pt x="36" y="13"/>
                      <a:pt x="5" y="36"/>
                    </a:cubicBezTo>
                    <a:cubicBezTo>
                      <a:pt x="1" y="65"/>
                      <a:pt x="21" y="93"/>
                      <a:pt x="50" y="93"/>
                    </a:cubicBezTo>
                    <a:cubicBezTo>
                      <a:pt x="61" y="95"/>
                      <a:pt x="73" y="97"/>
                      <a:pt x="84" y="97"/>
                    </a:cubicBezTo>
                    <a:cubicBezTo>
                      <a:pt x="106" y="97"/>
                      <a:pt x="127" y="89"/>
                      <a:pt x="140" y="48"/>
                    </a:cubicBezTo>
                    <a:cubicBezTo>
                      <a:pt x="110" y="16"/>
                      <a:pt x="9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7" name="Google Shape;2107;p85"/>
              <p:cNvSpPr/>
              <p:nvPr/>
            </p:nvSpPr>
            <p:spPr>
              <a:xfrm>
                <a:off x="1299926" y="3600788"/>
                <a:ext cx="7409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1" h="97" extrusionOk="0">
                    <a:moveTo>
                      <a:pt x="58" y="1"/>
                    </a:moveTo>
                    <a:cubicBezTo>
                      <a:pt x="54" y="1"/>
                      <a:pt x="50" y="2"/>
                      <a:pt x="45" y="4"/>
                    </a:cubicBezTo>
                    <a:cubicBezTo>
                      <a:pt x="17" y="13"/>
                      <a:pt x="0" y="21"/>
                      <a:pt x="4" y="58"/>
                    </a:cubicBezTo>
                    <a:cubicBezTo>
                      <a:pt x="7" y="86"/>
                      <a:pt x="18" y="97"/>
                      <a:pt x="44" y="97"/>
                    </a:cubicBezTo>
                    <a:cubicBezTo>
                      <a:pt x="56" y="97"/>
                      <a:pt x="71" y="94"/>
                      <a:pt x="91" y="91"/>
                    </a:cubicBezTo>
                    <a:cubicBezTo>
                      <a:pt x="81" y="24"/>
                      <a:pt x="7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85"/>
              <p:cNvSpPr/>
              <p:nvPr/>
            </p:nvSpPr>
            <p:spPr>
              <a:xfrm>
                <a:off x="1323617" y="3769067"/>
                <a:ext cx="16771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2" extrusionOk="0">
                    <a:moveTo>
                      <a:pt x="116" y="0"/>
                    </a:moveTo>
                    <a:cubicBezTo>
                      <a:pt x="79" y="0"/>
                      <a:pt x="41" y="17"/>
                      <a:pt x="1" y="51"/>
                    </a:cubicBezTo>
                    <a:cubicBezTo>
                      <a:pt x="61" y="91"/>
                      <a:pt x="103" y="112"/>
                      <a:pt x="135" y="112"/>
                    </a:cubicBezTo>
                    <a:cubicBezTo>
                      <a:pt x="170" y="112"/>
                      <a:pt x="191" y="86"/>
                      <a:pt x="206" y="34"/>
                    </a:cubicBezTo>
                    <a:cubicBezTo>
                      <a:pt x="176" y="12"/>
                      <a:pt x="146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85"/>
              <p:cNvSpPr/>
              <p:nvPr/>
            </p:nvSpPr>
            <p:spPr>
              <a:xfrm>
                <a:off x="1269478" y="3770288"/>
                <a:ext cx="12456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1" extrusionOk="0">
                    <a:moveTo>
                      <a:pt x="79" y="1"/>
                    </a:moveTo>
                    <a:cubicBezTo>
                      <a:pt x="58" y="1"/>
                      <a:pt x="35" y="14"/>
                      <a:pt x="1" y="40"/>
                    </a:cubicBezTo>
                    <a:cubicBezTo>
                      <a:pt x="1" y="68"/>
                      <a:pt x="21" y="93"/>
                      <a:pt x="50" y="97"/>
                    </a:cubicBezTo>
                    <a:cubicBezTo>
                      <a:pt x="58" y="99"/>
                      <a:pt x="66" y="101"/>
                      <a:pt x="74" y="101"/>
                    </a:cubicBezTo>
                    <a:cubicBezTo>
                      <a:pt x="108" y="101"/>
                      <a:pt x="140" y="81"/>
                      <a:pt x="153" y="48"/>
                    </a:cubicBezTo>
                    <a:cubicBezTo>
                      <a:pt x="123" y="16"/>
                      <a:pt x="102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85"/>
              <p:cNvSpPr/>
              <p:nvPr/>
            </p:nvSpPr>
            <p:spPr>
              <a:xfrm>
                <a:off x="1098837" y="3769230"/>
                <a:ext cx="9769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4" extrusionOk="0">
                    <a:moveTo>
                      <a:pt x="56" y="1"/>
                    </a:moveTo>
                    <a:cubicBezTo>
                      <a:pt x="32" y="1"/>
                      <a:pt x="20" y="20"/>
                      <a:pt x="0" y="94"/>
                    </a:cubicBezTo>
                    <a:lnTo>
                      <a:pt x="103" y="94"/>
                    </a:lnTo>
                    <a:cubicBezTo>
                      <a:pt x="119" y="44"/>
                      <a:pt x="107" y="16"/>
                      <a:pt x="74" y="3"/>
                    </a:cubicBezTo>
                    <a:cubicBezTo>
                      <a:pt x="67" y="2"/>
                      <a:pt x="61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85"/>
              <p:cNvSpPr/>
              <p:nvPr/>
            </p:nvSpPr>
            <p:spPr>
              <a:xfrm>
                <a:off x="1123180" y="3770370"/>
                <a:ext cx="7816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96" h="93" extrusionOk="0">
                    <a:moveTo>
                      <a:pt x="49" y="0"/>
                    </a:moveTo>
                    <a:cubicBezTo>
                      <a:pt x="31" y="0"/>
                      <a:pt x="12" y="12"/>
                      <a:pt x="1" y="39"/>
                    </a:cubicBezTo>
                    <a:cubicBezTo>
                      <a:pt x="9" y="78"/>
                      <a:pt x="25" y="92"/>
                      <a:pt x="45" y="92"/>
                    </a:cubicBezTo>
                    <a:cubicBezTo>
                      <a:pt x="54" y="92"/>
                      <a:pt x="64" y="89"/>
                      <a:pt x="75" y="84"/>
                    </a:cubicBezTo>
                    <a:cubicBezTo>
                      <a:pt x="87" y="76"/>
                      <a:pt x="91" y="63"/>
                      <a:pt x="95" y="47"/>
                    </a:cubicBezTo>
                    <a:cubicBezTo>
                      <a:pt x="91" y="30"/>
                      <a:pt x="79" y="6"/>
                      <a:pt x="70" y="6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85"/>
              <p:cNvSpPr/>
              <p:nvPr/>
            </p:nvSpPr>
            <p:spPr>
              <a:xfrm>
                <a:off x="1145242" y="3769474"/>
                <a:ext cx="773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50" y="0"/>
                    </a:moveTo>
                    <a:cubicBezTo>
                      <a:pt x="21" y="0"/>
                      <a:pt x="1" y="25"/>
                      <a:pt x="1" y="74"/>
                    </a:cubicBezTo>
                    <a:cubicBezTo>
                      <a:pt x="14" y="86"/>
                      <a:pt x="33" y="92"/>
                      <a:pt x="51" y="92"/>
                    </a:cubicBezTo>
                    <a:cubicBezTo>
                      <a:pt x="67" y="92"/>
                      <a:pt x="82" y="88"/>
                      <a:pt x="95" y="78"/>
                    </a:cubicBezTo>
                    <a:cubicBezTo>
                      <a:pt x="95" y="25"/>
                      <a:pt x="79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85"/>
              <p:cNvSpPr/>
              <p:nvPr/>
            </p:nvSpPr>
            <p:spPr>
              <a:xfrm>
                <a:off x="1093464" y="3725512"/>
                <a:ext cx="44858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9" extrusionOk="0">
                    <a:moveTo>
                      <a:pt x="250" y="1"/>
                    </a:moveTo>
                    <a:cubicBezTo>
                      <a:pt x="178" y="1"/>
                      <a:pt x="107" y="9"/>
                      <a:pt x="37" y="40"/>
                    </a:cubicBezTo>
                    <a:cubicBezTo>
                      <a:pt x="25" y="48"/>
                      <a:pt x="9" y="60"/>
                      <a:pt x="1" y="73"/>
                    </a:cubicBezTo>
                    <a:cubicBezTo>
                      <a:pt x="24" y="113"/>
                      <a:pt x="65" y="137"/>
                      <a:pt x="109" y="137"/>
                    </a:cubicBezTo>
                    <a:cubicBezTo>
                      <a:pt x="118" y="137"/>
                      <a:pt x="127" y="136"/>
                      <a:pt x="136" y="134"/>
                    </a:cubicBezTo>
                    <a:cubicBezTo>
                      <a:pt x="177" y="130"/>
                      <a:pt x="218" y="128"/>
                      <a:pt x="259" y="128"/>
                    </a:cubicBezTo>
                    <a:cubicBezTo>
                      <a:pt x="300" y="128"/>
                      <a:pt x="341" y="130"/>
                      <a:pt x="382" y="134"/>
                    </a:cubicBezTo>
                    <a:cubicBezTo>
                      <a:pt x="395" y="137"/>
                      <a:pt x="408" y="138"/>
                      <a:pt x="420" y="138"/>
                    </a:cubicBezTo>
                    <a:cubicBezTo>
                      <a:pt x="464" y="138"/>
                      <a:pt x="507" y="122"/>
                      <a:pt x="542" y="93"/>
                    </a:cubicBezTo>
                    <a:cubicBezTo>
                      <a:pt x="550" y="36"/>
                      <a:pt x="522" y="11"/>
                      <a:pt x="493" y="11"/>
                    </a:cubicBezTo>
                    <a:cubicBezTo>
                      <a:pt x="413" y="11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85"/>
              <p:cNvSpPr/>
              <p:nvPr/>
            </p:nvSpPr>
            <p:spPr>
              <a:xfrm>
                <a:off x="1252463" y="3726163"/>
                <a:ext cx="33135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39" extrusionOk="0">
                    <a:moveTo>
                      <a:pt x="119" y="1"/>
                    </a:moveTo>
                    <a:cubicBezTo>
                      <a:pt x="97" y="1"/>
                      <a:pt x="76" y="1"/>
                      <a:pt x="54" y="3"/>
                    </a:cubicBezTo>
                    <a:cubicBezTo>
                      <a:pt x="38" y="3"/>
                      <a:pt x="21" y="28"/>
                      <a:pt x="1" y="40"/>
                    </a:cubicBezTo>
                    <a:cubicBezTo>
                      <a:pt x="34" y="109"/>
                      <a:pt x="67" y="139"/>
                      <a:pt x="111" y="139"/>
                    </a:cubicBezTo>
                    <a:cubicBezTo>
                      <a:pt x="133" y="139"/>
                      <a:pt x="157" y="131"/>
                      <a:pt x="185" y="118"/>
                    </a:cubicBezTo>
                    <a:cubicBezTo>
                      <a:pt x="199" y="114"/>
                      <a:pt x="214" y="105"/>
                      <a:pt x="222" y="105"/>
                    </a:cubicBezTo>
                    <a:cubicBezTo>
                      <a:pt x="224" y="105"/>
                      <a:pt x="225" y="105"/>
                      <a:pt x="226" y="106"/>
                    </a:cubicBezTo>
                    <a:cubicBezTo>
                      <a:pt x="249" y="123"/>
                      <a:pt x="277" y="132"/>
                      <a:pt x="305" y="132"/>
                    </a:cubicBezTo>
                    <a:cubicBezTo>
                      <a:pt x="341" y="132"/>
                      <a:pt x="377" y="117"/>
                      <a:pt x="403" y="89"/>
                    </a:cubicBezTo>
                    <a:cubicBezTo>
                      <a:pt x="407" y="22"/>
                      <a:pt x="404" y="2"/>
                      <a:pt x="372" y="2"/>
                    </a:cubicBezTo>
                    <a:cubicBezTo>
                      <a:pt x="369" y="2"/>
                      <a:pt x="366" y="3"/>
                      <a:pt x="362" y="3"/>
                    </a:cubicBezTo>
                    <a:cubicBezTo>
                      <a:pt x="340" y="5"/>
                      <a:pt x="318" y="5"/>
                      <a:pt x="297" y="5"/>
                    </a:cubicBezTo>
                    <a:cubicBezTo>
                      <a:pt x="238" y="5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85"/>
              <p:cNvSpPr/>
              <p:nvPr/>
            </p:nvSpPr>
            <p:spPr>
              <a:xfrm>
                <a:off x="1201010" y="3724697"/>
                <a:ext cx="2214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4" extrusionOk="0">
                    <a:moveTo>
                      <a:pt x="212" y="4"/>
                    </a:moveTo>
                    <a:cubicBezTo>
                      <a:pt x="209" y="4"/>
                      <a:pt x="205" y="4"/>
                      <a:pt x="202" y="5"/>
                    </a:cubicBezTo>
                    <a:cubicBezTo>
                      <a:pt x="136" y="21"/>
                      <a:pt x="62" y="1"/>
                      <a:pt x="1" y="79"/>
                    </a:cubicBezTo>
                    <a:cubicBezTo>
                      <a:pt x="37" y="133"/>
                      <a:pt x="79" y="143"/>
                      <a:pt x="120" y="143"/>
                    </a:cubicBezTo>
                    <a:cubicBezTo>
                      <a:pt x="144" y="143"/>
                      <a:pt x="167" y="140"/>
                      <a:pt x="190" y="140"/>
                    </a:cubicBezTo>
                    <a:cubicBezTo>
                      <a:pt x="231" y="140"/>
                      <a:pt x="263" y="111"/>
                      <a:pt x="272" y="54"/>
                    </a:cubicBezTo>
                    <a:cubicBezTo>
                      <a:pt x="261" y="18"/>
                      <a:pt x="237" y="4"/>
                      <a:pt x="212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85"/>
              <p:cNvSpPr/>
              <p:nvPr/>
            </p:nvSpPr>
            <p:spPr>
              <a:xfrm>
                <a:off x="1172271" y="3725837"/>
                <a:ext cx="19132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23" extrusionOk="0">
                    <a:moveTo>
                      <a:pt x="154" y="1"/>
                    </a:moveTo>
                    <a:cubicBezTo>
                      <a:pt x="103" y="1"/>
                      <a:pt x="53" y="10"/>
                      <a:pt x="1" y="56"/>
                    </a:cubicBezTo>
                    <a:cubicBezTo>
                      <a:pt x="48" y="101"/>
                      <a:pt x="94" y="123"/>
                      <a:pt x="137" y="123"/>
                    </a:cubicBezTo>
                    <a:cubicBezTo>
                      <a:pt x="165" y="123"/>
                      <a:pt x="191" y="113"/>
                      <a:pt x="214" y="93"/>
                    </a:cubicBezTo>
                    <a:cubicBezTo>
                      <a:pt x="227" y="77"/>
                      <a:pt x="235" y="60"/>
                      <a:pt x="235" y="40"/>
                    </a:cubicBezTo>
                    <a:cubicBezTo>
                      <a:pt x="235" y="23"/>
                      <a:pt x="214" y="3"/>
                      <a:pt x="206" y="3"/>
                    </a:cubicBezTo>
                    <a:cubicBezTo>
                      <a:pt x="189" y="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85"/>
              <p:cNvSpPr/>
              <p:nvPr/>
            </p:nvSpPr>
            <p:spPr>
              <a:xfrm>
                <a:off x="1146219" y="3726407"/>
                <a:ext cx="1717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32" extrusionOk="0">
                    <a:moveTo>
                      <a:pt x="75" y="0"/>
                    </a:moveTo>
                    <a:cubicBezTo>
                      <a:pt x="46" y="0"/>
                      <a:pt x="13" y="16"/>
                      <a:pt x="1" y="82"/>
                    </a:cubicBezTo>
                    <a:cubicBezTo>
                      <a:pt x="30" y="94"/>
                      <a:pt x="58" y="107"/>
                      <a:pt x="83" y="123"/>
                    </a:cubicBezTo>
                    <a:cubicBezTo>
                      <a:pt x="95" y="129"/>
                      <a:pt x="106" y="131"/>
                      <a:pt x="117" y="131"/>
                    </a:cubicBezTo>
                    <a:cubicBezTo>
                      <a:pt x="146" y="131"/>
                      <a:pt x="170" y="112"/>
                      <a:pt x="194" y="82"/>
                    </a:cubicBezTo>
                    <a:cubicBezTo>
                      <a:pt x="210" y="58"/>
                      <a:pt x="202" y="29"/>
                      <a:pt x="186" y="21"/>
                    </a:cubicBezTo>
                    <a:cubicBezTo>
                      <a:pt x="149" y="8"/>
                      <a:pt x="112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85"/>
              <p:cNvSpPr/>
              <p:nvPr/>
            </p:nvSpPr>
            <p:spPr>
              <a:xfrm>
                <a:off x="1231784" y="3725430"/>
                <a:ext cx="14736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36" extrusionOk="0">
                    <a:moveTo>
                      <a:pt x="101" y="1"/>
                    </a:moveTo>
                    <a:cubicBezTo>
                      <a:pt x="59" y="1"/>
                      <a:pt x="17" y="24"/>
                      <a:pt x="0" y="61"/>
                    </a:cubicBezTo>
                    <a:cubicBezTo>
                      <a:pt x="28" y="113"/>
                      <a:pt x="59" y="135"/>
                      <a:pt x="95" y="135"/>
                    </a:cubicBezTo>
                    <a:cubicBezTo>
                      <a:pt x="108" y="135"/>
                      <a:pt x="122" y="132"/>
                      <a:pt x="136" y="127"/>
                    </a:cubicBezTo>
                    <a:cubicBezTo>
                      <a:pt x="164" y="111"/>
                      <a:pt x="181" y="82"/>
                      <a:pt x="177" y="53"/>
                    </a:cubicBezTo>
                    <a:cubicBezTo>
                      <a:pt x="177" y="24"/>
                      <a:pt x="156" y="4"/>
                      <a:pt x="127" y="4"/>
                    </a:cubicBezTo>
                    <a:cubicBezTo>
                      <a:pt x="119" y="2"/>
                      <a:pt x="110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85"/>
              <p:cNvSpPr/>
              <p:nvPr/>
            </p:nvSpPr>
            <p:spPr>
              <a:xfrm>
                <a:off x="1315639" y="3725674"/>
                <a:ext cx="1139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0" extrusionOk="0">
                    <a:moveTo>
                      <a:pt x="70" y="0"/>
                    </a:moveTo>
                    <a:cubicBezTo>
                      <a:pt x="58" y="0"/>
                      <a:pt x="45" y="3"/>
                      <a:pt x="33" y="9"/>
                    </a:cubicBezTo>
                    <a:cubicBezTo>
                      <a:pt x="17" y="21"/>
                      <a:pt x="4" y="38"/>
                      <a:pt x="0" y="62"/>
                    </a:cubicBezTo>
                    <a:cubicBezTo>
                      <a:pt x="4" y="83"/>
                      <a:pt x="17" y="99"/>
                      <a:pt x="33" y="112"/>
                    </a:cubicBezTo>
                    <a:cubicBezTo>
                      <a:pt x="44" y="117"/>
                      <a:pt x="54" y="120"/>
                      <a:pt x="64" y="120"/>
                    </a:cubicBezTo>
                    <a:cubicBezTo>
                      <a:pt x="91" y="120"/>
                      <a:pt x="116" y="97"/>
                      <a:pt x="140" y="46"/>
                    </a:cubicBezTo>
                    <a:cubicBezTo>
                      <a:pt x="128" y="17"/>
                      <a:pt x="10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85"/>
              <p:cNvSpPr/>
              <p:nvPr/>
            </p:nvSpPr>
            <p:spPr>
              <a:xfrm>
                <a:off x="1330944" y="3726000"/>
                <a:ext cx="9118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3" extrusionOk="0">
                    <a:moveTo>
                      <a:pt x="42" y="1"/>
                    </a:moveTo>
                    <a:cubicBezTo>
                      <a:pt x="30" y="13"/>
                      <a:pt x="17" y="26"/>
                      <a:pt x="9" y="42"/>
                    </a:cubicBezTo>
                    <a:cubicBezTo>
                      <a:pt x="1" y="67"/>
                      <a:pt x="38" y="112"/>
                      <a:pt x="58" y="112"/>
                    </a:cubicBezTo>
                    <a:cubicBezTo>
                      <a:pt x="60" y="112"/>
                      <a:pt x="61" y="112"/>
                      <a:pt x="62" y="112"/>
                    </a:cubicBezTo>
                    <a:cubicBezTo>
                      <a:pt x="86" y="112"/>
                      <a:pt x="112" y="77"/>
                      <a:pt x="108" y="50"/>
                    </a:cubicBezTo>
                    <a:cubicBezTo>
                      <a:pt x="104" y="21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85"/>
              <p:cNvSpPr/>
              <p:nvPr/>
            </p:nvSpPr>
            <p:spPr>
              <a:xfrm>
                <a:off x="1297565" y="3726733"/>
                <a:ext cx="8793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1" extrusionOk="0">
                    <a:moveTo>
                      <a:pt x="50" y="1"/>
                    </a:moveTo>
                    <a:cubicBezTo>
                      <a:pt x="37" y="1"/>
                      <a:pt x="25" y="13"/>
                      <a:pt x="1" y="37"/>
                    </a:cubicBezTo>
                    <a:cubicBezTo>
                      <a:pt x="19" y="66"/>
                      <a:pt x="29" y="81"/>
                      <a:pt x="42" y="81"/>
                    </a:cubicBezTo>
                    <a:cubicBezTo>
                      <a:pt x="56" y="81"/>
                      <a:pt x="73" y="67"/>
                      <a:pt x="107" y="41"/>
                    </a:cubicBezTo>
                    <a:cubicBezTo>
                      <a:pt x="78" y="14"/>
                      <a:pt x="64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85"/>
              <p:cNvSpPr/>
              <p:nvPr/>
            </p:nvSpPr>
            <p:spPr>
              <a:xfrm>
                <a:off x="1241798" y="3468492"/>
                <a:ext cx="253274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90" extrusionOk="0">
                    <a:moveTo>
                      <a:pt x="833" y="0"/>
                    </a:moveTo>
                    <a:cubicBezTo>
                      <a:pt x="776" y="0"/>
                      <a:pt x="718" y="17"/>
                      <a:pt x="665" y="21"/>
                    </a:cubicBezTo>
                    <a:cubicBezTo>
                      <a:pt x="552" y="29"/>
                      <a:pt x="438" y="46"/>
                      <a:pt x="324" y="46"/>
                    </a:cubicBezTo>
                    <a:cubicBezTo>
                      <a:pt x="272" y="46"/>
                      <a:pt x="220" y="42"/>
                      <a:pt x="169" y="33"/>
                    </a:cubicBezTo>
                    <a:cubicBezTo>
                      <a:pt x="145" y="27"/>
                      <a:pt x="118" y="23"/>
                      <a:pt x="93" y="23"/>
                    </a:cubicBezTo>
                    <a:cubicBezTo>
                      <a:pt x="84" y="23"/>
                      <a:pt x="75" y="24"/>
                      <a:pt x="66" y="25"/>
                    </a:cubicBezTo>
                    <a:cubicBezTo>
                      <a:pt x="41" y="29"/>
                      <a:pt x="21" y="37"/>
                      <a:pt x="0" y="45"/>
                    </a:cubicBezTo>
                    <a:cubicBezTo>
                      <a:pt x="9" y="111"/>
                      <a:pt x="29" y="140"/>
                      <a:pt x="70" y="144"/>
                    </a:cubicBezTo>
                    <a:cubicBezTo>
                      <a:pt x="160" y="152"/>
                      <a:pt x="251" y="169"/>
                      <a:pt x="341" y="169"/>
                    </a:cubicBezTo>
                    <a:cubicBezTo>
                      <a:pt x="448" y="169"/>
                      <a:pt x="558" y="152"/>
                      <a:pt x="665" y="148"/>
                    </a:cubicBezTo>
                    <a:cubicBezTo>
                      <a:pt x="694" y="148"/>
                      <a:pt x="718" y="160"/>
                      <a:pt x="747" y="160"/>
                    </a:cubicBezTo>
                    <a:cubicBezTo>
                      <a:pt x="892" y="160"/>
                      <a:pt x="1035" y="148"/>
                      <a:pt x="1177" y="148"/>
                    </a:cubicBezTo>
                    <a:cubicBezTo>
                      <a:pt x="1220" y="148"/>
                      <a:pt x="1263" y="149"/>
                      <a:pt x="1305" y="152"/>
                    </a:cubicBezTo>
                    <a:cubicBezTo>
                      <a:pt x="1469" y="160"/>
                      <a:pt x="1638" y="169"/>
                      <a:pt x="1802" y="173"/>
                    </a:cubicBezTo>
                    <a:cubicBezTo>
                      <a:pt x="1943" y="180"/>
                      <a:pt x="2076" y="190"/>
                      <a:pt x="2212" y="190"/>
                    </a:cubicBezTo>
                    <a:cubicBezTo>
                      <a:pt x="2234" y="190"/>
                      <a:pt x="2256" y="190"/>
                      <a:pt x="2278" y="189"/>
                    </a:cubicBezTo>
                    <a:cubicBezTo>
                      <a:pt x="2368" y="185"/>
                      <a:pt x="2462" y="177"/>
                      <a:pt x="2557" y="160"/>
                    </a:cubicBezTo>
                    <a:cubicBezTo>
                      <a:pt x="2610" y="153"/>
                      <a:pt x="2664" y="142"/>
                      <a:pt x="2718" y="142"/>
                    </a:cubicBezTo>
                    <a:cubicBezTo>
                      <a:pt x="2756" y="142"/>
                      <a:pt x="2794" y="147"/>
                      <a:pt x="2832" y="164"/>
                    </a:cubicBezTo>
                    <a:cubicBezTo>
                      <a:pt x="2841" y="161"/>
                      <a:pt x="2850" y="160"/>
                      <a:pt x="2859" y="160"/>
                    </a:cubicBezTo>
                    <a:cubicBezTo>
                      <a:pt x="2884" y="160"/>
                      <a:pt x="2911" y="169"/>
                      <a:pt x="2937" y="169"/>
                    </a:cubicBezTo>
                    <a:cubicBezTo>
                      <a:pt x="2959" y="169"/>
                      <a:pt x="2980" y="163"/>
                      <a:pt x="3000" y="140"/>
                    </a:cubicBezTo>
                    <a:cubicBezTo>
                      <a:pt x="3003" y="136"/>
                      <a:pt x="3007" y="134"/>
                      <a:pt x="3012" y="134"/>
                    </a:cubicBezTo>
                    <a:cubicBezTo>
                      <a:pt x="3021" y="134"/>
                      <a:pt x="3034" y="140"/>
                      <a:pt x="3045" y="140"/>
                    </a:cubicBezTo>
                    <a:cubicBezTo>
                      <a:pt x="3048" y="140"/>
                      <a:pt x="3051" y="140"/>
                      <a:pt x="3054" y="140"/>
                    </a:cubicBezTo>
                    <a:cubicBezTo>
                      <a:pt x="3082" y="140"/>
                      <a:pt x="3100" y="123"/>
                      <a:pt x="3111" y="87"/>
                    </a:cubicBezTo>
                    <a:cubicBezTo>
                      <a:pt x="3104" y="50"/>
                      <a:pt x="3084" y="30"/>
                      <a:pt x="3059" y="30"/>
                    </a:cubicBezTo>
                    <a:cubicBezTo>
                      <a:pt x="3053" y="30"/>
                      <a:pt x="3047" y="31"/>
                      <a:pt x="3041" y="33"/>
                    </a:cubicBezTo>
                    <a:cubicBezTo>
                      <a:pt x="3029" y="36"/>
                      <a:pt x="3018" y="37"/>
                      <a:pt x="3006" y="37"/>
                    </a:cubicBezTo>
                    <a:cubicBezTo>
                      <a:pt x="2985" y="37"/>
                      <a:pt x="2964" y="33"/>
                      <a:pt x="2942" y="25"/>
                    </a:cubicBezTo>
                    <a:cubicBezTo>
                      <a:pt x="2886" y="12"/>
                      <a:pt x="2826" y="6"/>
                      <a:pt x="2768" y="6"/>
                    </a:cubicBezTo>
                    <a:cubicBezTo>
                      <a:pt x="2732" y="6"/>
                      <a:pt x="2697" y="8"/>
                      <a:pt x="2663" y="13"/>
                    </a:cubicBezTo>
                    <a:cubicBezTo>
                      <a:pt x="2569" y="29"/>
                      <a:pt x="2475" y="25"/>
                      <a:pt x="2380" y="33"/>
                    </a:cubicBezTo>
                    <a:cubicBezTo>
                      <a:pt x="2339" y="37"/>
                      <a:pt x="2302" y="45"/>
                      <a:pt x="2261" y="45"/>
                    </a:cubicBezTo>
                    <a:lnTo>
                      <a:pt x="1962" y="45"/>
                    </a:lnTo>
                    <a:cubicBezTo>
                      <a:pt x="1736" y="41"/>
                      <a:pt x="1514" y="33"/>
                      <a:pt x="1293" y="21"/>
                    </a:cubicBezTo>
                    <a:cubicBezTo>
                      <a:pt x="1141" y="17"/>
                      <a:pt x="985" y="4"/>
                      <a:pt x="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85"/>
              <p:cNvSpPr/>
              <p:nvPr/>
            </p:nvSpPr>
            <p:spPr>
              <a:xfrm>
                <a:off x="1100140" y="3468655"/>
                <a:ext cx="1370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56" extrusionOk="0">
                    <a:moveTo>
                      <a:pt x="934" y="1"/>
                    </a:moveTo>
                    <a:cubicBezTo>
                      <a:pt x="884" y="1"/>
                      <a:pt x="834" y="5"/>
                      <a:pt x="784" y="19"/>
                    </a:cubicBezTo>
                    <a:cubicBezTo>
                      <a:pt x="755" y="14"/>
                      <a:pt x="726" y="12"/>
                      <a:pt x="697" y="12"/>
                    </a:cubicBezTo>
                    <a:cubicBezTo>
                      <a:pt x="591" y="12"/>
                      <a:pt x="485" y="38"/>
                      <a:pt x="377" y="38"/>
                    </a:cubicBezTo>
                    <a:cubicBezTo>
                      <a:pt x="347" y="38"/>
                      <a:pt x="318" y="36"/>
                      <a:pt x="288" y="31"/>
                    </a:cubicBezTo>
                    <a:cubicBezTo>
                      <a:pt x="259" y="27"/>
                      <a:pt x="229" y="25"/>
                      <a:pt x="200" y="25"/>
                    </a:cubicBezTo>
                    <a:cubicBezTo>
                      <a:pt x="170" y="25"/>
                      <a:pt x="140" y="27"/>
                      <a:pt x="111" y="31"/>
                    </a:cubicBezTo>
                    <a:cubicBezTo>
                      <a:pt x="70" y="35"/>
                      <a:pt x="29" y="52"/>
                      <a:pt x="1" y="80"/>
                    </a:cubicBezTo>
                    <a:cubicBezTo>
                      <a:pt x="24" y="114"/>
                      <a:pt x="65" y="137"/>
                      <a:pt x="106" y="137"/>
                    </a:cubicBezTo>
                    <a:cubicBezTo>
                      <a:pt x="115" y="137"/>
                      <a:pt x="123" y="136"/>
                      <a:pt x="132" y="134"/>
                    </a:cubicBezTo>
                    <a:cubicBezTo>
                      <a:pt x="148" y="132"/>
                      <a:pt x="164" y="131"/>
                      <a:pt x="179" y="131"/>
                    </a:cubicBezTo>
                    <a:cubicBezTo>
                      <a:pt x="194" y="131"/>
                      <a:pt x="210" y="132"/>
                      <a:pt x="226" y="134"/>
                    </a:cubicBezTo>
                    <a:lnTo>
                      <a:pt x="329" y="138"/>
                    </a:lnTo>
                    <a:lnTo>
                      <a:pt x="456" y="146"/>
                    </a:lnTo>
                    <a:cubicBezTo>
                      <a:pt x="464" y="148"/>
                      <a:pt x="472" y="149"/>
                      <a:pt x="481" y="149"/>
                    </a:cubicBezTo>
                    <a:cubicBezTo>
                      <a:pt x="489" y="149"/>
                      <a:pt x="497" y="148"/>
                      <a:pt x="505" y="146"/>
                    </a:cubicBezTo>
                    <a:cubicBezTo>
                      <a:pt x="546" y="135"/>
                      <a:pt x="587" y="131"/>
                      <a:pt x="629" y="131"/>
                    </a:cubicBezTo>
                    <a:cubicBezTo>
                      <a:pt x="692" y="131"/>
                      <a:pt x="757" y="139"/>
                      <a:pt x="821" y="142"/>
                    </a:cubicBezTo>
                    <a:cubicBezTo>
                      <a:pt x="838" y="138"/>
                      <a:pt x="858" y="134"/>
                      <a:pt x="875" y="130"/>
                    </a:cubicBezTo>
                    <a:cubicBezTo>
                      <a:pt x="907" y="119"/>
                      <a:pt x="941" y="114"/>
                      <a:pt x="975" y="114"/>
                    </a:cubicBezTo>
                    <a:cubicBezTo>
                      <a:pt x="1008" y="114"/>
                      <a:pt x="1041" y="119"/>
                      <a:pt x="1072" y="130"/>
                    </a:cubicBezTo>
                    <a:cubicBezTo>
                      <a:pt x="1086" y="133"/>
                      <a:pt x="1101" y="135"/>
                      <a:pt x="1117" y="135"/>
                    </a:cubicBezTo>
                    <a:cubicBezTo>
                      <a:pt x="1123" y="135"/>
                      <a:pt x="1130" y="135"/>
                      <a:pt x="1137" y="134"/>
                    </a:cubicBezTo>
                    <a:cubicBezTo>
                      <a:pt x="1159" y="130"/>
                      <a:pt x="1181" y="128"/>
                      <a:pt x="1203" y="128"/>
                    </a:cubicBezTo>
                    <a:cubicBezTo>
                      <a:pt x="1252" y="128"/>
                      <a:pt x="1301" y="137"/>
                      <a:pt x="1346" y="154"/>
                    </a:cubicBezTo>
                    <a:cubicBezTo>
                      <a:pt x="1352" y="155"/>
                      <a:pt x="1358" y="156"/>
                      <a:pt x="1364" y="156"/>
                    </a:cubicBezTo>
                    <a:cubicBezTo>
                      <a:pt x="1380" y="156"/>
                      <a:pt x="1396" y="152"/>
                      <a:pt x="1408" y="146"/>
                    </a:cubicBezTo>
                    <a:cubicBezTo>
                      <a:pt x="1433" y="130"/>
                      <a:pt x="1453" y="113"/>
                      <a:pt x="1474" y="97"/>
                    </a:cubicBezTo>
                    <a:cubicBezTo>
                      <a:pt x="1536" y="129"/>
                      <a:pt x="1572" y="146"/>
                      <a:pt x="1599" y="146"/>
                    </a:cubicBezTo>
                    <a:cubicBezTo>
                      <a:pt x="1631" y="146"/>
                      <a:pt x="1650" y="122"/>
                      <a:pt x="1683" y="68"/>
                    </a:cubicBezTo>
                    <a:cubicBezTo>
                      <a:pt x="1683" y="31"/>
                      <a:pt x="1667" y="15"/>
                      <a:pt x="1642" y="15"/>
                    </a:cubicBezTo>
                    <a:lnTo>
                      <a:pt x="1584" y="15"/>
                    </a:lnTo>
                    <a:cubicBezTo>
                      <a:pt x="1542" y="25"/>
                      <a:pt x="1500" y="29"/>
                      <a:pt x="1457" y="29"/>
                    </a:cubicBezTo>
                    <a:cubicBezTo>
                      <a:pt x="1385" y="29"/>
                      <a:pt x="1312" y="19"/>
                      <a:pt x="1240" y="19"/>
                    </a:cubicBezTo>
                    <a:cubicBezTo>
                      <a:pt x="1139" y="19"/>
                      <a:pt x="1036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85"/>
              <p:cNvSpPr/>
              <p:nvPr/>
            </p:nvSpPr>
            <p:spPr>
              <a:xfrm>
                <a:off x="968903" y="3470446"/>
                <a:ext cx="104941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" extrusionOk="0">
                    <a:moveTo>
                      <a:pt x="944" y="1"/>
                    </a:moveTo>
                    <a:cubicBezTo>
                      <a:pt x="829" y="1"/>
                      <a:pt x="714" y="1"/>
                      <a:pt x="599" y="5"/>
                    </a:cubicBezTo>
                    <a:cubicBezTo>
                      <a:pt x="538" y="5"/>
                      <a:pt x="476" y="21"/>
                      <a:pt x="414" y="21"/>
                    </a:cubicBezTo>
                    <a:cubicBezTo>
                      <a:pt x="363" y="24"/>
                      <a:pt x="312" y="24"/>
                      <a:pt x="261" y="24"/>
                    </a:cubicBezTo>
                    <a:cubicBezTo>
                      <a:pt x="209" y="24"/>
                      <a:pt x="158" y="24"/>
                      <a:pt x="107" y="26"/>
                    </a:cubicBezTo>
                    <a:cubicBezTo>
                      <a:pt x="101" y="25"/>
                      <a:pt x="95" y="25"/>
                      <a:pt x="88" y="25"/>
                    </a:cubicBezTo>
                    <a:cubicBezTo>
                      <a:pt x="57" y="25"/>
                      <a:pt x="24" y="34"/>
                      <a:pt x="0" y="54"/>
                    </a:cubicBezTo>
                    <a:cubicBezTo>
                      <a:pt x="45" y="110"/>
                      <a:pt x="95" y="126"/>
                      <a:pt x="146" y="126"/>
                    </a:cubicBezTo>
                    <a:cubicBezTo>
                      <a:pt x="178" y="126"/>
                      <a:pt x="210" y="120"/>
                      <a:pt x="242" y="112"/>
                    </a:cubicBezTo>
                    <a:cubicBezTo>
                      <a:pt x="255" y="106"/>
                      <a:pt x="270" y="103"/>
                      <a:pt x="284" y="103"/>
                    </a:cubicBezTo>
                    <a:cubicBezTo>
                      <a:pt x="300" y="103"/>
                      <a:pt x="317" y="107"/>
                      <a:pt x="332" y="116"/>
                    </a:cubicBezTo>
                    <a:cubicBezTo>
                      <a:pt x="345" y="125"/>
                      <a:pt x="362" y="130"/>
                      <a:pt x="378" y="130"/>
                    </a:cubicBezTo>
                    <a:cubicBezTo>
                      <a:pt x="383" y="130"/>
                      <a:pt x="389" y="129"/>
                      <a:pt x="394" y="128"/>
                    </a:cubicBezTo>
                    <a:cubicBezTo>
                      <a:pt x="426" y="114"/>
                      <a:pt x="458" y="109"/>
                      <a:pt x="491" y="109"/>
                    </a:cubicBezTo>
                    <a:cubicBezTo>
                      <a:pt x="537" y="109"/>
                      <a:pt x="584" y="118"/>
                      <a:pt x="631" y="118"/>
                    </a:cubicBezTo>
                    <a:cubicBezTo>
                      <a:pt x="643" y="118"/>
                      <a:pt x="656" y="118"/>
                      <a:pt x="669" y="116"/>
                    </a:cubicBezTo>
                    <a:cubicBezTo>
                      <a:pt x="716" y="112"/>
                      <a:pt x="763" y="110"/>
                      <a:pt x="810" y="110"/>
                    </a:cubicBezTo>
                    <a:cubicBezTo>
                      <a:pt x="858" y="110"/>
                      <a:pt x="905" y="112"/>
                      <a:pt x="952" y="116"/>
                    </a:cubicBezTo>
                    <a:cubicBezTo>
                      <a:pt x="977" y="116"/>
                      <a:pt x="1001" y="112"/>
                      <a:pt x="1026" y="108"/>
                    </a:cubicBezTo>
                    <a:lnTo>
                      <a:pt x="1186" y="95"/>
                    </a:lnTo>
                    <a:cubicBezTo>
                      <a:pt x="1188" y="95"/>
                      <a:pt x="1191" y="95"/>
                      <a:pt x="1193" y="95"/>
                    </a:cubicBezTo>
                    <a:cubicBezTo>
                      <a:pt x="1205" y="95"/>
                      <a:pt x="1219" y="98"/>
                      <a:pt x="1231" y="98"/>
                    </a:cubicBezTo>
                    <a:cubicBezTo>
                      <a:pt x="1252" y="98"/>
                      <a:pt x="1271" y="90"/>
                      <a:pt x="1280" y="50"/>
                    </a:cubicBezTo>
                    <a:cubicBezTo>
                      <a:pt x="1288" y="13"/>
                      <a:pt x="1260" y="1"/>
                      <a:pt x="1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85"/>
              <p:cNvSpPr/>
              <p:nvPr/>
            </p:nvSpPr>
            <p:spPr>
              <a:xfrm>
                <a:off x="907029" y="3472156"/>
                <a:ext cx="41195" cy="838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3" extrusionOk="0">
                    <a:moveTo>
                      <a:pt x="356" y="1"/>
                    </a:moveTo>
                    <a:cubicBezTo>
                      <a:pt x="258" y="1"/>
                      <a:pt x="162" y="5"/>
                      <a:pt x="67" y="5"/>
                    </a:cubicBezTo>
                    <a:cubicBezTo>
                      <a:pt x="46" y="9"/>
                      <a:pt x="21" y="17"/>
                      <a:pt x="1" y="29"/>
                    </a:cubicBezTo>
                    <a:cubicBezTo>
                      <a:pt x="13" y="70"/>
                      <a:pt x="46" y="95"/>
                      <a:pt x="87" y="99"/>
                    </a:cubicBezTo>
                    <a:cubicBezTo>
                      <a:pt x="116" y="101"/>
                      <a:pt x="144" y="102"/>
                      <a:pt x="171" y="102"/>
                    </a:cubicBezTo>
                    <a:cubicBezTo>
                      <a:pt x="199" y="102"/>
                      <a:pt x="227" y="101"/>
                      <a:pt x="255" y="99"/>
                    </a:cubicBezTo>
                    <a:cubicBezTo>
                      <a:pt x="289" y="89"/>
                      <a:pt x="323" y="85"/>
                      <a:pt x="356" y="85"/>
                    </a:cubicBezTo>
                    <a:cubicBezTo>
                      <a:pt x="380" y="85"/>
                      <a:pt x="404" y="87"/>
                      <a:pt x="428" y="91"/>
                    </a:cubicBezTo>
                    <a:cubicBezTo>
                      <a:pt x="432" y="92"/>
                      <a:pt x="437" y="92"/>
                      <a:pt x="441" y="92"/>
                    </a:cubicBezTo>
                    <a:cubicBezTo>
                      <a:pt x="470" y="92"/>
                      <a:pt x="491" y="66"/>
                      <a:pt x="506" y="5"/>
                    </a:cubicBezTo>
                    <a:cubicBezTo>
                      <a:pt x="455" y="2"/>
                      <a:pt x="405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6" name="Google Shape;2126;p85"/>
              <p:cNvSpPr/>
              <p:nvPr/>
            </p:nvSpPr>
            <p:spPr>
              <a:xfrm>
                <a:off x="954167" y="3472400"/>
                <a:ext cx="7978" cy="7246"/>
              </a:xfrm>
              <a:custGeom>
                <a:avLst/>
                <a:gdLst/>
                <a:ahLst/>
                <a:cxnLst/>
                <a:rect l="l" t="t" r="r" b="b"/>
                <a:pathLst>
                  <a:path w="98" h="89" extrusionOk="0">
                    <a:moveTo>
                      <a:pt x="59" y="1"/>
                    </a:moveTo>
                    <a:cubicBezTo>
                      <a:pt x="56" y="1"/>
                      <a:pt x="53" y="1"/>
                      <a:pt x="50" y="2"/>
                    </a:cubicBezTo>
                    <a:cubicBezTo>
                      <a:pt x="33" y="6"/>
                      <a:pt x="17" y="18"/>
                      <a:pt x="9" y="34"/>
                    </a:cubicBezTo>
                    <a:cubicBezTo>
                      <a:pt x="1" y="58"/>
                      <a:pt x="26" y="88"/>
                      <a:pt x="60" y="88"/>
                    </a:cubicBezTo>
                    <a:cubicBezTo>
                      <a:pt x="62" y="88"/>
                      <a:pt x="64" y="88"/>
                      <a:pt x="66" y="88"/>
                    </a:cubicBezTo>
                    <a:cubicBezTo>
                      <a:pt x="70" y="80"/>
                      <a:pt x="87" y="63"/>
                      <a:pt x="91" y="47"/>
                    </a:cubicBezTo>
                    <a:cubicBezTo>
                      <a:pt x="98" y="12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7" name="Google Shape;2127;p85"/>
              <p:cNvSpPr/>
              <p:nvPr/>
            </p:nvSpPr>
            <p:spPr>
              <a:xfrm>
                <a:off x="1085079" y="3471505"/>
                <a:ext cx="8793" cy="586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79" y="0"/>
                    </a:moveTo>
                    <a:cubicBezTo>
                      <a:pt x="58" y="4"/>
                      <a:pt x="38" y="4"/>
                      <a:pt x="17" y="13"/>
                    </a:cubicBezTo>
                    <a:cubicBezTo>
                      <a:pt x="13" y="13"/>
                      <a:pt x="9" y="29"/>
                      <a:pt x="1" y="45"/>
                    </a:cubicBezTo>
                    <a:cubicBezTo>
                      <a:pt x="15" y="62"/>
                      <a:pt x="37" y="72"/>
                      <a:pt x="59" y="72"/>
                    </a:cubicBezTo>
                    <a:cubicBezTo>
                      <a:pt x="69" y="72"/>
                      <a:pt x="78" y="70"/>
                      <a:pt x="87" y="66"/>
                    </a:cubicBezTo>
                    <a:cubicBezTo>
                      <a:pt x="104" y="54"/>
                      <a:pt x="108" y="29"/>
                      <a:pt x="95" y="13"/>
                    </a:cubicBezTo>
                    <a:cubicBezTo>
                      <a:pt x="91" y="8"/>
                      <a:pt x="8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8" name="Google Shape;2128;p85"/>
              <p:cNvSpPr/>
              <p:nvPr/>
            </p:nvSpPr>
            <p:spPr>
              <a:xfrm>
                <a:off x="1343319" y="3804889"/>
                <a:ext cx="215906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8" extrusionOk="0">
                    <a:moveTo>
                      <a:pt x="2606" y="0"/>
                    </a:moveTo>
                    <a:cubicBezTo>
                      <a:pt x="2516" y="0"/>
                      <a:pt x="2426" y="17"/>
                      <a:pt x="2336" y="21"/>
                    </a:cubicBezTo>
                    <a:cubicBezTo>
                      <a:pt x="2327" y="22"/>
                      <a:pt x="2319" y="22"/>
                      <a:pt x="2311" y="22"/>
                    </a:cubicBezTo>
                    <a:cubicBezTo>
                      <a:pt x="2278" y="22"/>
                      <a:pt x="2245" y="17"/>
                      <a:pt x="2212" y="17"/>
                    </a:cubicBezTo>
                    <a:cubicBezTo>
                      <a:pt x="2196" y="17"/>
                      <a:pt x="2180" y="21"/>
                      <a:pt x="2159" y="21"/>
                    </a:cubicBezTo>
                    <a:lnTo>
                      <a:pt x="1954" y="21"/>
                    </a:lnTo>
                    <a:cubicBezTo>
                      <a:pt x="1909" y="17"/>
                      <a:pt x="1860" y="9"/>
                      <a:pt x="1814" y="9"/>
                    </a:cubicBezTo>
                    <a:cubicBezTo>
                      <a:pt x="1630" y="17"/>
                      <a:pt x="1445" y="25"/>
                      <a:pt x="1265" y="33"/>
                    </a:cubicBezTo>
                    <a:cubicBezTo>
                      <a:pt x="1236" y="33"/>
                      <a:pt x="1211" y="33"/>
                      <a:pt x="1187" y="29"/>
                    </a:cubicBezTo>
                    <a:cubicBezTo>
                      <a:pt x="1162" y="25"/>
                      <a:pt x="1136" y="22"/>
                      <a:pt x="1110" y="22"/>
                    </a:cubicBezTo>
                    <a:cubicBezTo>
                      <a:pt x="1064" y="22"/>
                      <a:pt x="1018" y="30"/>
                      <a:pt x="973" y="45"/>
                    </a:cubicBezTo>
                    <a:cubicBezTo>
                      <a:pt x="965" y="45"/>
                      <a:pt x="953" y="50"/>
                      <a:pt x="945" y="50"/>
                    </a:cubicBezTo>
                    <a:cubicBezTo>
                      <a:pt x="797" y="58"/>
                      <a:pt x="649" y="54"/>
                      <a:pt x="505" y="70"/>
                    </a:cubicBezTo>
                    <a:cubicBezTo>
                      <a:pt x="455" y="76"/>
                      <a:pt x="405" y="78"/>
                      <a:pt x="356" y="78"/>
                    </a:cubicBezTo>
                    <a:cubicBezTo>
                      <a:pt x="301" y="78"/>
                      <a:pt x="247" y="76"/>
                      <a:pt x="193" y="76"/>
                    </a:cubicBezTo>
                    <a:cubicBezTo>
                      <a:pt x="163" y="76"/>
                      <a:pt x="133" y="76"/>
                      <a:pt x="103" y="78"/>
                    </a:cubicBezTo>
                    <a:cubicBezTo>
                      <a:pt x="98" y="78"/>
                      <a:pt x="93" y="78"/>
                      <a:pt x="88" y="78"/>
                    </a:cubicBezTo>
                    <a:cubicBezTo>
                      <a:pt x="53" y="78"/>
                      <a:pt x="22" y="91"/>
                      <a:pt x="1" y="119"/>
                    </a:cubicBezTo>
                    <a:cubicBezTo>
                      <a:pt x="13" y="148"/>
                      <a:pt x="21" y="177"/>
                      <a:pt x="34" y="205"/>
                    </a:cubicBezTo>
                    <a:cubicBezTo>
                      <a:pt x="38" y="205"/>
                      <a:pt x="46" y="210"/>
                      <a:pt x="50" y="210"/>
                    </a:cubicBezTo>
                    <a:cubicBezTo>
                      <a:pt x="61" y="208"/>
                      <a:pt x="73" y="208"/>
                      <a:pt x="85" y="208"/>
                    </a:cubicBezTo>
                    <a:cubicBezTo>
                      <a:pt x="103" y="208"/>
                      <a:pt x="122" y="209"/>
                      <a:pt x="140" y="209"/>
                    </a:cubicBezTo>
                    <a:cubicBezTo>
                      <a:pt x="179" y="209"/>
                      <a:pt x="218" y="204"/>
                      <a:pt x="255" y="177"/>
                    </a:cubicBezTo>
                    <a:cubicBezTo>
                      <a:pt x="258" y="174"/>
                      <a:pt x="261" y="173"/>
                      <a:pt x="265" y="173"/>
                    </a:cubicBezTo>
                    <a:cubicBezTo>
                      <a:pt x="276" y="173"/>
                      <a:pt x="291" y="179"/>
                      <a:pt x="309" y="185"/>
                    </a:cubicBezTo>
                    <a:cubicBezTo>
                      <a:pt x="349" y="211"/>
                      <a:pt x="398" y="225"/>
                      <a:pt x="449" y="225"/>
                    </a:cubicBezTo>
                    <a:cubicBezTo>
                      <a:pt x="471" y="225"/>
                      <a:pt x="492" y="223"/>
                      <a:pt x="514" y="218"/>
                    </a:cubicBezTo>
                    <a:cubicBezTo>
                      <a:pt x="543" y="210"/>
                      <a:pt x="573" y="206"/>
                      <a:pt x="603" y="206"/>
                    </a:cubicBezTo>
                    <a:cubicBezTo>
                      <a:pt x="637" y="206"/>
                      <a:pt x="672" y="211"/>
                      <a:pt x="707" y="222"/>
                    </a:cubicBezTo>
                    <a:cubicBezTo>
                      <a:pt x="719" y="224"/>
                      <a:pt x="732" y="225"/>
                      <a:pt x="746" y="225"/>
                    </a:cubicBezTo>
                    <a:cubicBezTo>
                      <a:pt x="760" y="225"/>
                      <a:pt x="774" y="224"/>
                      <a:pt x="789" y="222"/>
                    </a:cubicBezTo>
                    <a:cubicBezTo>
                      <a:pt x="806" y="222"/>
                      <a:pt x="828" y="208"/>
                      <a:pt x="850" y="208"/>
                    </a:cubicBezTo>
                    <a:cubicBezTo>
                      <a:pt x="854" y="208"/>
                      <a:pt x="858" y="208"/>
                      <a:pt x="862" y="210"/>
                    </a:cubicBezTo>
                    <a:cubicBezTo>
                      <a:pt x="901" y="220"/>
                      <a:pt x="940" y="224"/>
                      <a:pt x="979" y="224"/>
                    </a:cubicBezTo>
                    <a:cubicBezTo>
                      <a:pt x="1061" y="224"/>
                      <a:pt x="1142" y="208"/>
                      <a:pt x="1224" y="208"/>
                    </a:cubicBezTo>
                    <a:cubicBezTo>
                      <a:pt x="1257" y="208"/>
                      <a:pt x="1289" y="211"/>
                      <a:pt x="1322" y="218"/>
                    </a:cubicBezTo>
                    <a:cubicBezTo>
                      <a:pt x="1356" y="223"/>
                      <a:pt x="1388" y="225"/>
                      <a:pt x="1420" y="225"/>
                    </a:cubicBezTo>
                    <a:cubicBezTo>
                      <a:pt x="1443" y="225"/>
                      <a:pt x="1466" y="224"/>
                      <a:pt x="1490" y="222"/>
                    </a:cubicBezTo>
                    <a:cubicBezTo>
                      <a:pt x="1617" y="230"/>
                      <a:pt x="1745" y="234"/>
                      <a:pt x="1872" y="247"/>
                    </a:cubicBezTo>
                    <a:cubicBezTo>
                      <a:pt x="1879" y="246"/>
                      <a:pt x="1887" y="246"/>
                      <a:pt x="1894" y="246"/>
                    </a:cubicBezTo>
                    <a:cubicBezTo>
                      <a:pt x="1932" y="246"/>
                      <a:pt x="1969" y="254"/>
                      <a:pt x="2003" y="271"/>
                    </a:cubicBezTo>
                    <a:cubicBezTo>
                      <a:pt x="2029" y="284"/>
                      <a:pt x="2053" y="288"/>
                      <a:pt x="2078" y="288"/>
                    </a:cubicBezTo>
                    <a:cubicBezTo>
                      <a:pt x="2117" y="288"/>
                      <a:pt x="2156" y="278"/>
                      <a:pt x="2196" y="275"/>
                    </a:cubicBezTo>
                    <a:cubicBezTo>
                      <a:pt x="2260" y="272"/>
                      <a:pt x="2326" y="269"/>
                      <a:pt x="2392" y="269"/>
                    </a:cubicBezTo>
                    <a:cubicBezTo>
                      <a:pt x="2420" y="269"/>
                      <a:pt x="2447" y="270"/>
                      <a:pt x="2475" y="271"/>
                    </a:cubicBezTo>
                    <a:cubicBezTo>
                      <a:pt x="2532" y="279"/>
                      <a:pt x="2590" y="288"/>
                      <a:pt x="2651" y="288"/>
                    </a:cubicBezTo>
                    <a:lnTo>
                      <a:pt x="2651" y="9"/>
                    </a:lnTo>
                    <a:cubicBezTo>
                      <a:pt x="2635" y="0"/>
                      <a:pt x="2619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9" name="Google Shape;2129;p85"/>
              <p:cNvSpPr/>
              <p:nvPr/>
            </p:nvSpPr>
            <p:spPr>
              <a:xfrm>
                <a:off x="1342993" y="3762310"/>
                <a:ext cx="215906" cy="23284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6" extrusionOk="0">
                    <a:moveTo>
                      <a:pt x="2414" y="1"/>
                    </a:moveTo>
                    <a:cubicBezTo>
                      <a:pt x="2404" y="1"/>
                      <a:pt x="2394" y="1"/>
                      <a:pt x="2385" y="2"/>
                    </a:cubicBezTo>
                    <a:cubicBezTo>
                      <a:pt x="2221" y="19"/>
                      <a:pt x="2056" y="35"/>
                      <a:pt x="1892" y="47"/>
                    </a:cubicBezTo>
                    <a:cubicBezTo>
                      <a:pt x="1880" y="48"/>
                      <a:pt x="1868" y="48"/>
                      <a:pt x="1856" y="48"/>
                    </a:cubicBezTo>
                    <a:cubicBezTo>
                      <a:pt x="1808" y="48"/>
                      <a:pt x="1761" y="43"/>
                      <a:pt x="1712" y="43"/>
                    </a:cubicBezTo>
                    <a:cubicBezTo>
                      <a:pt x="1642" y="43"/>
                      <a:pt x="1576" y="47"/>
                      <a:pt x="1507" y="56"/>
                    </a:cubicBezTo>
                    <a:cubicBezTo>
                      <a:pt x="1478" y="60"/>
                      <a:pt x="1448" y="62"/>
                      <a:pt x="1418" y="62"/>
                    </a:cubicBezTo>
                    <a:cubicBezTo>
                      <a:pt x="1389" y="62"/>
                      <a:pt x="1359" y="60"/>
                      <a:pt x="1330" y="56"/>
                    </a:cubicBezTo>
                    <a:cubicBezTo>
                      <a:pt x="1314" y="54"/>
                      <a:pt x="1297" y="54"/>
                      <a:pt x="1281" y="54"/>
                    </a:cubicBezTo>
                    <a:cubicBezTo>
                      <a:pt x="1236" y="54"/>
                      <a:pt x="1191" y="58"/>
                      <a:pt x="1145" y="64"/>
                    </a:cubicBezTo>
                    <a:cubicBezTo>
                      <a:pt x="1122" y="67"/>
                      <a:pt x="1097" y="70"/>
                      <a:pt x="1073" y="70"/>
                    </a:cubicBezTo>
                    <a:cubicBezTo>
                      <a:pt x="1062" y="70"/>
                      <a:pt x="1053" y="69"/>
                      <a:pt x="1043" y="68"/>
                    </a:cubicBezTo>
                    <a:cubicBezTo>
                      <a:pt x="981" y="60"/>
                      <a:pt x="920" y="56"/>
                      <a:pt x="859" y="56"/>
                    </a:cubicBezTo>
                    <a:cubicBezTo>
                      <a:pt x="798" y="56"/>
                      <a:pt x="737" y="60"/>
                      <a:pt x="678" y="68"/>
                    </a:cubicBezTo>
                    <a:cubicBezTo>
                      <a:pt x="526" y="84"/>
                      <a:pt x="370" y="88"/>
                      <a:pt x="218" y="97"/>
                    </a:cubicBezTo>
                    <a:cubicBezTo>
                      <a:pt x="181" y="97"/>
                      <a:pt x="148" y="88"/>
                      <a:pt x="116" y="80"/>
                    </a:cubicBezTo>
                    <a:cubicBezTo>
                      <a:pt x="109" y="79"/>
                      <a:pt x="103" y="79"/>
                      <a:pt x="97" y="79"/>
                    </a:cubicBezTo>
                    <a:cubicBezTo>
                      <a:pt x="55" y="79"/>
                      <a:pt x="19" y="102"/>
                      <a:pt x="1" y="142"/>
                    </a:cubicBezTo>
                    <a:cubicBezTo>
                      <a:pt x="13" y="170"/>
                      <a:pt x="25" y="199"/>
                      <a:pt x="42" y="232"/>
                    </a:cubicBezTo>
                    <a:cubicBezTo>
                      <a:pt x="75" y="228"/>
                      <a:pt x="116" y="232"/>
                      <a:pt x="140" y="211"/>
                    </a:cubicBezTo>
                    <a:cubicBezTo>
                      <a:pt x="158" y="198"/>
                      <a:pt x="179" y="192"/>
                      <a:pt x="199" y="192"/>
                    </a:cubicBezTo>
                    <a:cubicBezTo>
                      <a:pt x="216" y="192"/>
                      <a:pt x="232" y="196"/>
                      <a:pt x="247" y="203"/>
                    </a:cubicBezTo>
                    <a:cubicBezTo>
                      <a:pt x="305" y="222"/>
                      <a:pt x="366" y="231"/>
                      <a:pt x="427" y="231"/>
                    </a:cubicBezTo>
                    <a:cubicBezTo>
                      <a:pt x="448" y="231"/>
                      <a:pt x="468" y="230"/>
                      <a:pt x="489" y="228"/>
                    </a:cubicBezTo>
                    <a:cubicBezTo>
                      <a:pt x="551" y="228"/>
                      <a:pt x="616" y="224"/>
                      <a:pt x="678" y="216"/>
                    </a:cubicBezTo>
                    <a:cubicBezTo>
                      <a:pt x="699" y="212"/>
                      <a:pt x="719" y="211"/>
                      <a:pt x="740" y="211"/>
                    </a:cubicBezTo>
                    <a:cubicBezTo>
                      <a:pt x="812" y="211"/>
                      <a:pt x="882" y="228"/>
                      <a:pt x="953" y="228"/>
                    </a:cubicBezTo>
                    <a:cubicBezTo>
                      <a:pt x="1055" y="228"/>
                      <a:pt x="1156" y="251"/>
                      <a:pt x="1257" y="251"/>
                    </a:cubicBezTo>
                    <a:cubicBezTo>
                      <a:pt x="1286" y="251"/>
                      <a:pt x="1314" y="249"/>
                      <a:pt x="1342" y="244"/>
                    </a:cubicBezTo>
                    <a:cubicBezTo>
                      <a:pt x="1383" y="244"/>
                      <a:pt x="1429" y="248"/>
                      <a:pt x="1470" y="257"/>
                    </a:cubicBezTo>
                    <a:cubicBezTo>
                      <a:pt x="1510" y="260"/>
                      <a:pt x="1551" y="261"/>
                      <a:pt x="1590" y="261"/>
                    </a:cubicBezTo>
                    <a:cubicBezTo>
                      <a:pt x="1663" y="261"/>
                      <a:pt x="1735" y="256"/>
                      <a:pt x="1806" y="248"/>
                    </a:cubicBezTo>
                    <a:cubicBezTo>
                      <a:pt x="1832" y="247"/>
                      <a:pt x="1857" y="247"/>
                      <a:pt x="1882" y="247"/>
                    </a:cubicBezTo>
                    <a:cubicBezTo>
                      <a:pt x="1958" y="247"/>
                      <a:pt x="2032" y="251"/>
                      <a:pt x="2106" y="261"/>
                    </a:cubicBezTo>
                    <a:cubicBezTo>
                      <a:pt x="2192" y="269"/>
                      <a:pt x="2282" y="265"/>
                      <a:pt x="2368" y="269"/>
                    </a:cubicBezTo>
                    <a:cubicBezTo>
                      <a:pt x="2450" y="269"/>
                      <a:pt x="2528" y="273"/>
                      <a:pt x="2610" y="285"/>
                    </a:cubicBezTo>
                    <a:lnTo>
                      <a:pt x="2651" y="285"/>
                    </a:lnTo>
                    <a:lnTo>
                      <a:pt x="2651" y="43"/>
                    </a:lnTo>
                    <a:cubicBezTo>
                      <a:pt x="2575" y="29"/>
                      <a:pt x="2494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0" name="Google Shape;2130;p85"/>
              <p:cNvSpPr/>
              <p:nvPr/>
            </p:nvSpPr>
            <p:spPr>
              <a:xfrm>
                <a:off x="1377105" y="3847305"/>
                <a:ext cx="181468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7" extrusionOk="0">
                    <a:moveTo>
                      <a:pt x="2183" y="0"/>
                    </a:moveTo>
                    <a:cubicBezTo>
                      <a:pt x="2119" y="8"/>
                      <a:pt x="2054" y="19"/>
                      <a:pt x="1992" y="19"/>
                    </a:cubicBezTo>
                    <a:cubicBezTo>
                      <a:pt x="1955" y="19"/>
                      <a:pt x="1919" y="15"/>
                      <a:pt x="1884" y="5"/>
                    </a:cubicBezTo>
                    <a:cubicBezTo>
                      <a:pt x="1881" y="4"/>
                      <a:pt x="1878" y="4"/>
                      <a:pt x="1875" y="4"/>
                    </a:cubicBezTo>
                    <a:cubicBezTo>
                      <a:pt x="1856" y="4"/>
                      <a:pt x="1836" y="13"/>
                      <a:pt x="1818" y="13"/>
                    </a:cubicBezTo>
                    <a:cubicBezTo>
                      <a:pt x="1791" y="15"/>
                      <a:pt x="1766" y="16"/>
                      <a:pt x="1741" y="16"/>
                    </a:cubicBezTo>
                    <a:cubicBezTo>
                      <a:pt x="1715" y="16"/>
                      <a:pt x="1691" y="15"/>
                      <a:pt x="1666" y="13"/>
                    </a:cubicBezTo>
                    <a:cubicBezTo>
                      <a:pt x="1635" y="9"/>
                      <a:pt x="1603" y="7"/>
                      <a:pt x="1572" y="7"/>
                    </a:cubicBezTo>
                    <a:cubicBezTo>
                      <a:pt x="1534" y="7"/>
                      <a:pt x="1495" y="10"/>
                      <a:pt x="1457" y="17"/>
                    </a:cubicBezTo>
                    <a:cubicBezTo>
                      <a:pt x="1406" y="23"/>
                      <a:pt x="1355" y="27"/>
                      <a:pt x="1305" y="27"/>
                    </a:cubicBezTo>
                    <a:cubicBezTo>
                      <a:pt x="1287" y="27"/>
                      <a:pt x="1269" y="26"/>
                      <a:pt x="1252" y="25"/>
                    </a:cubicBezTo>
                    <a:cubicBezTo>
                      <a:pt x="1196" y="22"/>
                      <a:pt x="1140" y="21"/>
                      <a:pt x="1084" y="21"/>
                    </a:cubicBezTo>
                    <a:cubicBezTo>
                      <a:pt x="972" y="21"/>
                      <a:pt x="861" y="26"/>
                      <a:pt x="751" y="37"/>
                    </a:cubicBezTo>
                    <a:cubicBezTo>
                      <a:pt x="575" y="54"/>
                      <a:pt x="394" y="58"/>
                      <a:pt x="218" y="66"/>
                    </a:cubicBezTo>
                    <a:lnTo>
                      <a:pt x="123" y="66"/>
                    </a:lnTo>
                    <a:cubicBezTo>
                      <a:pt x="86" y="74"/>
                      <a:pt x="45" y="87"/>
                      <a:pt x="8" y="99"/>
                    </a:cubicBezTo>
                    <a:lnTo>
                      <a:pt x="0" y="128"/>
                    </a:lnTo>
                    <a:cubicBezTo>
                      <a:pt x="17" y="148"/>
                      <a:pt x="29" y="177"/>
                      <a:pt x="45" y="181"/>
                    </a:cubicBezTo>
                    <a:cubicBezTo>
                      <a:pt x="103" y="189"/>
                      <a:pt x="156" y="197"/>
                      <a:pt x="214" y="197"/>
                    </a:cubicBezTo>
                    <a:cubicBezTo>
                      <a:pt x="237" y="194"/>
                      <a:pt x="261" y="193"/>
                      <a:pt x="285" y="193"/>
                    </a:cubicBezTo>
                    <a:cubicBezTo>
                      <a:pt x="325" y="193"/>
                      <a:pt x="364" y="196"/>
                      <a:pt x="402" y="202"/>
                    </a:cubicBezTo>
                    <a:cubicBezTo>
                      <a:pt x="429" y="212"/>
                      <a:pt x="457" y="217"/>
                      <a:pt x="484" y="217"/>
                    </a:cubicBezTo>
                    <a:cubicBezTo>
                      <a:pt x="512" y="217"/>
                      <a:pt x="540" y="212"/>
                      <a:pt x="566" y="202"/>
                    </a:cubicBezTo>
                    <a:cubicBezTo>
                      <a:pt x="581" y="199"/>
                      <a:pt x="598" y="196"/>
                      <a:pt x="613" y="196"/>
                    </a:cubicBezTo>
                    <a:cubicBezTo>
                      <a:pt x="620" y="196"/>
                      <a:pt x="626" y="196"/>
                      <a:pt x="632" y="197"/>
                    </a:cubicBezTo>
                    <a:cubicBezTo>
                      <a:pt x="714" y="214"/>
                      <a:pt x="795" y="218"/>
                      <a:pt x="876" y="218"/>
                    </a:cubicBezTo>
                    <a:cubicBezTo>
                      <a:pt x="957" y="218"/>
                      <a:pt x="1038" y="214"/>
                      <a:pt x="1120" y="214"/>
                    </a:cubicBezTo>
                    <a:cubicBezTo>
                      <a:pt x="1243" y="214"/>
                      <a:pt x="1375" y="234"/>
                      <a:pt x="1494" y="243"/>
                    </a:cubicBezTo>
                    <a:cubicBezTo>
                      <a:pt x="1609" y="251"/>
                      <a:pt x="1728" y="251"/>
                      <a:pt x="1847" y="259"/>
                    </a:cubicBezTo>
                    <a:cubicBezTo>
                      <a:pt x="1857" y="258"/>
                      <a:pt x="1866" y="257"/>
                      <a:pt x="1876" y="257"/>
                    </a:cubicBezTo>
                    <a:cubicBezTo>
                      <a:pt x="1903" y="257"/>
                      <a:pt x="1930" y="261"/>
                      <a:pt x="1957" y="267"/>
                    </a:cubicBezTo>
                    <a:cubicBezTo>
                      <a:pt x="2033" y="285"/>
                      <a:pt x="2114" y="297"/>
                      <a:pt x="2193" y="297"/>
                    </a:cubicBezTo>
                    <a:cubicBezTo>
                      <a:pt x="2205" y="297"/>
                      <a:pt x="2217" y="296"/>
                      <a:pt x="2228" y="296"/>
                    </a:cubicBezTo>
                    <a:lnTo>
                      <a:pt x="2228" y="9"/>
                    </a:lnTo>
                    <a:cubicBezTo>
                      <a:pt x="2216" y="5"/>
                      <a:pt x="2200" y="0"/>
                      <a:pt x="2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1" name="Google Shape;2131;p85"/>
              <p:cNvSpPr/>
              <p:nvPr/>
            </p:nvSpPr>
            <p:spPr>
              <a:xfrm>
                <a:off x="1470974" y="3550800"/>
                <a:ext cx="87925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51" extrusionOk="0">
                    <a:moveTo>
                      <a:pt x="760" y="1"/>
                    </a:moveTo>
                    <a:cubicBezTo>
                      <a:pt x="670" y="1"/>
                      <a:pt x="582" y="20"/>
                      <a:pt x="493" y="40"/>
                    </a:cubicBezTo>
                    <a:cubicBezTo>
                      <a:pt x="476" y="40"/>
                      <a:pt x="456" y="36"/>
                      <a:pt x="439" y="32"/>
                    </a:cubicBezTo>
                    <a:cubicBezTo>
                      <a:pt x="415" y="32"/>
                      <a:pt x="390" y="27"/>
                      <a:pt x="365" y="27"/>
                    </a:cubicBezTo>
                    <a:cubicBezTo>
                      <a:pt x="279" y="32"/>
                      <a:pt x="197" y="40"/>
                      <a:pt x="111" y="44"/>
                    </a:cubicBezTo>
                    <a:cubicBezTo>
                      <a:pt x="78" y="44"/>
                      <a:pt x="45" y="48"/>
                      <a:pt x="0" y="52"/>
                    </a:cubicBezTo>
                    <a:cubicBezTo>
                      <a:pt x="13" y="89"/>
                      <a:pt x="13" y="118"/>
                      <a:pt x="25" y="130"/>
                    </a:cubicBezTo>
                    <a:cubicBezTo>
                      <a:pt x="48" y="149"/>
                      <a:pt x="78" y="176"/>
                      <a:pt x="109" y="176"/>
                    </a:cubicBezTo>
                    <a:cubicBezTo>
                      <a:pt x="111" y="176"/>
                      <a:pt x="113" y="175"/>
                      <a:pt x="115" y="175"/>
                    </a:cubicBezTo>
                    <a:cubicBezTo>
                      <a:pt x="126" y="174"/>
                      <a:pt x="138" y="174"/>
                      <a:pt x="149" y="174"/>
                    </a:cubicBezTo>
                    <a:cubicBezTo>
                      <a:pt x="205" y="174"/>
                      <a:pt x="262" y="182"/>
                      <a:pt x="316" y="196"/>
                    </a:cubicBezTo>
                    <a:cubicBezTo>
                      <a:pt x="328" y="200"/>
                      <a:pt x="341" y="204"/>
                      <a:pt x="353" y="204"/>
                    </a:cubicBezTo>
                    <a:cubicBezTo>
                      <a:pt x="372" y="199"/>
                      <a:pt x="391" y="197"/>
                      <a:pt x="411" y="197"/>
                    </a:cubicBezTo>
                    <a:cubicBezTo>
                      <a:pt x="482" y="197"/>
                      <a:pt x="552" y="225"/>
                      <a:pt x="620" y="229"/>
                    </a:cubicBezTo>
                    <a:cubicBezTo>
                      <a:pt x="669" y="233"/>
                      <a:pt x="714" y="233"/>
                      <a:pt x="763" y="233"/>
                    </a:cubicBezTo>
                    <a:cubicBezTo>
                      <a:pt x="770" y="233"/>
                      <a:pt x="776" y="234"/>
                      <a:pt x="783" y="234"/>
                    </a:cubicBezTo>
                    <a:cubicBezTo>
                      <a:pt x="796" y="234"/>
                      <a:pt x="810" y="233"/>
                      <a:pt x="824" y="233"/>
                    </a:cubicBezTo>
                    <a:cubicBezTo>
                      <a:pt x="844" y="233"/>
                      <a:pt x="864" y="235"/>
                      <a:pt x="878" y="245"/>
                    </a:cubicBezTo>
                    <a:cubicBezTo>
                      <a:pt x="893" y="249"/>
                      <a:pt x="909" y="250"/>
                      <a:pt x="924" y="250"/>
                    </a:cubicBezTo>
                    <a:cubicBezTo>
                      <a:pt x="967" y="250"/>
                      <a:pt x="1011" y="239"/>
                      <a:pt x="1054" y="239"/>
                    </a:cubicBezTo>
                    <a:cubicBezTo>
                      <a:pt x="1062" y="239"/>
                      <a:pt x="1071" y="240"/>
                      <a:pt x="1079" y="241"/>
                    </a:cubicBezTo>
                    <a:lnTo>
                      <a:pt x="1079" y="7"/>
                    </a:lnTo>
                    <a:cubicBezTo>
                      <a:pt x="1018" y="11"/>
                      <a:pt x="969" y="7"/>
                      <a:pt x="903" y="15"/>
                    </a:cubicBezTo>
                    <a:lnTo>
                      <a:pt x="887" y="15"/>
                    </a:lnTo>
                    <a:cubicBezTo>
                      <a:pt x="844" y="5"/>
                      <a:pt x="802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2" name="Google Shape;2132;p85"/>
              <p:cNvSpPr/>
              <p:nvPr/>
            </p:nvSpPr>
            <p:spPr>
              <a:xfrm>
                <a:off x="1349995" y="3720627"/>
                <a:ext cx="208579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66" extrusionOk="0">
                    <a:moveTo>
                      <a:pt x="2437" y="0"/>
                    </a:moveTo>
                    <a:cubicBezTo>
                      <a:pt x="2379" y="0"/>
                      <a:pt x="2319" y="4"/>
                      <a:pt x="2262" y="14"/>
                    </a:cubicBezTo>
                    <a:cubicBezTo>
                      <a:pt x="2178" y="20"/>
                      <a:pt x="2094" y="27"/>
                      <a:pt x="2010" y="27"/>
                    </a:cubicBezTo>
                    <a:cubicBezTo>
                      <a:pt x="1992" y="27"/>
                      <a:pt x="1973" y="27"/>
                      <a:pt x="1954" y="26"/>
                    </a:cubicBezTo>
                    <a:cubicBezTo>
                      <a:pt x="1843" y="34"/>
                      <a:pt x="1728" y="46"/>
                      <a:pt x="1626" y="55"/>
                    </a:cubicBezTo>
                    <a:cubicBezTo>
                      <a:pt x="1523" y="67"/>
                      <a:pt x="1425" y="59"/>
                      <a:pt x="1318" y="71"/>
                    </a:cubicBezTo>
                    <a:cubicBezTo>
                      <a:pt x="1308" y="73"/>
                      <a:pt x="1296" y="74"/>
                      <a:pt x="1285" y="74"/>
                    </a:cubicBezTo>
                    <a:cubicBezTo>
                      <a:pt x="1274" y="74"/>
                      <a:pt x="1263" y="73"/>
                      <a:pt x="1252" y="71"/>
                    </a:cubicBezTo>
                    <a:cubicBezTo>
                      <a:pt x="1180" y="56"/>
                      <a:pt x="1107" y="51"/>
                      <a:pt x="1033" y="51"/>
                    </a:cubicBezTo>
                    <a:cubicBezTo>
                      <a:pt x="899" y="51"/>
                      <a:pt x="763" y="67"/>
                      <a:pt x="629" y="67"/>
                    </a:cubicBezTo>
                    <a:cubicBezTo>
                      <a:pt x="619" y="67"/>
                      <a:pt x="610" y="67"/>
                      <a:pt x="600" y="67"/>
                    </a:cubicBezTo>
                    <a:cubicBezTo>
                      <a:pt x="559" y="67"/>
                      <a:pt x="514" y="63"/>
                      <a:pt x="469" y="59"/>
                    </a:cubicBezTo>
                    <a:cubicBezTo>
                      <a:pt x="383" y="43"/>
                      <a:pt x="297" y="37"/>
                      <a:pt x="211" y="37"/>
                    </a:cubicBezTo>
                    <a:cubicBezTo>
                      <a:pt x="186" y="37"/>
                      <a:pt x="161" y="37"/>
                      <a:pt x="136" y="38"/>
                    </a:cubicBezTo>
                    <a:cubicBezTo>
                      <a:pt x="127" y="37"/>
                      <a:pt x="117" y="37"/>
                      <a:pt x="108" y="37"/>
                    </a:cubicBezTo>
                    <a:cubicBezTo>
                      <a:pt x="67" y="37"/>
                      <a:pt x="27" y="48"/>
                      <a:pt x="1" y="108"/>
                    </a:cubicBezTo>
                    <a:cubicBezTo>
                      <a:pt x="17" y="161"/>
                      <a:pt x="66" y="194"/>
                      <a:pt x="124" y="194"/>
                    </a:cubicBezTo>
                    <a:cubicBezTo>
                      <a:pt x="165" y="198"/>
                      <a:pt x="210" y="202"/>
                      <a:pt x="251" y="206"/>
                    </a:cubicBezTo>
                    <a:cubicBezTo>
                      <a:pt x="287" y="202"/>
                      <a:pt x="323" y="200"/>
                      <a:pt x="359" y="200"/>
                    </a:cubicBezTo>
                    <a:cubicBezTo>
                      <a:pt x="419" y="200"/>
                      <a:pt x="479" y="206"/>
                      <a:pt x="538" y="219"/>
                    </a:cubicBezTo>
                    <a:cubicBezTo>
                      <a:pt x="562" y="204"/>
                      <a:pt x="586" y="198"/>
                      <a:pt x="609" y="198"/>
                    </a:cubicBezTo>
                    <a:cubicBezTo>
                      <a:pt x="643" y="198"/>
                      <a:pt x="677" y="209"/>
                      <a:pt x="711" y="219"/>
                    </a:cubicBezTo>
                    <a:cubicBezTo>
                      <a:pt x="748" y="223"/>
                      <a:pt x="780" y="227"/>
                      <a:pt x="813" y="231"/>
                    </a:cubicBezTo>
                    <a:cubicBezTo>
                      <a:pt x="867" y="235"/>
                      <a:pt x="920" y="248"/>
                      <a:pt x="969" y="256"/>
                    </a:cubicBezTo>
                    <a:cubicBezTo>
                      <a:pt x="1002" y="262"/>
                      <a:pt x="1036" y="265"/>
                      <a:pt x="1070" y="265"/>
                    </a:cubicBezTo>
                    <a:cubicBezTo>
                      <a:pt x="1124" y="265"/>
                      <a:pt x="1179" y="257"/>
                      <a:pt x="1232" y="239"/>
                    </a:cubicBezTo>
                    <a:cubicBezTo>
                      <a:pt x="1239" y="239"/>
                      <a:pt x="1246" y="230"/>
                      <a:pt x="1253" y="230"/>
                    </a:cubicBezTo>
                    <a:cubicBezTo>
                      <a:pt x="1254" y="230"/>
                      <a:pt x="1255" y="231"/>
                      <a:pt x="1256" y="231"/>
                    </a:cubicBezTo>
                    <a:cubicBezTo>
                      <a:pt x="1282" y="241"/>
                      <a:pt x="1307" y="244"/>
                      <a:pt x="1333" y="244"/>
                    </a:cubicBezTo>
                    <a:cubicBezTo>
                      <a:pt x="1385" y="244"/>
                      <a:pt x="1438" y="230"/>
                      <a:pt x="1491" y="230"/>
                    </a:cubicBezTo>
                    <a:cubicBezTo>
                      <a:pt x="1499" y="230"/>
                      <a:pt x="1507" y="230"/>
                      <a:pt x="1515" y="231"/>
                    </a:cubicBezTo>
                    <a:cubicBezTo>
                      <a:pt x="1589" y="231"/>
                      <a:pt x="1663" y="243"/>
                      <a:pt x="1737" y="256"/>
                    </a:cubicBezTo>
                    <a:cubicBezTo>
                      <a:pt x="1776" y="263"/>
                      <a:pt x="1815" y="266"/>
                      <a:pt x="1854" y="266"/>
                    </a:cubicBezTo>
                    <a:cubicBezTo>
                      <a:pt x="1933" y="266"/>
                      <a:pt x="2012" y="255"/>
                      <a:pt x="2092" y="255"/>
                    </a:cubicBezTo>
                    <a:cubicBezTo>
                      <a:pt x="2101" y="255"/>
                      <a:pt x="2109" y="255"/>
                      <a:pt x="2118" y="256"/>
                    </a:cubicBezTo>
                    <a:cubicBezTo>
                      <a:pt x="2121" y="256"/>
                      <a:pt x="2124" y="256"/>
                      <a:pt x="2128" y="256"/>
                    </a:cubicBezTo>
                    <a:cubicBezTo>
                      <a:pt x="2210" y="256"/>
                      <a:pt x="2284" y="221"/>
                      <a:pt x="2360" y="221"/>
                    </a:cubicBezTo>
                    <a:cubicBezTo>
                      <a:pt x="2393" y="221"/>
                      <a:pt x="2427" y="228"/>
                      <a:pt x="2463" y="248"/>
                    </a:cubicBezTo>
                    <a:cubicBezTo>
                      <a:pt x="2496" y="256"/>
                      <a:pt x="2528" y="260"/>
                      <a:pt x="2561" y="260"/>
                    </a:cubicBezTo>
                    <a:lnTo>
                      <a:pt x="2561" y="5"/>
                    </a:lnTo>
                    <a:cubicBezTo>
                      <a:pt x="2520" y="2"/>
                      <a:pt x="2479" y="0"/>
                      <a:pt x="2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3" name="Google Shape;2133;p85"/>
              <p:cNvSpPr/>
              <p:nvPr/>
            </p:nvSpPr>
            <p:spPr>
              <a:xfrm>
                <a:off x="1305299" y="3677560"/>
                <a:ext cx="253274" cy="23203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85" extrusionOk="0">
                    <a:moveTo>
                      <a:pt x="2969" y="0"/>
                    </a:moveTo>
                    <a:cubicBezTo>
                      <a:pt x="2852" y="0"/>
                      <a:pt x="2737" y="14"/>
                      <a:pt x="2626" y="42"/>
                    </a:cubicBezTo>
                    <a:cubicBezTo>
                      <a:pt x="2532" y="58"/>
                      <a:pt x="2437" y="67"/>
                      <a:pt x="2343" y="71"/>
                    </a:cubicBezTo>
                    <a:cubicBezTo>
                      <a:pt x="2322" y="71"/>
                      <a:pt x="2294" y="75"/>
                      <a:pt x="2269" y="75"/>
                    </a:cubicBezTo>
                    <a:cubicBezTo>
                      <a:pt x="2223" y="78"/>
                      <a:pt x="2176" y="81"/>
                      <a:pt x="2130" y="81"/>
                    </a:cubicBezTo>
                    <a:cubicBezTo>
                      <a:pt x="2111" y="81"/>
                      <a:pt x="2091" y="80"/>
                      <a:pt x="2072" y="79"/>
                    </a:cubicBezTo>
                    <a:cubicBezTo>
                      <a:pt x="2023" y="75"/>
                      <a:pt x="1974" y="73"/>
                      <a:pt x="1925" y="73"/>
                    </a:cubicBezTo>
                    <a:cubicBezTo>
                      <a:pt x="1857" y="73"/>
                      <a:pt x="1789" y="76"/>
                      <a:pt x="1720" y="76"/>
                    </a:cubicBezTo>
                    <a:cubicBezTo>
                      <a:pt x="1698" y="76"/>
                      <a:pt x="1676" y="75"/>
                      <a:pt x="1654" y="75"/>
                    </a:cubicBezTo>
                    <a:cubicBezTo>
                      <a:pt x="1510" y="75"/>
                      <a:pt x="1366" y="67"/>
                      <a:pt x="1223" y="67"/>
                    </a:cubicBezTo>
                    <a:cubicBezTo>
                      <a:pt x="1169" y="67"/>
                      <a:pt x="1112" y="75"/>
                      <a:pt x="1063" y="75"/>
                    </a:cubicBezTo>
                    <a:cubicBezTo>
                      <a:pt x="978" y="78"/>
                      <a:pt x="893" y="91"/>
                      <a:pt x="808" y="91"/>
                    </a:cubicBezTo>
                    <a:cubicBezTo>
                      <a:pt x="774" y="91"/>
                      <a:pt x="740" y="89"/>
                      <a:pt x="706" y="83"/>
                    </a:cubicBezTo>
                    <a:cubicBezTo>
                      <a:pt x="624" y="68"/>
                      <a:pt x="542" y="64"/>
                      <a:pt x="460" y="64"/>
                    </a:cubicBezTo>
                    <a:cubicBezTo>
                      <a:pt x="358" y="64"/>
                      <a:pt x="256" y="71"/>
                      <a:pt x="156" y="71"/>
                    </a:cubicBezTo>
                    <a:cubicBezTo>
                      <a:pt x="152" y="70"/>
                      <a:pt x="147" y="70"/>
                      <a:pt x="143" y="70"/>
                    </a:cubicBezTo>
                    <a:cubicBezTo>
                      <a:pt x="86" y="70"/>
                      <a:pt x="34" y="95"/>
                      <a:pt x="0" y="140"/>
                    </a:cubicBezTo>
                    <a:cubicBezTo>
                      <a:pt x="27" y="177"/>
                      <a:pt x="68" y="198"/>
                      <a:pt x="112" y="198"/>
                    </a:cubicBezTo>
                    <a:cubicBezTo>
                      <a:pt x="128" y="198"/>
                      <a:pt x="144" y="195"/>
                      <a:pt x="160" y="190"/>
                    </a:cubicBezTo>
                    <a:cubicBezTo>
                      <a:pt x="185" y="184"/>
                      <a:pt x="210" y="181"/>
                      <a:pt x="236" y="181"/>
                    </a:cubicBezTo>
                    <a:cubicBezTo>
                      <a:pt x="266" y="181"/>
                      <a:pt x="296" y="185"/>
                      <a:pt x="324" y="194"/>
                    </a:cubicBezTo>
                    <a:cubicBezTo>
                      <a:pt x="373" y="202"/>
                      <a:pt x="419" y="202"/>
                      <a:pt x="464" y="206"/>
                    </a:cubicBezTo>
                    <a:cubicBezTo>
                      <a:pt x="504" y="214"/>
                      <a:pt x="545" y="217"/>
                      <a:pt x="586" y="217"/>
                    </a:cubicBezTo>
                    <a:cubicBezTo>
                      <a:pt x="633" y="217"/>
                      <a:pt x="680" y="213"/>
                      <a:pt x="726" y="206"/>
                    </a:cubicBezTo>
                    <a:cubicBezTo>
                      <a:pt x="730" y="205"/>
                      <a:pt x="733" y="205"/>
                      <a:pt x="736" y="205"/>
                    </a:cubicBezTo>
                    <a:cubicBezTo>
                      <a:pt x="745" y="205"/>
                      <a:pt x="753" y="208"/>
                      <a:pt x="759" y="214"/>
                    </a:cubicBezTo>
                    <a:cubicBezTo>
                      <a:pt x="781" y="226"/>
                      <a:pt x="805" y="233"/>
                      <a:pt x="829" y="233"/>
                    </a:cubicBezTo>
                    <a:cubicBezTo>
                      <a:pt x="846" y="233"/>
                      <a:pt x="863" y="229"/>
                      <a:pt x="878" y="223"/>
                    </a:cubicBezTo>
                    <a:cubicBezTo>
                      <a:pt x="927" y="214"/>
                      <a:pt x="972" y="210"/>
                      <a:pt x="1018" y="210"/>
                    </a:cubicBezTo>
                    <a:cubicBezTo>
                      <a:pt x="1063" y="206"/>
                      <a:pt x="1104" y="206"/>
                      <a:pt x="1149" y="206"/>
                    </a:cubicBezTo>
                    <a:cubicBezTo>
                      <a:pt x="1165" y="204"/>
                      <a:pt x="1182" y="203"/>
                      <a:pt x="1198" y="203"/>
                    </a:cubicBezTo>
                    <a:cubicBezTo>
                      <a:pt x="1247" y="203"/>
                      <a:pt x="1296" y="212"/>
                      <a:pt x="1342" y="231"/>
                    </a:cubicBezTo>
                    <a:cubicBezTo>
                      <a:pt x="1391" y="247"/>
                      <a:pt x="1440" y="251"/>
                      <a:pt x="1489" y="251"/>
                    </a:cubicBezTo>
                    <a:cubicBezTo>
                      <a:pt x="1592" y="255"/>
                      <a:pt x="1695" y="255"/>
                      <a:pt x="1797" y="259"/>
                    </a:cubicBezTo>
                    <a:cubicBezTo>
                      <a:pt x="2002" y="268"/>
                      <a:pt x="2199" y="280"/>
                      <a:pt x="2405" y="284"/>
                    </a:cubicBezTo>
                    <a:cubicBezTo>
                      <a:pt x="2416" y="285"/>
                      <a:pt x="2427" y="285"/>
                      <a:pt x="2439" y="285"/>
                    </a:cubicBezTo>
                    <a:cubicBezTo>
                      <a:pt x="2530" y="285"/>
                      <a:pt x="2621" y="272"/>
                      <a:pt x="2712" y="272"/>
                    </a:cubicBezTo>
                    <a:cubicBezTo>
                      <a:pt x="2747" y="270"/>
                      <a:pt x="2782" y="269"/>
                      <a:pt x="2817" y="269"/>
                    </a:cubicBezTo>
                    <a:cubicBezTo>
                      <a:pt x="2852" y="269"/>
                      <a:pt x="2887" y="270"/>
                      <a:pt x="2922" y="272"/>
                    </a:cubicBezTo>
                    <a:cubicBezTo>
                      <a:pt x="2954" y="280"/>
                      <a:pt x="2987" y="284"/>
                      <a:pt x="3020" y="284"/>
                    </a:cubicBezTo>
                    <a:cubicBezTo>
                      <a:pt x="3049" y="280"/>
                      <a:pt x="3082" y="276"/>
                      <a:pt x="3110" y="276"/>
                    </a:cubicBezTo>
                    <a:lnTo>
                      <a:pt x="3110" y="9"/>
                    </a:lnTo>
                    <a:lnTo>
                      <a:pt x="3086" y="5"/>
                    </a:lnTo>
                    <a:cubicBezTo>
                      <a:pt x="3047" y="2"/>
                      <a:pt x="3008" y="0"/>
                      <a:pt x="2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4" name="Google Shape;2134;p85"/>
              <p:cNvSpPr/>
              <p:nvPr/>
            </p:nvSpPr>
            <p:spPr>
              <a:xfrm>
                <a:off x="1329967" y="3635144"/>
                <a:ext cx="228932" cy="2247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76" extrusionOk="0">
                    <a:moveTo>
                      <a:pt x="2811" y="1"/>
                    </a:moveTo>
                    <a:cubicBezTo>
                      <a:pt x="2782" y="3"/>
                      <a:pt x="2752" y="3"/>
                      <a:pt x="2723" y="3"/>
                    </a:cubicBezTo>
                    <a:cubicBezTo>
                      <a:pt x="2671" y="3"/>
                      <a:pt x="2621" y="1"/>
                      <a:pt x="2570" y="1"/>
                    </a:cubicBezTo>
                    <a:cubicBezTo>
                      <a:pt x="2523" y="1"/>
                      <a:pt x="2477" y="3"/>
                      <a:pt x="2430" y="9"/>
                    </a:cubicBezTo>
                    <a:cubicBezTo>
                      <a:pt x="2381" y="13"/>
                      <a:pt x="2331" y="21"/>
                      <a:pt x="2282" y="34"/>
                    </a:cubicBezTo>
                    <a:cubicBezTo>
                      <a:pt x="2232" y="46"/>
                      <a:pt x="2182" y="52"/>
                      <a:pt x="2132" y="52"/>
                    </a:cubicBezTo>
                    <a:cubicBezTo>
                      <a:pt x="2116" y="52"/>
                      <a:pt x="2101" y="51"/>
                      <a:pt x="2085" y="50"/>
                    </a:cubicBezTo>
                    <a:cubicBezTo>
                      <a:pt x="2052" y="49"/>
                      <a:pt x="2019" y="48"/>
                      <a:pt x="1986" y="48"/>
                    </a:cubicBezTo>
                    <a:cubicBezTo>
                      <a:pt x="1921" y="48"/>
                      <a:pt x="1854" y="50"/>
                      <a:pt x="1786" y="50"/>
                    </a:cubicBezTo>
                    <a:lnTo>
                      <a:pt x="1215" y="54"/>
                    </a:lnTo>
                    <a:lnTo>
                      <a:pt x="961" y="54"/>
                    </a:lnTo>
                    <a:cubicBezTo>
                      <a:pt x="957" y="53"/>
                      <a:pt x="954" y="53"/>
                      <a:pt x="950" y="53"/>
                    </a:cubicBezTo>
                    <a:cubicBezTo>
                      <a:pt x="917" y="53"/>
                      <a:pt x="888" y="94"/>
                      <a:pt x="853" y="94"/>
                    </a:cubicBezTo>
                    <a:cubicBezTo>
                      <a:pt x="845" y="94"/>
                      <a:pt x="838" y="92"/>
                      <a:pt x="830" y="87"/>
                    </a:cubicBezTo>
                    <a:cubicBezTo>
                      <a:pt x="788" y="67"/>
                      <a:pt x="743" y="58"/>
                      <a:pt x="702" y="58"/>
                    </a:cubicBezTo>
                    <a:cubicBezTo>
                      <a:pt x="509" y="54"/>
                      <a:pt x="321" y="54"/>
                      <a:pt x="128" y="54"/>
                    </a:cubicBezTo>
                    <a:cubicBezTo>
                      <a:pt x="91" y="54"/>
                      <a:pt x="58" y="62"/>
                      <a:pt x="25" y="79"/>
                    </a:cubicBezTo>
                    <a:cubicBezTo>
                      <a:pt x="13" y="87"/>
                      <a:pt x="1" y="103"/>
                      <a:pt x="1" y="124"/>
                    </a:cubicBezTo>
                    <a:cubicBezTo>
                      <a:pt x="1" y="140"/>
                      <a:pt x="9" y="161"/>
                      <a:pt x="21" y="173"/>
                    </a:cubicBezTo>
                    <a:cubicBezTo>
                      <a:pt x="33" y="186"/>
                      <a:pt x="50" y="190"/>
                      <a:pt x="66" y="190"/>
                    </a:cubicBezTo>
                    <a:cubicBezTo>
                      <a:pt x="83" y="192"/>
                      <a:pt x="98" y="193"/>
                      <a:pt x="113" y="193"/>
                    </a:cubicBezTo>
                    <a:cubicBezTo>
                      <a:pt x="129" y="193"/>
                      <a:pt x="144" y="192"/>
                      <a:pt x="161" y="190"/>
                    </a:cubicBezTo>
                    <a:cubicBezTo>
                      <a:pt x="194" y="181"/>
                      <a:pt x="226" y="177"/>
                      <a:pt x="259" y="177"/>
                    </a:cubicBezTo>
                    <a:cubicBezTo>
                      <a:pt x="291" y="177"/>
                      <a:pt x="323" y="181"/>
                      <a:pt x="354" y="190"/>
                    </a:cubicBezTo>
                    <a:cubicBezTo>
                      <a:pt x="362" y="191"/>
                      <a:pt x="371" y="192"/>
                      <a:pt x="380" y="192"/>
                    </a:cubicBezTo>
                    <a:cubicBezTo>
                      <a:pt x="400" y="192"/>
                      <a:pt x="420" y="189"/>
                      <a:pt x="440" y="189"/>
                    </a:cubicBezTo>
                    <a:cubicBezTo>
                      <a:pt x="452" y="189"/>
                      <a:pt x="465" y="190"/>
                      <a:pt x="477" y="194"/>
                    </a:cubicBezTo>
                    <a:cubicBezTo>
                      <a:pt x="508" y="203"/>
                      <a:pt x="540" y="212"/>
                      <a:pt x="572" y="212"/>
                    </a:cubicBezTo>
                    <a:cubicBezTo>
                      <a:pt x="598" y="212"/>
                      <a:pt x="623" y="206"/>
                      <a:pt x="649" y="190"/>
                    </a:cubicBezTo>
                    <a:cubicBezTo>
                      <a:pt x="653" y="186"/>
                      <a:pt x="658" y="185"/>
                      <a:pt x="663" y="185"/>
                    </a:cubicBezTo>
                    <a:cubicBezTo>
                      <a:pt x="678" y="185"/>
                      <a:pt x="695" y="195"/>
                      <a:pt x="711" y="198"/>
                    </a:cubicBezTo>
                    <a:cubicBezTo>
                      <a:pt x="724" y="202"/>
                      <a:pt x="738" y="204"/>
                      <a:pt x="752" y="204"/>
                    </a:cubicBezTo>
                    <a:cubicBezTo>
                      <a:pt x="790" y="204"/>
                      <a:pt x="827" y="187"/>
                      <a:pt x="854" y="157"/>
                    </a:cubicBezTo>
                    <a:cubicBezTo>
                      <a:pt x="892" y="191"/>
                      <a:pt x="938" y="208"/>
                      <a:pt x="985" y="208"/>
                    </a:cubicBezTo>
                    <a:cubicBezTo>
                      <a:pt x="995" y="208"/>
                      <a:pt x="1005" y="207"/>
                      <a:pt x="1014" y="206"/>
                    </a:cubicBezTo>
                    <a:cubicBezTo>
                      <a:pt x="1026" y="205"/>
                      <a:pt x="1038" y="205"/>
                      <a:pt x="1050" y="205"/>
                    </a:cubicBezTo>
                    <a:cubicBezTo>
                      <a:pt x="1121" y="205"/>
                      <a:pt x="1194" y="214"/>
                      <a:pt x="1264" y="214"/>
                    </a:cubicBezTo>
                    <a:cubicBezTo>
                      <a:pt x="1367" y="222"/>
                      <a:pt x="1461" y="222"/>
                      <a:pt x="1564" y="222"/>
                    </a:cubicBezTo>
                    <a:cubicBezTo>
                      <a:pt x="1575" y="221"/>
                      <a:pt x="1585" y="221"/>
                      <a:pt x="1595" y="221"/>
                    </a:cubicBezTo>
                    <a:cubicBezTo>
                      <a:pt x="1620" y="221"/>
                      <a:pt x="1643" y="224"/>
                      <a:pt x="1667" y="227"/>
                    </a:cubicBezTo>
                    <a:cubicBezTo>
                      <a:pt x="1689" y="235"/>
                      <a:pt x="1712" y="239"/>
                      <a:pt x="1735" y="239"/>
                    </a:cubicBezTo>
                    <a:cubicBezTo>
                      <a:pt x="1756" y="239"/>
                      <a:pt x="1777" y="236"/>
                      <a:pt x="1798" y="231"/>
                    </a:cubicBezTo>
                    <a:cubicBezTo>
                      <a:pt x="1804" y="229"/>
                      <a:pt x="1810" y="228"/>
                      <a:pt x="1817" y="228"/>
                    </a:cubicBezTo>
                    <a:cubicBezTo>
                      <a:pt x="1829" y="228"/>
                      <a:pt x="1841" y="231"/>
                      <a:pt x="1851" y="239"/>
                    </a:cubicBezTo>
                    <a:cubicBezTo>
                      <a:pt x="1884" y="262"/>
                      <a:pt x="1919" y="267"/>
                      <a:pt x="1953" y="267"/>
                    </a:cubicBezTo>
                    <a:cubicBezTo>
                      <a:pt x="1974" y="267"/>
                      <a:pt x="1995" y="265"/>
                      <a:pt x="2015" y="263"/>
                    </a:cubicBezTo>
                    <a:cubicBezTo>
                      <a:pt x="2106" y="255"/>
                      <a:pt x="2200" y="247"/>
                      <a:pt x="2290" y="239"/>
                    </a:cubicBezTo>
                    <a:cubicBezTo>
                      <a:pt x="2360" y="235"/>
                      <a:pt x="2430" y="222"/>
                      <a:pt x="2500" y="218"/>
                    </a:cubicBezTo>
                    <a:cubicBezTo>
                      <a:pt x="2506" y="218"/>
                      <a:pt x="2512" y="218"/>
                      <a:pt x="2519" y="218"/>
                    </a:cubicBezTo>
                    <a:cubicBezTo>
                      <a:pt x="2562" y="218"/>
                      <a:pt x="2608" y="229"/>
                      <a:pt x="2647" y="247"/>
                    </a:cubicBezTo>
                    <a:cubicBezTo>
                      <a:pt x="2696" y="268"/>
                      <a:pt x="2754" y="276"/>
                      <a:pt x="2811" y="276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5" name="Google Shape;2135;p85"/>
              <p:cNvSpPr/>
              <p:nvPr/>
            </p:nvSpPr>
            <p:spPr>
              <a:xfrm>
                <a:off x="1498654" y="3466457"/>
                <a:ext cx="60245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47" extrusionOk="0">
                    <a:moveTo>
                      <a:pt x="739" y="1"/>
                    </a:moveTo>
                    <a:cubicBezTo>
                      <a:pt x="719" y="1"/>
                      <a:pt x="698" y="1"/>
                      <a:pt x="678" y="5"/>
                    </a:cubicBezTo>
                    <a:lnTo>
                      <a:pt x="354" y="5"/>
                    </a:lnTo>
                    <a:cubicBezTo>
                      <a:pt x="337" y="9"/>
                      <a:pt x="321" y="9"/>
                      <a:pt x="309" y="13"/>
                    </a:cubicBezTo>
                    <a:lnTo>
                      <a:pt x="95" y="38"/>
                    </a:lnTo>
                    <a:lnTo>
                      <a:pt x="66" y="38"/>
                    </a:lnTo>
                    <a:cubicBezTo>
                      <a:pt x="30" y="42"/>
                      <a:pt x="1" y="75"/>
                      <a:pt x="1" y="112"/>
                    </a:cubicBezTo>
                    <a:cubicBezTo>
                      <a:pt x="5" y="157"/>
                      <a:pt x="36" y="199"/>
                      <a:pt x="70" y="199"/>
                    </a:cubicBezTo>
                    <a:cubicBezTo>
                      <a:pt x="73" y="199"/>
                      <a:pt x="76" y="198"/>
                      <a:pt x="79" y="198"/>
                    </a:cubicBezTo>
                    <a:cubicBezTo>
                      <a:pt x="95" y="194"/>
                      <a:pt x="111" y="193"/>
                      <a:pt x="127" y="193"/>
                    </a:cubicBezTo>
                    <a:cubicBezTo>
                      <a:pt x="172" y="193"/>
                      <a:pt x="216" y="203"/>
                      <a:pt x="261" y="203"/>
                    </a:cubicBezTo>
                    <a:cubicBezTo>
                      <a:pt x="270" y="203"/>
                      <a:pt x="279" y="203"/>
                      <a:pt x="288" y="202"/>
                    </a:cubicBezTo>
                    <a:cubicBezTo>
                      <a:pt x="293" y="202"/>
                      <a:pt x="298" y="201"/>
                      <a:pt x="302" y="201"/>
                    </a:cubicBezTo>
                    <a:cubicBezTo>
                      <a:pt x="379" y="201"/>
                      <a:pt x="453" y="231"/>
                      <a:pt x="526" y="243"/>
                    </a:cubicBezTo>
                    <a:cubicBezTo>
                      <a:pt x="553" y="243"/>
                      <a:pt x="595" y="228"/>
                      <a:pt x="631" y="228"/>
                    </a:cubicBezTo>
                    <a:cubicBezTo>
                      <a:pt x="649" y="228"/>
                      <a:pt x="666" y="232"/>
                      <a:pt x="678" y="243"/>
                    </a:cubicBezTo>
                    <a:cubicBezTo>
                      <a:pt x="698" y="247"/>
                      <a:pt x="719" y="247"/>
                      <a:pt x="739" y="247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6" name="Google Shape;2136;p85"/>
              <p:cNvSpPr/>
              <p:nvPr/>
            </p:nvSpPr>
            <p:spPr>
              <a:xfrm>
                <a:off x="1266140" y="3889476"/>
                <a:ext cx="292759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08" extrusionOk="0">
                    <a:moveTo>
                      <a:pt x="3558" y="0"/>
                    </a:moveTo>
                    <a:cubicBezTo>
                      <a:pt x="3546" y="0"/>
                      <a:pt x="3534" y="2"/>
                      <a:pt x="3522" y="4"/>
                    </a:cubicBezTo>
                    <a:cubicBezTo>
                      <a:pt x="3464" y="20"/>
                      <a:pt x="3398" y="32"/>
                      <a:pt x="3337" y="36"/>
                    </a:cubicBezTo>
                    <a:cubicBezTo>
                      <a:pt x="3298" y="34"/>
                      <a:pt x="3260" y="33"/>
                      <a:pt x="3222" y="33"/>
                    </a:cubicBezTo>
                    <a:cubicBezTo>
                      <a:pt x="3129" y="33"/>
                      <a:pt x="3036" y="39"/>
                      <a:pt x="2943" y="45"/>
                    </a:cubicBezTo>
                    <a:cubicBezTo>
                      <a:pt x="2906" y="45"/>
                      <a:pt x="2869" y="49"/>
                      <a:pt x="2832" y="57"/>
                    </a:cubicBezTo>
                    <a:cubicBezTo>
                      <a:pt x="2763" y="71"/>
                      <a:pt x="2694" y="76"/>
                      <a:pt x="2624" y="76"/>
                    </a:cubicBezTo>
                    <a:cubicBezTo>
                      <a:pt x="2494" y="76"/>
                      <a:pt x="2364" y="60"/>
                      <a:pt x="2233" y="57"/>
                    </a:cubicBezTo>
                    <a:cubicBezTo>
                      <a:pt x="2134" y="54"/>
                      <a:pt x="2033" y="39"/>
                      <a:pt x="1930" y="39"/>
                    </a:cubicBezTo>
                    <a:cubicBezTo>
                      <a:pt x="1897" y="39"/>
                      <a:pt x="1864" y="41"/>
                      <a:pt x="1831" y="45"/>
                    </a:cubicBezTo>
                    <a:cubicBezTo>
                      <a:pt x="1806" y="49"/>
                      <a:pt x="1781" y="50"/>
                      <a:pt x="1755" y="50"/>
                    </a:cubicBezTo>
                    <a:cubicBezTo>
                      <a:pt x="1720" y="50"/>
                      <a:pt x="1685" y="48"/>
                      <a:pt x="1650" y="48"/>
                    </a:cubicBezTo>
                    <a:cubicBezTo>
                      <a:pt x="1639" y="48"/>
                      <a:pt x="1628" y="48"/>
                      <a:pt x="1618" y="49"/>
                    </a:cubicBezTo>
                    <a:cubicBezTo>
                      <a:pt x="1515" y="57"/>
                      <a:pt x="1412" y="77"/>
                      <a:pt x="1310" y="82"/>
                    </a:cubicBezTo>
                    <a:cubicBezTo>
                      <a:pt x="1203" y="90"/>
                      <a:pt x="1096" y="90"/>
                      <a:pt x="990" y="90"/>
                    </a:cubicBezTo>
                    <a:cubicBezTo>
                      <a:pt x="908" y="90"/>
                      <a:pt x="834" y="77"/>
                      <a:pt x="752" y="77"/>
                    </a:cubicBezTo>
                    <a:cubicBezTo>
                      <a:pt x="698" y="77"/>
                      <a:pt x="641" y="90"/>
                      <a:pt x="584" y="90"/>
                    </a:cubicBezTo>
                    <a:lnTo>
                      <a:pt x="124" y="90"/>
                    </a:lnTo>
                    <a:cubicBezTo>
                      <a:pt x="111" y="90"/>
                      <a:pt x="97" y="89"/>
                      <a:pt x="83" y="89"/>
                    </a:cubicBezTo>
                    <a:cubicBezTo>
                      <a:pt x="54" y="89"/>
                      <a:pt x="23" y="94"/>
                      <a:pt x="1" y="131"/>
                    </a:cubicBezTo>
                    <a:cubicBezTo>
                      <a:pt x="21" y="176"/>
                      <a:pt x="62" y="205"/>
                      <a:pt x="116" y="205"/>
                    </a:cubicBezTo>
                    <a:cubicBezTo>
                      <a:pt x="138" y="205"/>
                      <a:pt x="160" y="206"/>
                      <a:pt x="183" y="206"/>
                    </a:cubicBezTo>
                    <a:cubicBezTo>
                      <a:pt x="194" y="206"/>
                      <a:pt x="206" y="206"/>
                      <a:pt x="218" y="205"/>
                    </a:cubicBezTo>
                    <a:cubicBezTo>
                      <a:pt x="262" y="200"/>
                      <a:pt x="304" y="198"/>
                      <a:pt x="347" y="198"/>
                    </a:cubicBezTo>
                    <a:cubicBezTo>
                      <a:pt x="457" y="198"/>
                      <a:pt x="567" y="210"/>
                      <a:pt x="682" y="213"/>
                    </a:cubicBezTo>
                    <a:cubicBezTo>
                      <a:pt x="842" y="217"/>
                      <a:pt x="1006" y="221"/>
                      <a:pt x="1166" y="221"/>
                    </a:cubicBezTo>
                    <a:cubicBezTo>
                      <a:pt x="1298" y="221"/>
                      <a:pt x="1429" y="213"/>
                      <a:pt x="1560" y="205"/>
                    </a:cubicBezTo>
                    <a:cubicBezTo>
                      <a:pt x="1685" y="189"/>
                      <a:pt x="1810" y="181"/>
                      <a:pt x="1934" y="181"/>
                    </a:cubicBezTo>
                    <a:cubicBezTo>
                      <a:pt x="1978" y="181"/>
                      <a:pt x="2021" y="182"/>
                      <a:pt x="2065" y="184"/>
                    </a:cubicBezTo>
                    <a:cubicBezTo>
                      <a:pt x="2094" y="188"/>
                      <a:pt x="2118" y="192"/>
                      <a:pt x="2147" y="201"/>
                    </a:cubicBezTo>
                    <a:cubicBezTo>
                      <a:pt x="2188" y="213"/>
                      <a:pt x="2225" y="221"/>
                      <a:pt x="2266" y="229"/>
                    </a:cubicBezTo>
                    <a:cubicBezTo>
                      <a:pt x="2300" y="228"/>
                      <a:pt x="2333" y="228"/>
                      <a:pt x="2366" y="228"/>
                    </a:cubicBezTo>
                    <a:cubicBezTo>
                      <a:pt x="2446" y="228"/>
                      <a:pt x="2524" y="230"/>
                      <a:pt x="2602" y="233"/>
                    </a:cubicBezTo>
                    <a:cubicBezTo>
                      <a:pt x="2618" y="232"/>
                      <a:pt x="2633" y="232"/>
                      <a:pt x="2648" y="232"/>
                    </a:cubicBezTo>
                    <a:cubicBezTo>
                      <a:pt x="2693" y="232"/>
                      <a:pt x="2736" y="236"/>
                      <a:pt x="2779" y="246"/>
                    </a:cubicBezTo>
                    <a:cubicBezTo>
                      <a:pt x="2803" y="254"/>
                      <a:pt x="2829" y="258"/>
                      <a:pt x="2855" y="258"/>
                    </a:cubicBezTo>
                    <a:cubicBezTo>
                      <a:pt x="2880" y="258"/>
                      <a:pt x="2906" y="254"/>
                      <a:pt x="2931" y="246"/>
                    </a:cubicBezTo>
                    <a:cubicBezTo>
                      <a:pt x="2943" y="244"/>
                      <a:pt x="2955" y="243"/>
                      <a:pt x="2968" y="243"/>
                    </a:cubicBezTo>
                    <a:cubicBezTo>
                      <a:pt x="2980" y="243"/>
                      <a:pt x="2992" y="244"/>
                      <a:pt x="3005" y="246"/>
                    </a:cubicBezTo>
                    <a:lnTo>
                      <a:pt x="3144" y="246"/>
                    </a:lnTo>
                    <a:cubicBezTo>
                      <a:pt x="3163" y="244"/>
                      <a:pt x="3182" y="244"/>
                      <a:pt x="3201" y="244"/>
                    </a:cubicBezTo>
                    <a:cubicBezTo>
                      <a:pt x="3314" y="244"/>
                      <a:pt x="3428" y="265"/>
                      <a:pt x="3534" y="307"/>
                    </a:cubicBezTo>
                    <a:cubicBezTo>
                      <a:pt x="3554" y="307"/>
                      <a:pt x="3575" y="303"/>
                      <a:pt x="3595" y="299"/>
                    </a:cubicBezTo>
                    <a:lnTo>
                      <a:pt x="3595" y="4"/>
                    </a:lnTo>
                    <a:cubicBezTo>
                      <a:pt x="3583" y="2"/>
                      <a:pt x="3571" y="0"/>
                      <a:pt x="3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7" name="Google Shape;2137;p85"/>
              <p:cNvSpPr/>
              <p:nvPr/>
            </p:nvSpPr>
            <p:spPr>
              <a:xfrm>
                <a:off x="1407472" y="3507733"/>
                <a:ext cx="151427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274" extrusionOk="0">
                    <a:moveTo>
                      <a:pt x="1730" y="0"/>
                    </a:moveTo>
                    <a:cubicBezTo>
                      <a:pt x="1681" y="0"/>
                      <a:pt x="1632" y="7"/>
                      <a:pt x="1584" y="7"/>
                    </a:cubicBezTo>
                    <a:cubicBezTo>
                      <a:pt x="1576" y="7"/>
                      <a:pt x="1568" y="7"/>
                      <a:pt x="1560" y="7"/>
                    </a:cubicBezTo>
                    <a:cubicBezTo>
                      <a:pt x="1548" y="5"/>
                      <a:pt x="1536" y="5"/>
                      <a:pt x="1524" y="5"/>
                    </a:cubicBezTo>
                    <a:cubicBezTo>
                      <a:pt x="1473" y="5"/>
                      <a:pt x="1422" y="15"/>
                      <a:pt x="1373" y="15"/>
                    </a:cubicBezTo>
                    <a:cubicBezTo>
                      <a:pt x="1367" y="15"/>
                      <a:pt x="1361" y="15"/>
                      <a:pt x="1355" y="15"/>
                    </a:cubicBezTo>
                    <a:cubicBezTo>
                      <a:pt x="1335" y="13"/>
                      <a:pt x="1316" y="12"/>
                      <a:pt x="1297" y="12"/>
                    </a:cubicBezTo>
                    <a:cubicBezTo>
                      <a:pt x="1207" y="12"/>
                      <a:pt x="1119" y="32"/>
                      <a:pt x="1031" y="35"/>
                    </a:cubicBezTo>
                    <a:cubicBezTo>
                      <a:pt x="985" y="35"/>
                      <a:pt x="936" y="27"/>
                      <a:pt x="891" y="27"/>
                    </a:cubicBezTo>
                    <a:cubicBezTo>
                      <a:pt x="784" y="31"/>
                      <a:pt x="678" y="48"/>
                      <a:pt x="579" y="76"/>
                    </a:cubicBezTo>
                    <a:cubicBezTo>
                      <a:pt x="569" y="78"/>
                      <a:pt x="559" y="79"/>
                      <a:pt x="549" y="79"/>
                    </a:cubicBezTo>
                    <a:cubicBezTo>
                      <a:pt x="539" y="79"/>
                      <a:pt x="530" y="78"/>
                      <a:pt x="522" y="76"/>
                    </a:cubicBezTo>
                    <a:cubicBezTo>
                      <a:pt x="419" y="64"/>
                      <a:pt x="312" y="44"/>
                      <a:pt x="206" y="39"/>
                    </a:cubicBezTo>
                    <a:cubicBezTo>
                      <a:pt x="202" y="39"/>
                      <a:pt x="198" y="39"/>
                      <a:pt x="193" y="39"/>
                    </a:cubicBezTo>
                    <a:cubicBezTo>
                      <a:pt x="152" y="39"/>
                      <a:pt x="107" y="56"/>
                      <a:pt x="62" y="56"/>
                    </a:cubicBezTo>
                    <a:cubicBezTo>
                      <a:pt x="25" y="60"/>
                      <a:pt x="1" y="93"/>
                      <a:pt x="9" y="126"/>
                    </a:cubicBezTo>
                    <a:cubicBezTo>
                      <a:pt x="12" y="158"/>
                      <a:pt x="41" y="181"/>
                      <a:pt x="70" y="181"/>
                    </a:cubicBezTo>
                    <a:cubicBezTo>
                      <a:pt x="74" y="181"/>
                      <a:pt x="78" y="180"/>
                      <a:pt x="83" y="179"/>
                    </a:cubicBezTo>
                    <a:cubicBezTo>
                      <a:pt x="131" y="172"/>
                      <a:pt x="179" y="169"/>
                      <a:pt x="227" y="169"/>
                    </a:cubicBezTo>
                    <a:cubicBezTo>
                      <a:pt x="293" y="169"/>
                      <a:pt x="360" y="175"/>
                      <a:pt x="427" y="187"/>
                    </a:cubicBezTo>
                    <a:cubicBezTo>
                      <a:pt x="439" y="190"/>
                      <a:pt x="450" y="190"/>
                      <a:pt x="461" y="190"/>
                    </a:cubicBezTo>
                    <a:cubicBezTo>
                      <a:pt x="487" y="190"/>
                      <a:pt x="512" y="186"/>
                      <a:pt x="539" y="186"/>
                    </a:cubicBezTo>
                    <a:cubicBezTo>
                      <a:pt x="561" y="186"/>
                      <a:pt x="584" y="189"/>
                      <a:pt x="608" y="199"/>
                    </a:cubicBezTo>
                    <a:cubicBezTo>
                      <a:pt x="623" y="207"/>
                      <a:pt x="640" y="209"/>
                      <a:pt x="657" y="209"/>
                    </a:cubicBezTo>
                    <a:cubicBezTo>
                      <a:pt x="699" y="209"/>
                      <a:pt x="745" y="193"/>
                      <a:pt x="788" y="187"/>
                    </a:cubicBezTo>
                    <a:cubicBezTo>
                      <a:pt x="834" y="183"/>
                      <a:pt x="879" y="179"/>
                      <a:pt x="928" y="179"/>
                    </a:cubicBezTo>
                    <a:cubicBezTo>
                      <a:pt x="1088" y="187"/>
                      <a:pt x="1244" y="179"/>
                      <a:pt x="1404" y="204"/>
                    </a:cubicBezTo>
                    <a:cubicBezTo>
                      <a:pt x="1449" y="208"/>
                      <a:pt x="1498" y="236"/>
                      <a:pt x="1539" y="245"/>
                    </a:cubicBezTo>
                    <a:cubicBezTo>
                      <a:pt x="1584" y="253"/>
                      <a:pt x="1630" y="249"/>
                      <a:pt x="1671" y="261"/>
                    </a:cubicBezTo>
                    <a:cubicBezTo>
                      <a:pt x="1678" y="263"/>
                      <a:pt x="1686" y="264"/>
                      <a:pt x="1693" y="264"/>
                    </a:cubicBezTo>
                    <a:cubicBezTo>
                      <a:pt x="1724" y="264"/>
                      <a:pt x="1756" y="252"/>
                      <a:pt x="1788" y="252"/>
                    </a:cubicBezTo>
                    <a:cubicBezTo>
                      <a:pt x="1802" y="252"/>
                      <a:pt x="1817" y="255"/>
                      <a:pt x="1831" y="261"/>
                    </a:cubicBezTo>
                    <a:cubicBezTo>
                      <a:pt x="1839" y="265"/>
                      <a:pt x="1847" y="269"/>
                      <a:pt x="1859" y="273"/>
                    </a:cubicBezTo>
                    <a:lnTo>
                      <a:pt x="1859" y="7"/>
                    </a:lnTo>
                    <a:lnTo>
                      <a:pt x="1847" y="7"/>
                    </a:lnTo>
                    <a:cubicBezTo>
                      <a:pt x="1822" y="7"/>
                      <a:pt x="1798" y="7"/>
                      <a:pt x="1773" y="3"/>
                    </a:cubicBezTo>
                    <a:cubicBezTo>
                      <a:pt x="1759" y="1"/>
                      <a:pt x="1744" y="0"/>
                      <a:pt x="1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8" name="Google Shape;2138;p85"/>
              <p:cNvSpPr/>
              <p:nvPr/>
            </p:nvSpPr>
            <p:spPr>
              <a:xfrm>
                <a:off x="1373767" y="3594112"/>
                <a:ext cx="185132" cy="20353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0" extrusionOk="0">
                    <a:moveTo>
                      <a:pt x="1941" y="0"/>
                    </a:moveTo>
                    <a:cubicBezTo>
                      <a:pt x="1892" y="0"/>
                      <a:pt x="1847" y="0"/>
                      <a:pt x="1802" y="8"/>
                    </a:cubicBezTo>
                    <a:cubicBezTo>
                      <a:pt x="1695" y="29"/>
                      <a:pt x="1588" y="38"/>
                      <a:pt x="1482" y="38"/>
                    </a:cubicBezTo>
                    <a:cubicBezTo>
                      <a:pt x="1461" y="38"/>
                      <a:pt x="1441" y="38"/>
                      <a:pt x="1420" y="37"/>
                    </a:cubicBezTo>
                    <a:cubicBezTo>
                      <a:pt x="1403" y="37"/>
                      <a:pt x="1387" y="37"/>
                      <a:pt x="1371" y="45"/>
                    </a:cubicBezTo>
                    <a:cubicBezTo>
                      <a:pt x="1340" y="49"/>
                      <a:pt x="1309" y="51"/>
                      <a:pt x="1278" y="51"/>
                    </a:cubicBezTo>
                    <a:cubicBezTo>
                      <a:pt x="1248" y="51"/>
                      <a:pt x="1217" y="49"/>
                      <a:pt x="1186" y="45"/>
                    </a:cubicBezTo>
                    <a:cubicBezTo>
                      <a:pt x="1139" y="42"/>
                      <a:pt x="1093" y="41"/>
                      <a:pt x="1047" y="41"/>
                    </a:cubicBezTo>
                    <a:cubicBezTo>
                      <a:pt x="984" y="41"/>
                      <a:pt x="922" y="43"/>
                      <a:pt x="858" y="45"/>
                    </a:cubicBezTo>
                    <a:cubicBezTo>
                      <a:pt x="811" y="53"/>
                      <a:pt x="764" y="56"/>
                      <a:pt x="717" y="56"/>
                    </a:cubicBezTo>
                    <a:cubicBezTo>
                      <a:pt x="690" y="56"/>
                      <a:pt x="663" y="55"/>
                      <a:pt x="636" y="54"/>
                    </a:cubicBezTo>
                    <a:cubicBezTo>
                      <a:pt x="534" y="45"/>
                      <a:pt x="435" y="41"/>
                      <a:pt x="337" y="41"/>
                    </a:cubicBezTo>
                    <a:cubicBezTo>
                      <a:pt x="312" y="41"/>
                      <a:pt x="292" y="41"/>
                      <a:pt x="271" y="49"/>
                    </a:cubicBezTo>
                    <a:cubicBezTo>
                      <a:pt x="248" y="61"/>
                      <a:pt x="224" y="66"/>
                      <a:pt x="200" y="66"/>
                    </a:cubicBezTo>
                    <a:cubicBezTo>
                      <a:pt x="171" y="66"/>
                      <a:pt x="142" y="59"/>
                      <a:pt x="115" y="45"/>
                    </a:cubicBezTo>
                    <a:cubicBezTo>
                      <a:pt x="109" y="42"/>
                      <a:pt x="103" y="39"/>
                      <a:pt x="96" y="39"/>
                    </a:cubicBezTo>
                    <a:cubicBezTo>
                      <a:pt x="93" y="39"/>
                      <a:pt x="90" y="40"/>
                      <a:pt x="86" y="41"/>
                    </a:cubicBezTo>
                    <a:cubicBezTo>
                      <a:pt x="33" y="45"/>
                      <a:pt x="4" y="62"/>
                      <a:pt x="4" y="95"/>
                    </a:cubicBezTo>
                    <a:cubicBezTo>
                      <a:pt x="1" y="129"/>
                      <a:pt x="26" y="160"/>
                      <a:pt x="58" y="160"/>
                    </a:cubicBezTo>
                    <a:cubicBezTo>
                      <a:pt x="65" y="160"/>
                      <a:pt x="71" y="159"/>
                      <a:pt x="78" y="156"/>
                    </a:cubicBezTo>
                    <a:cubicBezTo>
                      <a:pt x="102" y="148"/>
                      <a:pt x="127" y="143"/>
                      <a:pt x="152" y="143"/>
                    </a:cubicBezTo>
                    <a:cubicBezTo>
                      <a:pt x="199" y="143"/>
                      <a:pt x="246" y="158"/>
                      <a:pt x="283" y="185"/>
                    </a:cubicBezTo>
                    <a:cubicBezTo>
                      <a:pt x="358" y="190"/>
                      <a:pt x="433" y="207"/>
                      <a:pt x="508" y="207"/>
                    </a:cubicBezTo>
                    <a:cubicBezTo>
                      <a:pt x="557" y="207"/>
                      <a:pt x="605" y="199"/>
                      <a:pt x="653" y="177"/>
                    </a:cubicBezTo>
                    <a:cubicBezTo>
                      <a:pt x="663" y="172"/>
                      <a:pt x="674" y="168"/>
                      <a:pt x="687" y="168"/>
                    </a:cubicBezTo>
                    <a:cubicBezTo>
                      <a:pt x="694" y="168"/>
                      <a:pt x="702" y="169"/>
                      <a:pt x="710" y="173"/>
                    </a:cubicBezTo>
                    <a:cubicBezTo>
                      <a:pt x="752" y="192"/>
                      <a:pt x="802" y="204"/>
                      <a:pt x="852" y="204"/>
                    </a:cubicBezTo>
                    <a:cubicBezTo>
                      <a:pt x="865" y="204"/>
                      <a:pt x="878" y="203"/>
                      <a:pt x="891" y="201"/>
                    </a:cubicBezTo>
                    <a:cubicBezTo>
                      <a:pt x="943" y="210"/>
                      <a:pt x="993" y="215"/>
                      <a:pt x="1044" y="215"/>
                    </a:cubicBezTo>
                    <a:cubicBezTo>
                      <a:pt x="1061" y="215"/>
                      <a:pt x="1078" y="215"/>
                      <a:pt x="1096" y="214"/>
                    </a:cubicBezTo>
                    <a:cubicBezTo>
                      <a:pt x="1115" y="210"/>
                      <a:pt x="1134" y="209"/>
                      <a:pt x="1153" y="209"/>
                    </a:cubicBezTo>
                    <a:cubicBezTo>
                      <a:pt x="1209" y="209"/>
                      <a:pt x="1264" y="222"/>
                      <a:pt x="1313" y="246"/>
                    </a:cubicBezTo>
                    <a:cubicBezTo>
                      <a:pt x="1317" y="248"/>
                      <a:pt x="1322" y="249"/>
                      <a:pt x="1328" y="249"/>
                    </a:cubicBezTo>
                    <a:cubicBezTo>
                      <a:pt x="1333" y="249"/>
                      <a:pt x="1338" y="248"/>
                      <a:pt x="1342" y="246"/>
                    </a:cubicBezTo>
                    <a:cubicBezTo>
                      <a:pt x="1371" y="230"/>
                      <a:pt x="1400" y="225"/>
                      <a:pt x="1429" y="225"/>
                    </a:cubicBezTo>
                    <a:cubicBezTo>
                      <a:pt x="1466" y="225"/>
                      <a:pt x="1504" y="233"/>
                      <a:pt x="1541" y="233"/>
                    </a:cubicBezTo>
                    <a:cubicBezTo>
                      <a:pt x="1564" y="233"/>
                      <a:pt x="1586" y="230"/>
                      <a:pt x="1609" y="222"/>
                    </a:cubicBezTo>
                    <a:cubicBezTo>
                      <a:pt x="1610" y="221"/>
                      <a:pt x="1612" y="221"/>
                      <a:pt x="1614" y="221"/>
                    </a:cubicBezTo>
                    <a:cubicBezTo>
                      <a:pt x="1627" y="221"/>
                      <a:pt x="1644" y="230"/>
                      <a:pt x="1658" y="230"/>
                    </a:cubicBezTo>
                    <a:cubicBezTo>
                      <a:pt x="1752" y="230"/>
                      <a:pt x="1851" y="230"/>
                      <a:pt x="1945" y="238"/>
                    </a:cubicBezTo>
                    <a:cubicBezTo>
                      <a:pt x="1961" y="239"/>
                      <a:pt x="1977" y="239"/>
                      <a:pt x="1993" y="239"/>
                    </a:cubicBezTo>
                    <a:cubicBezTo>
                      <a:pt x="2056" y="239"/>
                      <a:pt x="2118" y="235"/>
                      <a:pt x="2180" y="235"/>
                    </a:cubicBezTo>
                    <a:cubicBezTo>
                      <a:pt x="2207" y="235"/>
                      <a:pt x="2234" y="236"/>
                      <a:pt x="2261" y="238"/>
                    </a:cubicBezTo>
                    <a:cubicBezTo>
                      <a:pt x="2261" y="236"/>
                      <a:pt x="2263" y="235"/>
                      <a:pt x="2266" y="235"/>
                    </a:cubicBezTo>
                    <a:cubicBezTo>
                      <a:pt x="2268" y="235"/>
                      <a:pt x="2271" y="236"/>
                      <a:pt x="2273" y="238"/>
                    </a:cubicBezTo>
                    <a:lnTo>
                      <a:pt x="2273" y="0"/>
                    </a:lnTo>
                    <a:lnTo>
                      <a:pt x="2265" y="0"/>
                    </a:lnTo>
                    <a:cubicBezTo>
                      <a:pt x="2253" y="2"/>
                      <a:pt x="2241" y="3"/>
                      <a:pt x="2228" y="3"/>
                    </a:cubicBezTo>
                    <a:cubicBezTo>
                      <a:pt x="2206" y="3"/>
                      <a:pt x="2183" y="1"/>
                      <a:pt x="2160" y="1"/>
                    </a:cubicBezTo>
                    <a:cubicBezTo>
                      <a:pt x="2139" y="1"/>
                      <a:pt x="2118" y="2"/>
                      <a:pt x="2097" y="8"/>
                    </a:cubicBezTo>
                    <a:cubicBezTo>
                      <a:pt x="2084" y="12"/>
                      <a:pt x="2070" y="14"/>
                      <a:pt x="2057" y="14"/>
                    </a:cubicBezTo>
                    <a:cubicBezTo>
                      <a:pt x="2017" y="14"/>
                      <a:pt x="1978" y="0"/>
                      <a:pt x="1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9" name="Google Shape;2139;p85"/>
              <p:cNvSpPr/>
              <p:nvPr/>
            </p:nvSpPr>
            <p:spPr>
              <a:xfrm>
                <a:off x="1558492" y="3594356"/>
                <a:ext cx="10746" cy="1986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44" extrusionOk="0">
                    <a:moveTo>
                      <a:pt x="20" y="0"/>
                    </a:moveTo>
                    <a:cubicBezTo>
                      <a:pt x="14" y="0"/>
                      <a:pt x="7" y="1"/>
                      <a:pt x="0" y="1"/>
                    </a:cubicBezTo>
                    <a:lnTo>
                      <a:pt x="0" y="239"/>
                    </a:lnTo>
                    <a:cubicBezTo>
                      <a:pt x="8" y="239"/>
                      <a:pt x="17" y="243"/>
                      <a:pt x="25" y="243"/>
                    </a:cubicBezTo>
                    <a:cubicBezTo>
                      <a:pt x="91" y="235"/>
                      <a:pt x="132" y="202"/>
                      <a:pt x="127" y="133"/>
                    </a:cubicBezTo>
                    <a:cubicBezTo>
                      <a:pt x="120" y="39"/>
                      <a:pt x="8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0" name="Google Shape;2140;p85"/>
              <p:cNvSpPr/>
              <p:nvPr/>
            </p:nvSpPr>
            <p:spPr>
              <a:xfrm>
                <a:off x="1558818" y="3635795"/>
                <a:ext cx="10095" cy="2222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73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1"/>
                    </a:cubicBezTo>
                    <a:lnTo>
                      <a:pt x="0" y="1"/>
                    </a:lnTo>
                    <a:lnTo>
                      <a:pt x="0" y="272"/>
                    </a:lnTo>
                    <a:lnTo>
                      <a:pt x="13" y="272"/>
                    </a:lnTo>
                    <a:cubicBezTo>
                      <a:pt x="17" y="272"/>
                      <a:pt x="22" y="273"/>
                      <a:pt x="27" y="273"/>
                    </a:cubicBezTo>
                    <a:cubicBezTo>
                      <a:pt x="85" y="273"/>
                      <a:pt x="123" y="225"/>
                      <a:pt x="123" y="153"/>
                    </a:cubicBezTo>
                    <a:cubicBezTo>
                      <a:pt x="123" y="71"/>
                      <a:pt x="7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1" name="Google Shape;2141;p85"/>
              <p:cNvSpPr/>
              <p:nvPr/>
            </p:nvSpPr>
            <p:spPr>
              <a:xfrm>
                <a:off x="1558818" y="3508547"/>
                <a:ext cx="11072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4" extrusionOk="0">
                    <a:moveTo>
                      <a:pt x="0" y="1"/>
                    </a:moveTo>
                    <a:lnTo>
                      <a:pt x="0" y="267"/>
                    </a:lnTo>
                    <a:cubicBezTo>
                      <a:pt x="10" y="272"/>
                      <a:pt x="20" y="274"/>
                      <a:pt x="31" y="274"/>
                    </a:cubicBezTo>
                    <a:cubicBezTo>
                      <a:pt x="59" y="274"/>
                      <a:pt x="87" y="258"/>
                      <a:pt x="99" y="231"/>
                    </a:cubicBezTo>
                    <a:cubicBezTo>
                      <a:pt x="136" y="157"/>
                      <a:pt x="132" y="132"/>
                      <a:pt x="99" y="79"/>
                    </a:cubicBezTo>
                    <a:cubicBezTo>
                      <a:pt x="70" y="38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2" name="Google Shape;2142;p85"/>
              <p:cNvSpPr/>
              <p:nvPr/>
            </p:nvSpPr>
            <p:spPr>
              <a:xfrm>
                <a:off x="1558492" y="3466783"/>
                <a:ext cx="11723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7" extrusionOk="0">
                    <a:moveTo>
                      <a:pt x="0" y="1"/>
                    </a:moveTo>
                    <a:lnTo>
                      <a:pt x="0" y="247"/>
                    </a:lnTo>
                    <a:cubicBezTo>
                      <a:pt x="45" y="243"/>
                      <a:pt x="86" y="218"/>
                      <a:pt x="107" y="177"/>
                    </a:cubicBezTo>
                    <a:cubicBezTo>
                      <a:pt x="144" y="128"/>
                      <a:pt x="127" y="120"/>
                      <a:pt x="107" y="58"/>
                    </a:cubicBezTo>
                    <a:cubicBezTo>
                      <a:pt x="91" y="1"/>
                      <a:pt x="58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3" name="Google Shape;2143;p85"/>
              <p:cNvSpPr/>
              <p:nvPr/>
            </p:nvSpPr>
            <p:spPr>
              <a:xfrm>
                <a:off x="1558818" y="3551696"/>
                <a:ext cx="11968" cy="1913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5" extrusionOk="0">
                    <a:moveTo>
                      <a:pt x="0" y="0"/>
                    </a:moveTo>
                    <a:lnTo>
                      <a:pt x="0" y="234"/>
                    </a:lnTo>
                    <a:lnTo>
                      <a:pt x="4" y="234"/>
                    </a:lnTo>
                    <a:cubicBezTo>
                      <a:pt x="10" y="234"/>
                      <a:pt x="15" y="235"/>
                      <a:pt x="20" y="235"/>
                    </a:cubicBezTo>
                    <a:cubicBezTo>
                      <a:pt x="97" y="235"/>
                      <a:pt x="146" y="174"/>
                      <a:pt x="115" y="78"/>
                    </a:cubicBezTo>
                    <a:cubicBezTo>
                      <a:pt x="107" y="45"/>
                      <a:pt x="82" y="16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4" name="Google Shape;2144;p85"/>
              <p:cNvSpPr/>
              <p:nvPr/>
            </p:nvSpPr>
            <p:spPr>
              <a:xfrm>
                <a:off x="1558818" y="3805866"/>
                <a:ext cx="10095" cy="2279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0" extrusionOk="0">
                    <a:moveTo>
                      <a:pt x="0" y="1"/>
                    </a:moveTo>
                    <a:lnTo>
                      <a:pt x="0" y="280"/>
                    </a:lnTo>
                    <a:cubicBezTo>
                      <a:pt x="62" y="276"/>
                      <a:pt x="123" y="263"/>
                      <a:pt x="123" y="206"/>
                    </a:cubicBezTo>
                    <a:cubicBezTo>
                      <a:pt x="119" y="136"/>
                      <a:pt x="119" y="62"/>
                      <a:pt x="62" y="29"/>
                    </a:cubicBezTo>
                    <a:cubicBezTo>
                      <a:pt x="41" y="17"/>
                      <a:pt x="21" y="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5" name="Google Shape;2145;p85"/>
              <p:cNvSpPr/>
              <p:nvPr/>
            </p:nvSpPr>
            <p:spPr>
              <a:xfrm>
                <a:off x="1558818" y="3847956"/>
                <a:ext cx="11072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88" extrusionOk="0">
                    <a:moveTo>
                      <a:pt x="0" y="1"/>
                    </a:moveTo>
                    <a:lnTo>
                      <a:pt x="0" y="288"/>
                    </a:lnTo>
                    <a:cubicBezTo>
                      <a:pt x="62" y="284"/>
                      <a:pt x="115" y="267"/>
                      <a:pt x="119" y="222"/>
                    </a:cubicBezTo>
                    <a:cubicBezTo>
                      <a:pt x="136" y="107"/>
                      <a:pt x="111" y="29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6" name="Google Shape;2146;p85"/>
              <p:cNvSpPr/>
              <p:nvPr/>
            </p:nvSpPr>
            <p:spPr>
              <a:xfrm>
                <a:off x="1558818" y="3889721"/>
                <a:ext cx="12456" cy="2409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96" extrusionOk="0">
                    <a:moveTo>
                      <a:pt x="0" y="1"/>
                    </a:moveTo>
                    <a:lnTo>
                      <a:pt x="0" y="296"/>
                    </a:lnTo>
                    <a:cubicBezTo>
                      <a:pt x="82" y="275"/>
                      <a:pt x="152" y="218"/>
                      <a:pt x="115" y="140"/>
                    </a:cubicBezTo>
                    <a:cubicBezTo>
                      <a:pt x="87" y="54"/>
                      <a:pt x="54" y="1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7" name="Google Shape;2147;p85"/>
              <p:cNvSpPr/>
              <p:nvPr/>
            </p:nvSpPr>
            <p:spPr>
              <a:xfrm>
                <a:off x="1558492" y="3721685"/>
                <a:ext cx="11072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51" extrusionOk="0">
                    <a:moveTo>
                      <a:pt x="0" y="1"/>
                    </a:moveTo>
                    <a:lnTo>
                      <a:pt x="0" y="251"/>
                    </a:lnTo>
                    <a:cubicBezTo>
                      <a:pt x="33" y="251"/>
                      <a:pt x="66" y="243"/>
                      <a:pt x="91" y="226"/>
                    </a:cubicBezTo>
                    <a:cubicBezTo>
                      <a:pt x="123" y="185"/>
                      <a:pt x="136" y="132"/>
                      <a:pt x="119" y="87"/>
                    </a:cubicBezTo>
                    <a:cubicBezTo>
                      <a:pt x="107" y="38"/>
                      <a:pt x="66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8" name="Google Shape;2148;p85"/>
              <p:cNvSpPr/>
              <p:nvPr/>
            </p:nvSpPr>
            <p:spPr>
              <a:xfrm>
                <a:off x="1558818" y="3678618"/>
                <a:ext cx="11561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69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9" y="267"/>
                    </a:lnTo>
                    <a:cubicBezTo>
                      <a:pt x="17" y="268"/>
                      <a:pt x="25" y="269"/>
                      <a:pt x="32" y="269"/>
                    </a:cubicBezTo>
                    <a:cubicBezTo>
                      <a:pt x="101" y="269"/>
                      <a:pt x="142" y="220"/>
                      <a:pt x="119" y="127"/>
                    </a:cubicBezTo>
                    <a:cubicBezTo>
                      <a:pt x="95" y="45"/>
                      <a:pt x="66" y="1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9" name="Google Shape;2149;p85"/>
              <p:cNvSpPr/>
              <p:nvPr/>
            </p:nvSpPr>
            <p:spPr>
              <a:xfrm>
                <a:off x="1558818" y="3766136"/>
                <a:ext cx="10095" cy="197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43" extrusionOk="0">
                    <a:moveTo>
                      <a:pt x="0" y="0"/>
                    </a:moveTo>
                    <a:lnTo>
                      <a:pt x="0" y="242"/>
                    </a:lnTo>
                    <a:cubicBezTo>
                      <a:pt x="119" y="234"/>
                      <a:pt x="123" y="156"/>
                      <a:pt x="123" y="123"/>
                    </a:cubicBezTo>
                    <a:cubicBezTo>
                      <a:pt x="123" y="66"/>
                      <a:pt x="95" y="13"/>
                      <a:pt x="54" y="13"/>
                    </a:cubicBezTo>
                    <a:cubicBezTo>
                      <a:pt x="37" y="9"/>
                      <a:pt x="17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0" name="Google Shape;2150;p85"/>
              <p:cNvSpPr/>
              <p:nvPr/>
            </p:nvSpPr>
            <p:spPr>
              <a:xfrm>
                <a:off x="1226085" y="3848363"/>
                <a:ext cx="18155" cy="7164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8" extrusionOk="0">
                    <a:moveTo>
                      <a:pt x="113" y="0"/>
                    </a:moveTo>
                    <a:cubicBezTo>
                      <a:pt x="76" y="0"/>
                      <a:pt x="38" y="9"/>
                      <a:pt x="1" y="49"/>
                    </a:cubicBezTo>
                    <a:cubicBezTo>
                      <a:pt x="17" y="65"/>
                      <a:pt x="25" y="78"/>
                      <a:pt x="33" y="82"/>
                    </a:cubicBezTo>
                    <a:cubicBezTo>
                      <a:pt x="54" y="86"/>
                      <a:pt x="74" y="87"/>
                      <a:pt x="94" y="87"/>
                    </a:cubicBezTo>
                    <a:cubicBezTo>
                      <a:pt x="139" y="87"/>
                      <a:pt x="182" y="78"/>
                      <a:pt x="222" y="61"/>
                    </a:cubicBezTo>
                    <a:cubicBezTo>
                      <a:pt x="193" y="12"/>
                      <a:pt x="193" y="8"/>
                      <a:pt x="173" y="4"/>
                    </a:cubicBezTo>
                    <a:cubicBezTo>
                      <a:pt x="153" y="2"/>
                      <a:pt x="133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1" name="Google Shape;2151;p85"/>
              <p:cNvSpPr/>
              <p:nvPr/>
            </p:nvSpPr>
            <p:spPr>
              <a:xfrm>
                <a:off x="1230074" y="3948826"/>
                <a:ext cx="29471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3" extrusionOk="0">
                    <a:moveTo>
                      <a:pt x="120" y="1"/>
                    </a:moveTo>
                    <a:cubicBezTo>
                      <a:pt x="88" y="1"/>
                      <a:pt x="57" y="2"/>
                      <a:pt x="25" y="5"/>
                    </a:cubicBezTo>
                    <a:cubicBezTo>
                      <a:pt x="17" y="5"/>
                      <a:pt x="9" y="38"/>
                      <a:pt x="1" y="54"/>
                    </a:cubicBezTo>
                    <a:cubicBezTo>
                      <a:pt x="54" y="82"/>
                      <a:pt x="106" y="92"/>
                      <a:pt x="158" y="92"/>
                    </a:cubicBezTo>
                    <a:cubicBezTo>
                      <a:pt x="223" y="92"/>
                      <a:pt x="289" y="76"/>
                      <a:pt x="362" y="58"/>
                    </a:cubicBezTo>
                    <a:cubicBezTo>
                      <a:pt x="341" y="38"/>
                      <a:pt x="333" y="25"/>
                      <a:pt x="325" y="21"/>
                    </a:cubicBezTo>
                    <a:cubicBezTo>
                      <a:pt x="258" y="7"/>
                      <a:pt x="18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2" name="Google Shape;2152;p85"/>
              <p:cNvSpPr/>
              <p:nvPr/>
            </p:nvSpPr>
            <p:spPr>
              <a:xfrm>
                <a:off x="1227795" y="3902909"/>
                <a:ext cx="9362" cy="480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59" extrusionOk="0">
                    <a:moveTo>
                      <a:pt x="53" y="0"/>
                    </a:moveTo>
                    <a:cubicBezTo>
                      <a:pt x="34" y="0"/>
                      <a:pt x="16" y="5"/>
                      <a:pt x="0" y="15"/>
                    </a:cubicBezTo>
                    <a:cubicBezTo>
                      <a:pt x="23" y="44"/>
                      <a:pt x="34" y="59"/>
                      <a:pt x="49" y="59"/>
                    </a:cubicBezTo>
                    <a:cubicBezTo>
                      <a:pt x="63" y="59"/>
                      <a:pt x="81" y="45"/>
                      <a:pt x="115" y="19"/>
                    </a:cubicBezTo>
                    <a:cubicBezTo>
                      <a:pt x="96" y="6"/>
                      <a:pt x="74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3" name="Google Shape;2153;p85"/>
              <p:cNvSpPr/>
              <p:nvPr/>
            </p:nvSpPr>
            <p:spPr>
              <a:xfrm>
                <a:off x="1190996" y="3950047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148" y="1"/>
                    </a:moveTo>
                    <a:cubicBezTo>
                      <a:pt x="96" y="1"/>
                      <a:pt x="45" y="16"/>
                      <a:pt x="1" y="47"/>
                    </a:cubicBezTo>
                    <a:cubicBezTo>
                      <a:pt x="40" y="68"/>
                      <a:pt x="84" y="78"/>
                      <a:pt x="128" y="78"/>
                    </a:cubicBezTo>
                    <a:cubicBezTo>
                      <a:pt x="180" y="78"/>
                      <a:pt x="233" y="64"/>
                      <a:pt x="280" y="35"/>
                    </a:cubicBezTo>
                    <a:cubicBezTo>
                      <a:pt x="238" y="12"/>
                      <a:pt x="193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4" name="Google Shape;2154;p85"/>
              <p:cNvSpPr/>
              <p:nvPr/>
            </p:nvSpPr>
            <p:spPr>
              <a:xfrm>
                <a:off x="1273548" y="3946058"/>
                <a:ext cx="161767" cy="1384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0" extrusionOk="0">
                    <a:moveTo>
                      <a:pt x="365" y="1"/>
                    </a:moveTo>
                    <a:cubicBezTo>
                      <a:pt x="271" y="1"/>
                      <a:pt x="174" y="7"/>
                      <a:pt x="78" y="10"/>
                    </a:cubicBezTo>
                    <a:cubicBezTo>
                      <a:pt x="49" y="18"/>
                      <a:pt x="25" y="31"/>
                      <a:pt x="0" y="43"/>
                    </a:cubicBezTo>
                    <a:cubicBezTo>
                      <a:pt x="29" y="80"/>
                      <a:pt x="41" y="109"/>
                      <a:pt x="54" y="109"/>
                    </a:cubicBezTo>
                    <a:cubicBezTo>
                      <a:pt x="95" y="125"/>
                      <a:pt x="140" y="129"/>
                      <a:pt x="189" y="129"/>
                    </a:cubicBezTo>
                    <a:cubicBezTo>
                      <a:pt x="255" y="121"/>
                      <a:pt x="321" y="117"/>
                      <a:pt x="389" y="117"/>
                    </a:cubicBezTo>
                    <a:cubicBezTo>
                      <a:pt x="426" y="117"/>
                      <a:pt x="463" y="118"/>
                      <a:pt x="501" y="121"/>
                    </a:cubicBezTo>
                    <a:cubicBezTo>
                      <a:pt x="677" y="134"/>
                      <a:pt x="853" y="158"/>
                      <a:pt x="1029" y="158"/>
                    </a:cubicBezTo>
                    <a:cubicBezTo>
                      <a:pt x="1070" y="158"/>
                      <a:pt x="1112" y="157"/>
                      <a:pt x="1153" y="154"/>
                    </a:cubicBezTo>
                    <a:cubicBezTo>
                      <a:pt x="1172" y="150"/>
                      <a:pt x="1191" y="148"/>
                      <a:pt x="1211" y="148"/>
                    </a:cubicBezTo>
                    <a:cubicBezTo>
                      <a:pt x="1231" y="148"/>
                      <a:pt x="1252" y="150"/>
                      <a:pt x="1272" y="154"/>
                    </a:cubicBezTo>
                    <a:cubicBezTo>
                      <a:pt x="1352" y="164"/>
                      <a:pt x="1434" y="169"/>
                      <a:pt x="1516" y="169"/>
                    </a:cubicBezTo>
                    <a:cubicBezTo>
                      <a:pt x="1598" y="169"/>
                      <a:pt x="1680" y="164"/>
                      <a:pt x="1760" y="154"/>
                    </a:cubicBezTo>
                    <a:cubicBezTo>
                      <a:pt x="1838" y="146"/>
                      <a:pt x="1912" y="121"/>
                      <a:pt x="1986" y="109"/>
                    </a:cubicBezTo>
                    <a:cubicBezTo>
                      <a:pt x="1960" y="30"/>
                      <a:pt x="1923" y="27"/>
                      <a:pt x="1889" y="27"/>
                    </a:cubicBezTo>
                    <a:cubicBezTo>
                      <a:pt x="1886" y="27"/>
                      <a:pt x="1883" y="27"/>
                      <a:pt x="1879" y="27"/>
                    </a:cubicBezTo>
                    <a:cubicBezTo>
                      <a:pt x="1760" y="31"/>
                      <a:pt x="1646" y="35"/>
                      <a:pt x="1531" y="39"/>
                    </a:cubicBezTo>
                    <a:cubicBezTo>
                      <a:pt x="1524" y="39"/>
                      <a:pt x="1517" y="39"/>
                      <a:pt x="1511" y="39"/>
                    </a:cubicBezTo>
                    <a:cubicBezTo>
                      <a:pt x="1367" y="39"/>
                      <a:pt x="1223" y="11"/>
                      <a:pt x="1079" y="11"/>
                    </a:cubicBezTo>
                    <a:cubicBezTo>
                      <a:pt x="1012" y="11"/>
                      <a:pt x="945" y="17"/>
                      <a:pt x="878" y="35"/>
                    </a:cubicBezTo>
                    <a:lnTo>
                      <a:pt x="862" y="35"/>
                    </a:lnTo>
                    <a:cubicBezTo>
                      <a:pt x="718" y="23"/>
                      <a:pt x="575" y="6"/>
                      <a:pt x="431" y="2"/>
                    </a:cubicBezTo>
                    <a:cubicBezTo>
                      <a:pt x="409" y="1"/>
                      <a:pt x="387" y="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5" name="Google Shape;2155;p85"/>
              <p:cNvSpPr/>
              <p:nvPr/>
            </p:nvSpPr>
            <p:spPr>
              <a:xfrm>
                <a:off x="1263128" y="3848363"/>
                <a:ext cx="15143" cy="740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1" extrusionOk="0">
                    <a:moveTo>
                      <a:pt x="88" y="0"/>
                    </a:moveTo>
                    <a:cubicBezTo>
                      <a:pt x="62" y="0"/>
                      <a:pt x="34" y="13"/>
                      <a:pt x="1" y="37"/>
                    </a:cubicBezTo>
                    <a:cubicBezTo>
                      <a:pt x="24" y="73"/>
                      <a:pt x="53" y="91"/>
                      <a:pt x="88" y="91"/>
                    </a:cubicBezTo>
                    <a:cubicBezTo>
                      <a:pt x="116" y="91"/>
                      <a:pt x="149" y="79"/>
                      <a:pt x="186" y="57"/>
                    </a:cubicBezTo>
                    <a:cubicBezTo>
                      <a:pt x="150" y="19"/>
                      <a:pt x="120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6" name="Google Shape;2156;p85"/>
              <p:cNvSpPr/>
              <p:nvPr/>
            </p:nvSpPr>
            <p:spPr>
              <a:xfrm>
                <a:off x="1248148" y="3899734"/>
                <a:ext cx="110640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3" extrusionOk="0">
                    <a:moveTo>
                      <a:pt x="242" y="1"/>
                    </a:moveTo>
                    <a:cubicBezTo>
                      <a:pt x="177" y="1"/>
                      <a:pt x="111" y="9"/>
                      <a:pt x="50" y="21"/>
                    </a:cubicBezTo>
                    <a:cubicBezTo>
                      <a:pt x="37" y="21"/>
                      <a:pt x="25" y="38"/>
                      <a:pt x="0" y="58"/>
                    </a:cubicBezTo>
                    <a:cubicBezTo>
                      <a:pt x="29" y="79"/>
                      <a:pt x="54" y="99"/>
                      <a:pt x="87" y="116"/>
                    </a:cubicBezTo>
                    <a:cubicBezTo>
                      <a:pt x="103" y="124"/>
                      <a:pt x="119" y="124"/>
                      <a:pt x="136" y="124"/>
                    </a:cubicBezTo>
                    <a:cubicBezTo>
                      <a:pt x="222" y="128"/>
                      <a:pt x="304" y="140"/>
                      <a:pt x="386" y="140"/>
                    </a:cubicBezTo>
                    <a:cubicBezTo>
                      <a:pt x="480" y="140"/>
                      <a:pt x="572" y="143"/>
                      <a:pt x="664" y="143"/>
                    </a:cubicBezTo>
                    <a:cubicBezTo>
                      <a:pt x="733" y="143"/>
                      <a:pt x="802" y="141"/>
                      <a:pt x="870" y="136"/>
                    </a:cubicBezTo>
                    <a:cubicBezTo>
                      <a:pt x="936" y="128"/>
                      <a:pt x="1003" y="124"/>
                      <a:pt x="1070" y="124"/>
                    </a:cubicBezTo>
                    <a:cubicBezTo>
                      <a:pt x="1137" y="124"/>
                      <a:pt x="1205" y="128"/>
                      <a:pt x="1272" y="136"/>
                    </a:cubicBezTo>
                    <a:cubicBezTo>
                      <a:pt x="1276" y="137"/>
                      <a:pt x="1279" y="137"/>
                      <a:pt x="1282" y="137"/>
                    </a:cubicBezTo>
                    <a:cubicBezTo>
                      <a:pt x="1308" y="137"/>
                      <a:pt x="1333" y="122"/>
                      <a:pt x="1359" y="79"/>
                    </a:cubicBezTo>
                    <a:cubicBezTo>
                      <a:pt x="1342" y="58"/>
                      <a:pt x="1338" y="33"/>
                      <a:pt x="1326" y="25"/>
                    </a:cubicBezTo>
                    <a:cubicBezTo>
                      <a:pt x="1309" y="19"/>
                      <a:pt x="1292" y="12"/>
                      <a:pt x="1275" y="12"/>
                    </a:cubicBezTo>
                    <a:cubicBezTo>
                      <a:pt x="1272" y="12"/>
                      <a:pt x="1268" y="12"/>
                      <a:pt x="1264" y="13"/>
                    </a:cubicBezTo>
                    <a:cubicBezTo>
                      <a:pt x="1171" y="13"/>
                      <a:pt x="1076" y="15"/>
                      <a:pt x="982" y="15"/>
                    </a:cubicBezTo>
                    <a:cubicBezTo>
                      <a:pt x="935" y="15"/>
                      <a:pt x="888" y="14"/>
                      <a:pt x="842" y="13"/>
                    </a:cubicBezTo>
                    <a:cubicBezTo>
                      <a:pt x="640" y="13"/>
                      <a:pt x="444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7" name="Google Shape;2157;p85"/>
              <p:cNvSpPr/>
              <p:nvPr/>
            </p:nvSpPr>
            <p:spPr>
              <a:xfrm>
                <a:off x="1139869" y="3995638"/>
                <a:ext cx="71969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" extrusionOk="0">
                    <a:moveTo>
                      <a:pt x="54" y="0"/>
                    </a:moveTo>
                    <a:cubicBezTo>
                      <a:pt x="38" y="0"/>
                      <a:pt x="21" y="21"/>
                      <a:pt x="1" y="33"/>
                    </a:cubicBezTo>
                    <a:cubicBezTo>
                      <a:pt x="29" y="101"/>
                      <a:pt x="59" y="120"/>
                      <a:pt x="90" y="120"/>
                    </a:cubicBezTo>
                    <a:cubicBezTo>
                      <a:pt x="100" y="120"/>
                      <a:pt x="110" y="118"/>
                      <a:pt x="120" y="115"/>
                    </a:cubicBezTo>
                    <a:cubicBezTo>
                      <a:pt x="172" y="104"/>
                      <a:pt x="225" y="98"/>
                      <a:pt x="279" y="98"/>
                    </a:cubicBezTo>
                    <a:cubicBezTo>
                      <a:pt x="322" y="98"/>
                      <a:pt x="367" y="102"/>
                      <a:pt x="411" y="111"/>
                    </a:cubicBezTo>
                    <a:cubicBezTo>
                      <a:pt x="522" y="123"/>
                      <a:pt x="637" y="127"/>
                      <a:pt x="752" y="132"/>
                    </a:cubicBezTo>
                    <a:cubicBezTo>
                      <a:pt x="759" y="133"/>
                      <a:pt x="766" y="133"/>
                      <a:pt x="774" y="133"/>
                    </a:cubicBezTo>
                    <a:cubicBezTo>
                      <a:pt x="815" y="133"/>
                      <a:pt x="855" y="114"/>
                      <a:pt x="883" y="82"/>
                    </a:cubicBezTo>
                    <a:cubicBezTo>
                      <a:pt x="875" y="66"/>
                      <a:pt x="875" y="50"/>
                      <a:pt x="871" y="45"/>
                    </a:cubicBezTo>
                    <a:cubicBezTo>
                      <a:pt x="711" y="7"/>
                      <a:pt x="550" y="1"/>
                      <a:pt x="389" y="1"/>
                    </a:cubicBezTo>
                    <a:cubicBezTo>
                      <a:pt x="319" y="1"/>
                      <a:pt x="248" y="2"/>
                      <a:pt x="178" y="2"/>
                    </a:cubicBezTo>
                    <a:cubicBezTo>
                      <a:pt x="137" y="2"/>
                      <a:pt x="96" y="2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8" name="Google Shape;2158;p85"/>
              <p:cNvSpPr/>
              <p:nvPr/>
            </p:nvSpPr>
            <p:spPr>
              <a:xfrm>
                <a:off x="1442561" y="3901118"/>
                <a:ext cx="71562" cy="944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16" extrusionOk="0">
                    <a:moveTo>
                      <a:pt x="50" y="0"/>
                    </a:moveTo>
                    <a:cubicBezTo>
                      <a:pt x="37" y="0"/>
                      <a:pt x="21" y="16"/>
                      <a:pt x="0" y="29"/>
                    </a:cubicBezTo>
                    <a:cubicBezTo>
                      <a:pt x="26" y="86"/>
                      <a:pt x="59" y="102"/>
                      <a:pt x="92" y="102"/>
                    </a:cubicBezTo>
                    <a:cubicBezTo>
                      <a:pt x="101" y="102"/>
                      <a:pt x="110" y="100"/>
                      <a:pt x="119" y="99"/>
                    </a:cubicBezTo>
                    <a:cubicBezTo>
                      <a:pt x="169" y="88"/>
                      <a:pt x="220" y="83"/>
                      <a:pt x="271" y="83"/>
                    </a:cubicBezTo>
                    <a:cubicBezTo>
                      <a:pt x="317" y="83"/>
                      <a:pt x="362" y="87"/>
                      <a:pt x="407" y="94"/>
                    </a:cubicBezTo>
                    <a:cubicBezTo>
                      <a:pt x="522" y="107"/>
                      <a:pt x="632" y="107"/>
                      <a:pt x="747" y="115"/>
                    </a:cubicBezTo>
                    <a:cubicBezTo>
                      <a:pt x="752" y="115"/>
                      <a:pt x="757" y="116"/>
                      <a:pt x="762" y="116"/>
                    </a:cubicBezTo>
                    <a:cubicBezTo>
                      <a:pt x="806" y="116"/>
                      <a:pt x="849" y="99"/>
                      <a:pt x="879" y="70"/>
                    </a:cubicBezTo>
                    <a:cubicBezTo>
                      <a:pt x="874" y="53"/>
                      <a:pt x="870" y="41"/>
                      <a:pt x="866" y="37"/>
                    </a:cubicBezTo>
                    <a:cubicBezTo>
                      <a:pt x="707" y="6"/>
                      <a:pt x="549" y="1"/>
                      <a:pt x="389" y="1"/>
                    </a:cubicBezTo>
                    <a:cubicBezTo>
                      <a:pt x="325" y="1"/>
                      <a:pt x="261" y="2"/>
                      <a:pt x="197" y="2"/>
                    </a:cubicBezTo>
                    <a:cubicBezTo>
                      <a:pt x="148" y="2"/>
                      <a:pt x="99" y="2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9" name="Google Shape;2159;p85"/>
              <p:cNvSpPr/>
              <p:nvPr/>
            </p:nvSpPr>
            <p:spPr>
              <a:xfrm>
                <a:off x="1156233" y="3901770"/>
                <a:ext cx="1310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61" h="90" extrusionOk="0">
                    <a:moveTo>
                      <a:pt x="145" y="0"/>
                    </a:moveTo>
                    <a:cubicBezTo>
                      <a:pt x="104" y="0"/>
                      <a:pt x="63" y="4"/>
                      <a:pt x="21" y="8"/>
                    </a:cubicBezTo>
                    <a:cubicBezTo>
                      <a:pt x="13" y="8"/>
                      <a:pt x="9" y="29"/>
                      <a:pt x="1" y="54"/>
                    </a:cubicBezTo>
                    <a:cubicBezTo>
                      <a:pt x="22" y="77"/>
                      <a:pt x="51" y="90"/>
                      <a:pt x="80" y="90"/>
                    </a:cubicBezTo>
                    <a:cubicBezTo>
                      <a:pt x="104" y="90"/>
                      <a:pt x="127" y="82"/>
                      <a:pt x="149" y="66"/>
                    </a:cubicBezTo>
                    <a:cubicBezTo>
                      <a:pt x="153" y="62"/>
                      <a:pt x="161" y="50"/>
                      <a:pt x="161" y="37"/>
                    </a:cubicBezTo>
                    <a:cubicBezTo>
                      <a:pt x="157" y="25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0" name="Google Shape;2160;p85"/>
              <p:cNvSpPr/>
              <p:nvPr/>
            </p:nvSpPr>
            <p:spPr>
              <a:xfrm>
                <a:off x="1146219" y="3848770"/>
                <a:ext cx="10502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5" extrusionOk="0">
                    <a:moveTo>
                      <a:pt x="70" y="0"/>
                    </a:moveTo>
                    <a:cubicBezTo>
                      <a:pt x="48" y="0"/>
                      <a:pt x="25" y="13"/>
                      <a:pt x="1" y="48"/>
                    </a:cubicBezTo>
                    <a:cubicBezTo>
                      <a:pt x="34" y="72"/>
                      <a:pt x="56" y="84"/>
                      <a:pt x="73" y="84"/>
                    </a:cubicBezTo>
                    <a:cubicBezTo>
                      <a:pt x="95" y="84"/>
                      <a:pt x="110" y="65"/>
                      <a:pt x="128" y="23"/>
                    </a:cubicBezTo>
                    <a:cubicBezTo>
                      <a:pt x="109" y="10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1" name="Google Shape;2161;p85"/>
              <p:cNvSpPr/>
              <p:nvPr/>
            </p:nvSpPr>
            <p:spPr>
              <a:xfrm>
                <a:off x="1168933" y="3849177"/>
                <a:ext cx="10828" cy="545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7" extrusionOk="0">
                    <a:moveTo>
                      <a:pt x="60" y="1"/>
                    </a:moveTo>
                    <a:cubicBezTo>
                      <a:pt x="40" y="1"/>
                      <a:pt x="21" y="9"/>
                      <a:pt x="1" y="27"/>
                    </a:cubicBezTo>
                    <a:cubicBezTo>
                      <a:pt x="20" y="55"/>
                      <a:pt x="38" y="67"/>
                      <a:pt x="57" y="67"/>
                    </a:cubicBezTo>
                    <a:cubicBezTo>
                      <a:pt x="80" y="67"/>
                      <a:pt x="103" y="51"/>
                      <a:pt x="132" y="27"/>
                    </a:cubicBezTo>
                    <a:cubicBezTo>
                      <a:pt x="105" y="10"/>
                      <a:pt x="8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2" name="Google Shape;2162;p85"/>
              <p:cNvSpPr/>
              <p:nvPr/>
            </p:nvSpPr>
            <p:spPr>
              <a:xfrm>
                <a:off x="1218432" y="3994743"/>
                <a:ext cx="19880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2" extrusionOk="0">
                    <a:moveTo>
                      <a:pt x="2129" y="0"/>
                    </a:moveTo>
                    <a:cubicBezTo>
                      <a:pt x="2077" y="0"/>
                      <a:pt x="2025" y="4"/>
                      <a:pt x="1974" y="11"/>
                    </a:cubicBezTo>
                    <a:cubicBezTo>
                      <a:pt x="1957" y="15"/>
                      <a:pt x="1945" y="20"/>
                      <a:pt x="1929" y="24"/>
                    </a:cubicBezTo>
                    <a:cubicBezTo>
                      <a:pt x="1861" y="14"/>
                      <a:pt x="1791" y="10"/>
                      <a:pt x="1720" y="10"/>
                    </a:cubicBezTo>
                    <a:cubicBezTo>
                      <a:pt x="1697" y="10"/>
                      <a:pt x="1673" y="10"/>
                      <a:pt x="1650" y="11"/>
                    </a:cubicBezTo>
                    <a:cubicBezTo>
                      <a:pt x="1629" y="15"/>
                      <a:pt x="1609" y="16"/>
                      <a:pt x="1589" y="16"/>
                    </a:cubicBezTo>
                    <a:cubicBezTo>
                      <a:pt x="1528" y="16"/>
                      <a:pt x="1467" y="4"/>
                      <a:pt x="1406" y="4"/>
                    </a:cubicBezTo>
                    <a:cubicBezTo>
                      <a:pt x="1365" y="4"/>
                      <a:pt x="1325" y="10"/>
                      <a:pt x="1284" y="28"/>
                    </a:cubicBezTo>
                    <a:cubicBezTo>
                      <a:pt x="1283" y="28"/>
                      <a:pt x="1282" y="29"/>
                      <a:pt x="1281" y="29"/>
                    </a:cubicBezTo>
                    <a:cubicBezTo>
                      <a:pt x="1274" y="29"/>
                      <a:pt x="1267" y="20"/>
                      <a:pt x="1264" y="20"/>
                    </a:cubicBezTo>
                    <a:cubicBezTo>
                      <a:pt x="1211" y="20"/>
                      <a:pt x="1161" y="11"/>
                      <a:pt x="1108" y="11"/>
                    </a:cubicBezTo>
                    <a:cubicBezTo>
                      <a:pt x="990" y="11"/>
                      <a:pt x="872" y="6"/>
                      <a:pt x="756" y="6"/>
                    </a:cubicBezTo>
                    <a:cubicBezTo>
                      <a:pt x="727" y="6"/>
                      <a:pt x="698" y="6"/>
                      <a:pt x="669" y="7"/>
                    </a:cubicBezTo>
                    <a:cubicBezTo>
                      <a:pt x="476" y="11"/>
                      <a:pt x="287" y="24"/>
                      <a:pt x="95" y="36"/>
                    </a:cubicBezTo>
                    <a:cubicBezTo>
                      <a:pt x="89" y="35"/>
                      <a:pt x="84" y="34"/>
                      <a:pt x="78" y="34"/>
                    </a:cubicBezTo>
                    <a:cubicBezTo>
                      <a:pt x="46" y="34"/>
                      <a:pt x="14" y="54"/>
                      <a:pt x="0" y="85"/>
                    </a:cubicBezTo>
                    <a:cubicBezTo>
                      <a:pt x="21" y="106"/>
                      <a:pt x="29" y="122"/>
                      <a:pt x="41" y="126"/>
                    </a:cubicBezTo>
                    <a:cubicBezTo>
                      <a:pt x="74" y="138"/>
                      <a:pt x="111" y="143"/>
                      <a:pt x="144" y="147"/>
                    </a:cubicBezTo>
                    <a:cubicBezTo>
                      <a:pt x="182" y="148"/>
                      <a:pt x="220" y="148"/>
                      <a:pt x="258" y="148"/>
                    </a:cubicBezTo>
                    <a:cubicBezTo>
                      <a:pt x="325" y="148"/>
                      <a:pt x="392" y="147"/>
                      <a:pt x="458" y="147"/>
                    </a:cubicBezTo>
                    <a:cubicBezTo>
                      <a:pt x="519" y="147"/>
                      <a:pt x="580" y="148"/>
                      <a:pt x="640" y="151"/>
                    </a:cubicBezTo>
                    <a:cubicBezTo>
                      <a:pt x="722" y="157"/>
                      <a:pt x="803" y="158"/>
                      <a:pt x="884" y="158"/>
                    </a:cubicBezTo>
                    <a:cubicBezTo>
                      <a:pt x="925" y="158"/>
                      <a:pt x="965" y="158"/>
                      <a:pt x="1006" y="158"/>
                    </a:cubicBezTo>
                    <a:cubicBezTo>
                      <a:pt x="1047" y="158"/>
                      <a:pt x="1088" y="158"/>
                      <a:pt x="1129" y="159"/>
                    </a:cubicBezTo>
                    <a:cubicBezTo>
                      <a:pt x="1207" y="159"/>
                      <a:pt x="1284" y="171"/>
                      <a:pt x="1362" y="171"/>
                    </a:cubicBezTo>
                    <a:cubicBezTo>
                      <a:pt x="1403" y="171"/>
                      <a:pt x="1440" y="167"/>
                      <a:pt x="1477" y="163"/>
                    </a:cubicBezTo>
                    <a:cubicBezTo>
                      <a:pt x="1514" y="155"/>
                      <a:pt x="1547" y="151"/>
                      <a:pt x="1580" y="151"/>
                    </a:cubicBezTo>
                    <a:cubicBezTo>
                      <a:pt x="1666" y="151"/>
                      <a:pt x="1752" y="159"/>
                      <a:pt x="1838" y="159"/>
                    </a:cubicBezTo>
                    <a:cubicBezTo>
                      <a:pt x="1972" y="159"/>
                      <a:pt x="2106" y="133"/>
                      <a:pt x="2242" y="133"/>
                    </a:cubicBezTo>
                    <a:cubicBezTo>
                      <a:pt x="2285" y="133"/>
                      <a:pt x="2328" y="136"/>
                      <a:pt x="2372" y="143"/>
                    </a:cubicBezTo>
                    <a:cubicBezTo>
                      <a:pt x="2375" y="143"/>
                      <a:pt x="2378" y="143"/>
                      <a:pt x="2381" y="143"/>
                    </a:cubicBezTo>
                    <a:cubicBezTo>
                      <a:pt x="2407" y="143"/>
                      <a:pt x="2434" y="127"/>
                      <a:pt x="2442" y="102"/>
                    </a:cubicBezTo>
                    <a:cubicBezTo>
                      <a:pt x="2442" y="48"/>
                      <a:pt x="2425" y="40"/>
                      <a:pt x="2409" y="36"/>
                    </a:cubicBezTo>
                    <a:cubicBezTo>
                      <a:pt x="2316" y="12"/>
                      <a:pt x="2222" y="0"/>
                      <a:pt x="2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3" name="Google Shape;2163;p85"/>
              <p:cNvSpPr/>
              <p:nvPr/>
            </p:nvSpPr>
            <p:spPr>
              <a:xfrm>
                <a:off x="1201661" y="4038868"/>
                <a:ext cx="15794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6" extrusionOk="0">
                    <a:moveTo>
                      <a:pt x="123" y="1"/>
                    </a:moveTo>
                    <a:cubicBezTo>
                      <a:pt x="108" y="1"/>
                      <a:pt x="92" y="4"/>
                      <a:pt x="77" y="4"/>
                    </a:cubicBezTo>
                    <a:cubicBezTo>
                      <a:pt x="72" y="4"/>
                      <a:pt x="67" y="4"/>
                      <a:pt x="63" y="3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40" y="2"/>
                      <a:pt x="24" y="28"/>
                      <a:pt x="1" y="44"/>
                    </a:cubicBezTo>
                    <a:cubicBezTo>
                      <a:pt x="33" y="106"/>
                      <a:pt x="65" y="136"/>
                      <a:pt x="99" y="136"/>
                    </a:cubicBezTo>
                    <a:cubicBezTo>
                      <a:pt x="129" y="136"/>
                      <a:pt x="161" y="111"/>
                      <a:pt x="194" y="64"/>
                    </a:cubicBezTo>
                    <a:cubicBezTo>
                      <a:pt x="175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4" name="Google Shape;2164;p85"/>
              <p:cNvSpPr/>
              <p:nvPr/>
            </p:nvSpPr>
            <p:spPr>
              <a:xfrm>
                <a:off x="1381746" y="3849259"/>
                <a:ext cx="16120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" extrusionOk="0">
                    <a:moveTo>
                      <a:pt x="96" y="1"/>
                    </a:moveTo>
                    <a:cubicBezTo>
                      <a:pt x="73" y="1"/>
                      <a:pt x="51" y="6"/>
                      <a:pt x="29" y="9"/>
                    </a:cubicBezTo>
                    <a:cubicBezTo>
                      <a:pt x="17" y="9"/>
                      <a:pt x="9" y="30"/>
                      <a:pt x="1" y="42"/>
                    </a:cubicBezTo>
                    <a:cubicBezTo>
                      <a:pt x="9" y="59"/>
                      <a:pt x="13" y="75"/>
                      <a:pt x="17" y="75"/>
                    </a:cubicBezTo>
                    <a:cubicBezTo>
                      <a:pt x="46" y="83"/>
                      <a:pt x="79" y="83"/>
                      <a:pt x="111" y="83"/>
                    </a:cubicBezTo>
                    <a:cubicBezTo>
                      <a:pt x="144" y="75"/>
                      <a:pt x="173" y="59"/>
                      <a:pt x="198" y="42"/>
                    </a:cubicBezTo>
                    <a:cubicBezTo>
                      <a:pt x="160" y="9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5" name="Google Shape;2165;p85"/>
              <p:cNvSpPr/>
              <p:nvPr/>
            </p:nvSpPr>
            <p:spPr>
              <a:xfrm>
                <a:off x="1192055" y="3903072"/>
                <a:ext cx="5699" cy="49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35" y="0"/>
                    </a:moveTo>
                    <a:cubicBezTo>
                      <a:pt x="23" y="0"/>
                      <a:pt x="11" y="6"/>
                      <a:pt x="0" y="25"/>
                    </a:cubicBezTo>
                    <a:cubicBezTo>
                      <a:pt x="17" y="48"/>
                      <a:pt x="26" y="60"/>
                      <a:pt x="35" y="60"/>
                    </a:cubicBezTo>
                    <a:cubicBezTo>
                      <a:pt x="44" y="60"/>
                      <a:pt x="52" y="44"/>
                      <a:pt x="70" y="9"/>
                    </a:cubicBezTo>
                    <a:cubicBezTo>
                      <a:pt x="58" y="5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6" name="Google Shape;2166;p85"/>
              <p:cNvSpPr/>
              <p:nvPr/>
            </p:nvSpPr>
            <p:spPr>
              <a:xfrm>
                <a:off x="1402831" y="3848363"/>
                <a:ext cx="6048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0" extrusionOk="0">
                    <a:moveTo>
                      <a:pt x="540" y="1"/>
                    </a:moveTo>
                    <a:cubicBezTo>
                      <a:pt x="523" y="1"/>
                      <a:pt x="505" y="2"/>
                      <a:pt x="488" y="4"/>
                    </a:cubicBezTo>
                    <a:cubicBezTo>
                      <a:pt x="419" y="12"/>
                      <a:pt x="349" y="20"/>
                      <a:pt x="283" y="20"/>
                    </a:cubicBezTo>
                    <a:cubicBezTo>
                      <a:pt x="214" y="20"/>
                      <a:pt x="148" y="8"/>
                      <a:pt x="82" y="8"/>
                    </a:cubicBezTo>
                    <a:cubicBezTo>
                      <a:pt x="78" y="8"/>
                      <a:pt x="75" y="7"/>
                      <a:pt x="71" y="7"/>
                    </a:cubicBezTo>
                    <a:cubicBezTo>
                      <a:pt x="39" y="7"/>
                      <a:pt x="11" y="24"/>
                      <a:pt x="0" y="53"/>
                    </a:cubicBezTo>
                    <a:cubicBezTo>
                      <a:pt x="17" y="65"/>
                      <a:pt x="29" y="82"/>
                      <a:pt x="41" y="86"/>
                    </a:cubicBezTo>
                    <a:cubicBezTo>
                      <a:pt x="73" y="98"/>
                      <a:pt x="105" y="104"/>
                      <a:pt x="137" y="104"/>
                    </a:cubicBezTo>
                    <a:cubicBezTo>
                      <a:pt x="172" y="104"/>
                      <a:pt x="206" y="97"/>
                      <a:pt x="238" y="82"/>
                    </a:cubicBezTo>
                    <a:cubicBezTo>
                      <a:pt x="257" y="73"/>
                      <a:pt x="276" y="68"/>
                      <a:pt x="295" y="68"/>
                    </a:cubicBezTo>
                    <a:cubicBezTo>
                      <a:pt x="319" y="68"/>
                      <a:pt x="343" y="75"/>
                      <a:pt x="365" y="86"/>
                    </a:cubicBezTo>
                    <a:cubicBezTo>
                      <a:pt x="424" y="115"/>
                      <a:pt x="489" y="130"/>
                      <a:pt x="554" y="130"/>
                    </a:cubicBezTo>
                    <a:cubicBezTo>
                      <a:pt x="580" y="130"/>
                      <a:pt x="606" y="128"/>
                      <a:pt x="632" y="123"/>
                    </a:cubicBezTo>
                    <a:cubicBezTo>
                      <a:pt x="673" y="119"/>
                      <a:pt x="714" y="98"/>
                      <a:pt x="743" y="65"/>
                    </a:cubicBezTo>
                    <a:cubicBezTo>
                      <a:pt x="718" y="45"/>
                      <a:pt x="706" y="24"/>
                      <a:pt x="694" y="24"/>
                    </a:cubicBezTo>
                    <a:cubicBezTo>
                      <a:pt x="642" y="9"/>
                      <a:pt x="590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7" name="Google Shape;2167;p85"/>
              <p:cNvSpPr/>
              <p:nvPr/>
            </p:nvSpPr>
            <p:spPr>
              <a:xfrm>
                <a:off x="1105187" y="4079982"/>
                <a:ext cx="54139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5" extrusionOk="0">
                    <a:moveTo>
                      <a:pt x="118" y="1"/>
                    </a:moveTo>
                    <a:cubicBezTo>
                      <a:pt x="97" y="1"/>
                      <a:pt x="75" y="2"/>
                      <a:pt x="53" y="2"/>
                    </a:cubicBezTo>
                    <a:cubicBezTo>
                      <a:pt x="29" y="2"/>
                      <a:pt x="8" y="23"/>
                      <a:pt x="4" y="84"/>
                    </a:cubicBezTo>
                    <a:cubicBezTo>
                      <a:pt x="0" y="146"/>
                      <a:pt x="21" y="175"/>
                      <a:pt x="45" y="187"/>
                    </a:cubicBezTo>
                    <a:cubicBezTo>
                      <a:pt x="58" y="191"/>
                      <a:pt x="70" y="195"/>
                      <a:pt x="78" y="199"/>
                    </a:cubicBezTo>
                    <a:cubicBezTo>
                      <a:pt x="94" y="203"/>
                      <a:pt x="110" y="205"/>
                      <a:pt x="126" y="205"/>
                    </a:cubicBezTo>
                    <a:cubicBezTo>
                      <a:pt x="172" y="205"/>
                      <a:pt x="218" y="192"/>
                      <a:pt x="263" y="192"/>
                    </a:cubicBezTo>
                    <a:cubicBezTo>
                      <a:pt x="281" y="192"/>
                      <a:pt x="298" y="194"/>
                      <a:pt x="316" y="199"/>
                    </a:cubicBezTo>
                    <a:lnTo>
                      <a:pt x="324" y="199"/>
                    </a:lnTo>
                    <a:cubicBezTo>
                      <a:pt x="359" y="180"/>
                      <a:pt x="396" y="170"/>
                      <a:pt x="432" y="170"/>
                    </a:cubicBezTo>
                    <a:cubicBezTo>
                      <a:pt x="457" y="170"/>
                      <a:pt x="482" y="175"/>
                      <a:pt x="505" y="183"/>
                    </a:cubicBezTo>
                    <a:cubicBezTo>
                      <a:pt x="516" y="187"/>
                      <a:pt x="528" y="189"/>
                      <a:pt x="540" y="189"/>
                    </a:cubicBezTo>
                    <a:cubicBezTo>
                      <a:pt x="580" y="189"/>
                      <a:pt x="621" y="167"/>
                      <a:pt x="665" y="117"/>
                    </a:cubicBezTo>
                    <a:cubicBezTo>
                      <a:pt x="644" y="89"/>
                      <a:pt x="632" y="64"/>
                      <a:pt x="620" y="60"/>
                    </a:cubicBezTo>
                    <a:cubicBezTo>
                      <a:pt x="562" y="43"/>
                      <a:pt x="505" y="35"/>
                      <a:pt x="447" y="27"/>
                    </a:cubicBezTo>
                    <a:cubicBezTo>
                      <a:pt x="349" y="19"/>
                      <a:pt x="250" y="11"/>
                      <a:pt x="148" y="2"/>
                    </a:cubicBezTo>
                    <a:cubicBezTo>
                      <a:pt x="138" y="1"/>
                      <a:pt x="128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8" name="Google Shape;2168;p85"/>
              <p:cNvSpPr/>
              <p:nvPr/>
            </p:nvSpPr>
            <p:spPr>
              <a:xfrm>
                <a:off x="1122854" y="3996615"/>
                <a:ext cx="11479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9" extrusionOk="0">
                    <a:moveTo>
                      <a:pt x="55" y="1"/>
                    </a:moveTo>
                    <a:cubicBezTo>
                      <a:pt x="35" y="1"/>
                      <a:pt x="16" y="12"/>
                      <a:pt x="1" y="54"/>
                    </a:cubicBezTo>
                    <a:cubicBezTo>
                      <a:pt x="35" y="84"/>
                      <a:pt x="52" y="99"/>
                      <a:pt x="70" y="99"/>
                    </a:cubicBezTo>
                    <a:cubicBezTo>
                      <a:pt x="87" y="99"/>
                      <a:pt x="105" y="87"/>
                      <a:pt x="140" y="66"/>
                    </a:cubicBezTo>
                    <a:cubicBezTo>
                      <a:pt x="128" y="46"/>
                      <a:pt x="120" y="17"/>
                      <a:pt x="107" y="13"/>
                    </a:cubicBezTo>
                    <a:cubicBezTo>
                      <a:pt x="90" y="9"/>
                      <a:pt x="7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9" name="Google Shape;2169;p85"/>
              <p:cNvSpPr/>
              <p:nvPr/>
            </p:nvSpPr>
            <p:spPr>
              <a:xfrm>
                <a:off x="1155256" y="4037810"/>
                <a:ext cx="4184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56" extrusionOk="0">
                    <a:moveTo>
                      <a:pt x="263" y="0"/>
                    </a:moveTo>
                    <a:cubicBezTo>
                      <a:pt x="192" y="0"/>
                      <a:pt x="122" y="8"/>
                      <a:pt x="50" y="12"/>
                    </a:cubicBezTo>
                    <a:cubicBezTo>
                      <a:pt x="38" y="12"/>
                      <a:pt x="25" y="53"/>
                      <a:pt x="1" y="90"/>
                    </a:cubicBezTo>
                    <a:cubicBezTo>
                      <a:pt x="38" y="110"/>
                      <a:pt x="79" y="127"/>
                      <a:pt x="120" y="139"/>
                    </a:cubicBezTo>
                    <a:cubicBezTo>
                      <a:pt x="214" y="147"/>
                      <a:pt x="308" y="151"/>
                      <a:pt x="403" y="155"/>
                    </a:cubicBezTo>
                    <a:cubicBezTo>
                      <a:pt x="406" y="155"/>
                      <a:pt x="410" y="155"/>
                      <a:pt x="413" y="155"/>
                    </a:cubicBezTo>
                    <a:cubicBezTo>
                      <a:pt x="451" y="155"/>
                      <a:pt x="487" y="152"/>
                      <a:pt x="514" y="73"/>
                    </a:cubicBezTo>
                    <a:cubicBezTo>
                      <a:pt x="497" y="61"/>
                      <a:pt x="489" y="36"/>
                      <a:pt x="473" y="32"/>
                    </a:cubicBezTo>
                    <a:cubicBezTo>
                      <a:pt x="403" y="8"/>
                      <a:pt x="333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0" name="Google Shape;2170;p85"/>
              <p:cNvSpPr/>
              <p:nvPr/>
            </p:nvSpPr>
            <p:spPr>
              <a:xfrm>
                <a:off x="1085079" y="3996045"/>
                <a:ext cx="13107" cy="104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8" extrusionOk="0">
                    <a:moveTo>
                      <a:pt x="76" y="1"/>
                    </a:moveTo>
                    <a:cubicBezTo>
                      <a:pt x="68" y="1"/>
                      <a:pt x="61" y="2"/>
                      <a:pt x="54" y="4"/>
                    </a:cubicBezTo>
                    <a:cubicBezTo>
                      <a:pt x="30" y="4"/>
                      <a:pt x="5" y="12"/>
                      <a:pt x="1" y="65"/>
                    </a:cubicBezTo>
                    <a:cubicBezTo>
                      <a:pt x="36" y="107"/>
                      <a:pt x="57" y="127"/>
                      <a:pt x="79" y="127"/>
                    </a:cubicBezTo>
                    <a:cubicBezTo>
                      <a:pt x="100" y="127"/>
                      <a:pt x="123" y="108"/>
                      <a:pt x="161" y="69"/>
                    </a:cubicBezTo>
                    <a:cubicBezTo>
                      <a:pt x="151" y="28"/>
                      <a:pt x="114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1" name="Google Shape;2171;p85"/>
              <p:cNvSpPr/>
              <p:nvPr/>
            </p:nvSpPr>
            <p:spPr>
              <a:xfrm>
                <a:off x="1084427" y="4038217"/>
                <a:ext cx="6456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56" extrusionOk="0">
                    <a:moveTo>
                      <a:pt x="492" y="1"/>
                    </a:moveTo>
                    <a:cubicBezTo>
                      <a:pt x="461" y="1"/>
                      <a:pt x="430" y="1"/>
                      <a:pt x="399" y="3"/>
                    </a:cubicBezTo>
                    <a:cubicBezTo>
                      <a:pt x="284" y="7"/>
                      <a:pt x="169" y="19"/>
                      <a:pt x="54" y="31"/>
                    </a:cubicBezTo>
                    <a:cubicBezTo>
                      <a:pt x="34" y="35"/>
                      <a:pt x="17" y="44"/>
                      <a:pt x="1" y="56"/>
                    </a:cubicBezTo>
                    <a:cubicBezTo>
                      <a:pt x="25" y="134"/>
                      <a:pt x="54" y="134"/>
                      <a:pt x="87" y="134"/>
                    </a:cubicBezTo>
                    <a:cubicBezTo>
                      <a:pt x="263" y="142"/>
                      <a:pt x="444" y="154"/>
                      <a:pt x="620" y="154"/>
                    </a:cubicBezTo>
                    <a:cubicBezTo>
                      <a:pt x="627" y="155"/>
                      <a:pt x="635" y="156"/>
                      <a:pt x="642" y="156"/>
                    </a:cubicBezTo>
                    <a:cubicBezTo>
                      <a:pt x="703" y="156"/>
                      <a:pt x="760" y="124"/>
                      <a:pt x="793" y="72"/>
                    </a:cubicBezTo>
                    <a:cubicBezTo>
                      <a:pt x="773" y="30"/>
                      <a:pt x="733" y="2"/>
                      <a:pt x="687" y="2"/>
                    </a:cubicBezTo>
                    <a:cubicBezTo>
                      <a:pt x="684" y="2"/>
                      <a:pt x="681" y="2"/>
                      <a:pt x="678" y="3"/>
                    </a:cubicBezTo>
                    <a:cubicBezTo>
                      <a:pt x="615" y="3"/>
                      <a:pt x="55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2" name="Google Shape;2172;p85"/>
              <p:cNvSpPr/>
              <p:nvPr/>
            </p:nvSpPr>
            <p:spPr>
              <a:xfrm>
                <a:off x="1165595" y="4081773"/>
                <a:ext cx="60571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7" extrusionOk="0">
                    <a:moveTo>
                      <a:pt x="73" y="1"/>
                    </a:moveTo>
                    <a:cubicBezTo>
                      <a:pt x="47" y="1"/>
                      <a:pt x="21" y="6"/>
                      <a:pt x="1" y="67"/>
                    </a:cubicBezTo>
                    <a:cubicBezTo>
                      <a:pt x="21" y="118"/>
                      <a:pt x="48" y="144"/>
                      <a:pt x="75" y="144"/>
                    </a:cubicBezTo>
                    <a:cubicBezTo>
                      <a:pt x="80" y="144"/>
                      <a:pt x="86" y="143"/>
                      <a:pt x="91" y="140"/>
                    </a:cubicBezTo>
                    <a:cubicBezTo>
                      <a:pt x="106" y="136"/>
                      <a:pt x="121" y="134"/>
                      <a:pt x="136" y="134"/>
                    </a:cubicBezTo>
                    <a:cubicBezTo>
                      <a:pt x="173" y="134"/>
                      <a:pt x="209" y="145"/>
                      <a:pt x="247" y="145"/>
                    </a:cubicBezTo>
                    <a:lnTo>
                      <a:pt x="633" y="145"/>
                    </a:lnTo>
                    <a:cubicBezTo>
                      <a:pt x="639" y="146"/>
                      <a:pt x="644" y="146"/>
                      <a:pt x="650" y="146"/>
                    </a:cubicBezTo>
                    <a:cubicBezTo>
                      <a:pt x="689" y="146"/>
                      <a:pt x="726" y="123"/>
                      <a:pt x="744" y="87"/>
                    </a:cubicBezTo>
                    <a:cubicBezTo>
                      <a:pt x="715" y="5"/>
                      <a:pt x="670" y="9"/>
                      <a:pt x="633" y="5"/>
                    </a:cubicBezTo>
                    <a:cubicBezTo>
                      <a:pt x="452" y="5"/>
                      <a:pt x="272" y="1"/>
                      <a:pt x="91" y="1"/>
                    </a:cubicBezTo>
                    <a:cubicBezTo>
                      <a:pt x="85" y="1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3" name="Google Shape;2173;p85"/>
              <p:cNvSpPr/>
              <p:nvPr/>
            </p:nvSpPr>
            <p:spPr>
              <a:xfrm>
                <a:off x="1405844" y="3901363"/>
                <a:ext cx="28087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21" extrusionOk="0">
                    <a:moveTo>
                      <a:pt x="151" y="1"/>
                    </a:moveTo>
                    <a:cubicBezTo>
                      <a:pt x="116" y="1"/>
                      <a:pt x="80" y="4"/>
                      <a:pt x="45" y="9"/>
                    </a:cubicBezTo>
                    <a:cubicBezTo>
                      <a:pt x="29" y="9"/>
                      <a:pt x="17" y="38"/>
                      <a:pt x="0" y="63"/>
                    </a:cubicBezTo>
                    <a:cubicBezTo>
                      <a:pt x="17" y="79"/>
                      <a:pt x="29" y="96"/>
                      <a:pt x="41" y="96"/>
                    </a:cubicBezTo>
                    <a:cubicBezTo>
                      <a:pt x="111" y="108"/>
                      <a:pt x="185" y="116"/>
                      <a:pt x="259" y="120"/>
                    </a:cubicBezTo>
                    <a:cubicBezTo>
                      <a:pt x="287" y="120"/>
                      <a:pt x="316" y="108"/>
                      <a:pt x="345" y="26"/>
                    </a:cubicBezTo>
                    <a:cubicBezTo>
                      <a:pt x="281" y="10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4" name="Google Shape;2174;p85"/>
              <p:cNvSpPr/>
              <p:nvPr/>
            </p:nvSpPr>
            <p:spPr>
              <a:xfrm>
                <a:off x="1092161" y="4081610"/>
                <a:ext cx="9037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54" extrusionOk="0">
                    <a:moveTo>
                      <a:pt x="52" y="1"/>
                    </a:moveTo>
                    <a:cubicBezTo>
                      <a:pt x="38" y="1"/>
                      <a:pt x="24" y="20"/>
                      <a:pt x="0" y="56"/>
                    </a:cubicBezTo>
                    <a:cubicBezTo>
                      <a:pt x="23" y="123"/>
                      <a:pt x="36" y="154"/>
                      <a:pt x="54" y="154"/>
                    </a:cubicBezTo>
                    <a:cubicBezTo>
                      <a:pt x="67" y="154"/>
                      <a:pt x="84" y="135"/>
                      <a:pt x="111" y="101"/>
                    </a:cubicBezTo>
                    <a:cubicBezTo>
                      <a:pt x="83" y="32"/>
                      <a:pt x="69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85"/>
              <p:cNvSpPr/>
              <p:nvPr/>
            </p:nvSpPr>
            <p:spPr>
              <a:xfrm>
                <a:off x="1221770" y="4038461"/>
                <a:ext cx="41846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" extrusionOk="0">
                    <a:moveTo>
                      <a:pt x="123" y="1"/>
                    </a:moveTo>
                    <a:cubicBezTo>
                      <a:pt x="103" y="1"/>
                      <a:pt x="82" y="2"/>
                      <a:pt x="62" y="4"/>
                    </a:cubicBezTo>
                    <a:cubicBezTo>
                      <a:pt x="45" y="4"/>
                      <a:pt x="29" y="28"/>
                      <a:pt x="0" y="49"/>
                    </a:cubicBezTo>
                    <a:cubicBezTo>
                      <a:pt x="29" y="124"/>
                      <a:pt x="57" y="149"/>
                      <a:pt x="94" y="149"/>
                    </a:cubicBezTo>
                    <a:cubicBezTo>
                      <a:pt x="99" y="149"/>
                      <a:pt x="105" y="148"/>
                      <a:pt x="111" y="147"/>
                    </a:cubicBezTo>
                    <a:cubicBezTo>
                      <a:pt x="173" y="139"/>
                      <a:pt x="236" y="120"/>
                      <a:pt x="299" y="120"/>
                    </a:cubicBezTo>
                    <a:cubicBezTo>
                      <a:pt x="332" y="120"/>
                      <a:pt x="365" y="125"/>
                      <a:pt x="398" y="139"/>
                    </a:cubicBezTo>
                    <a:cubicBezTo>
                      <a:pt x="408" y="144"/>
                      <a:pt x="418" y="146"/>
                      <a:pt x="428" y="146"/>
                    </a:cubicBezTo>
                    <a:cubicBezTo>
                      <a:pt x="461" y="146"/>
                      <a:pt x="494" y="120"/>
                      <a:pt x="513" y="57"/>
                    </a:cubicBezTo>
                    <a:cubicBezTo>
                      <a:pt x="489" y="30"/>
                      <a:pt x="457" y="14"/>
                      <a:pt x="423" y="14"/>
                    </a:cubicBezTo>
                    <a:cubicBezTo>
                      <a:pt x="416" y="14"/>
                      <a:pt x="409" y="15"/>
                      <a:pt x="402" y="16"/>
                    </a:cubicBezTo>
                    <a:cubicBezTo>
                      <a:pt x="328" y="16"/>
                      <a:pt x="255" y="8"/>
                      <a:pt x="185" y="4"/>
                    </a:cubicBezTo>
                    <a:cubicBezTo>
                      <a:pt x="164" y="2"/>
                      <a:pt x="144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85"/>
              <p:cNvSpPr/>
              <p:nvPr/>
            </p:nvSpPr>
            <p:spPr>
              <a:xfrm>
                <a:off x="1355368" y="4036344"/>
                <a:ext cx="156719" cy="1481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82" extrusionOk="0">
                    <a:moveTo>
                      <a:pt x="206" y="1"/>
                    </a:moveTo>
                    <a:cubicBezTo>
                      <a:pt x="148" y="1"/>
                      <a:pt x="95" y="9"/>
                      <a:pt x="46" y="26"/>
                    </a:cubicBezTo>
                    <a:cubicBezTo>
                      <a:pt x="21" y="38"/>
                      <a:pt x="0" y="67"/>
                      <a:pt x="0" y="95"/>
                    </a:cubicBezTo>
                    <a:cubicBezTo>
                      <a:pt x="0" y="120"/>
                      <a:pt x="33" y="149"/>
                      <a:pt x="50" y="169"/>
                    </a:cubicBezTo>
                    <a:cubicBezTo>
                      <a:pt x="58" y="173"/>
                      <a:pt x="70" y="173"/>
                      <a:pt x="83" y="173"/>
                    </a:cubicBezTo>
                    <a:cubicBezTo>
                      <a:pt x="143" y="173"/>
                      <a:pt x="205" y="177"/>
                      <a:pt x="266" y="177"/>
                    </a:cubicBezTo>
                    <a:cubicBezTo>
                      <a:pt x="297" y="177"/>
                      <a:pt x="327" y="176"/>
                      <a:pt x="357" y="173"/>
                    </a:cubicBezTo>
                    <a:cubicBezTo>
                      <a:pt x="389" y="171"/>
                      <a:pt x="421" y="170"/>
                      <a:pt x="453" y="170"/>
                    </a:cubicBezTo>
                    <a:cubicBezTo>
                      <a:pt x="556" y="170"/>
                      <a:pt x="660" y="179"/>
                      <a:pt x="764" y="179"/>
                    </a:cubicBezTo>
                    <a:cubicBezTo>
                      <a:pt x="819" y="179"/>
                      <a:pt x="873" y="176"/>
                      <a:pt x="928" y="169"/>
                    </a:cubicBezTo>
                    <a:cubicBezTo>
                      <a:pt x="1000" y="162"/>
                      <a:pt x="1072" y="159"/>
                      <a:pt x="1145" y="159"/>
                    </a:cubicBezTo>
                    <a:cubicBezTo>
                      <a:pt x="1204" y="159"/>
                      <a:pt x="1263" y="161"/>
                      <a:pt x="1322" y="165"/>
                    </a:cubicBezTo>
                    <a:cubicBezTo>
                      <a:pt x="1392" y="169"/>
                      <a:pt x="1428" y="177"/>
                      <a:pt x="1469" y="177"/>
                    </a:cubicBezTo>
                    <a:cubicBezTo>
                      <a:pt x="1597" y="177"/>
                      <a:pt x="1724" y="177"/>
                      <a:pt x="1851" y="181"/>
                    </a:cubicBezTo>
                    <a:cubicBezTo>
                      <a:pt x="1888" y="181"/>
                      <a:pt x="1925" y="161"/>
                      <a:pt x="1921" y="116"/>
                    </a:cubicBezTo>
                    <a:cubicBezTo>
                      <a:pt x="1917" y="83"/>
                      <a:pt x="1880" y="54"/>
                      <a:pt x="1855" y="34"/>
                    </a:cubicBezTo>
                    <a:cubicBezTo>
                      <a:pt x="1851" y="31"/>
                      <a:pt x="1846" y="30"/>
                      <a:pt x="1839" y="30"/>
                    </a:cubicBezTo>
                    <a:cubicBezTo>
                      <a:pt x="1827" y="30"/>
                      <a:pt x="1811" y="34"/>
                      <a:pt x="1798" y="34"/>
                    </a:cubicBezTo>
                    <a:cubicBezTo>
                      <a:pt x="1679" y="30"/>
                      <a:pt x="1556" y="30"/>
                      <a:pt x="1437" y="21"/>
                    </a:cubicBezTo>
                    <a:cubicBezTo>
                      <a:pt x="1327" y="10"/>
                      <a:pt x="1220" y="5"/>
                      <a:pt x="1111" y="5"/>
                    </a:cubicBezTo>
                    <a:cubicBezTo>
                      <a:pt x="1057" y="5"/>
                      <a:pt x="1003" y="6"/>
                      <a:pt x="948" y="9"/>
                    </a:cubicBezTo>
                    <a:cubicBezTo>
                      <a:pt x="914" y="12"/>
                      <a:pt x="880" y="13"/>
                      <a:pt x="846" y="13"/>
                    </a:cubicBezTo>
                    <a:cubicBezTo>
                      <a:pt x="777" y="13"/>
                      <a:pt x="709" y="9"/>
                      <a:pt x="641" y="9"/>
                    </a:cubicBezTo>
                    <a:cubicBezTo>
                      <a:pt x="493" y="5"/>
                      <a:pt x="349" y="1"/>
                      <a:pt x="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85"/>
              <p:cNvSpPr/>
              <p:nvPr/>
            </p:nvSpPr>
            <p:spPr>
              <a:xfrm>
                <a:off x="1120167" y="3948745"/>
                <a:ext cx="3085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0" extrusionOk="0">
                    <a:moveTo>
                      <a:pt x="98" y="1"/>
                    </a:moveTo>
                    <a:cubicBezTo>
                      <a:pt x="74" y="1"/>
                      <a:pt x="55" y="2"/>
                      <a:pt x="46" y="6"/>
                    </a:cubicBezTo>
                    <a:cubicBezTo>
                      <a:pt x="34" y="10"/>
                      <a:pt x="21" y="35"/>
                      <a:pt x="1" y="51"/>
                    </a:cubicBezTo>
                    <a:cubicBezTo>
                      <a:pt x="38" y="76"/>
                      <a:pt x="89" y="90"/>
                      <a:pt x="150" y="90"/>
                    </a:cubicBezTo>
                    <a:cubicBezTo>
                      <a:pt x="218" y="90"/>
                      <a:pt x="296" y="73"/>
                      <a:pt x="378" y="39"/>
                    </a:cubicBezTo>
                    <a:cubicBezTo>
                      <a:pt x="331" y="20"/>
                      <a:pt x="18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85"/>
              <p:cNvSpPr/>
              <p:nvPr/>
            </p:nvSpPr>
            <p:spPr>
              <a:xfrm>
                <a:off x="1343970" y="4039275"/>
                <a:ext cx="814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9" extrusionOk="0">
                    <a:moveTo>
                      <a:pt x="45" y="1"/>
                    </a:moveTo>
                    <a:cubicBezTo>
                      <a:pt x="33" y="1"/>
                      <a:pt x="22" y="9"/>
                      <a:pt x="9" y="26"/>
                    </a:cubicBezTo>
                    <a:cubicBezTo>
                      <a:pt x="1" y="47"/>
                      <a:pt x="1" y="72"/>
                      <a:pt x="9" y="96"/>
                    </a:cubicBezTo>
                    <a:cubicBezTo>
                      <a:pt x="21" y="111"/>
                      <a:pt x="33" y="119"/>
                      <a:pt x="44" y="119"/>
                    </a:cubicBezTo>
                    <a:cubicBezTo>
                      <a:pt x="63" y="119"/>
                      <a:pt x="81" y="98"/>
                      <a:pt x="99" y="59"/>
                    </a:cubicBezTo>
                    <a:cubicBezTo>
                      <a:pt x="79" y="22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85"/>
              <p:cNvSpPr/>
              <p:nvPr/>
            </p:nvSpPr>
            <p:spPr>
              <a:xfrm>
                <a:off x="1230725" y="4083157"/>
                <a:ext cx="75958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53" extrusionOk="0">
                    <a:moveTo>
                      <a:pt x="79" y="0"/>
                    </a:moveTo>
                    <a:cubicBezTo>
                      <a:pt x="58" y="0"/>
                      <a:pt x="38" y="21"/>
                      <a:pt x="1" y="41"/>
                    </a:cubicBezTo>
                    <a:cubicBezTo>
                      <a:pt x="63" y="132"/>
                      <a:pt x="63" y="132"/>
                      <a:pt x="108" y="132"/>
                    </a:cubicBezTo>
                    <a:lnTo>
                      <a:pt x="292" y="132"/>
                    </a:lnTo>
                    <a:cubicBezTo>
                      <a:pt x="366" y="136"/>
                      <a:pt x="444" y="152"/>
                      <a:pt x="522" y="152"/>
                    </a:cubicBezTo>
                    <a:cubicBezTo>
                      <a:pt x="625" y="152"/>
                      <a:pt x="727" y="144"/>
                      <a:pt x="830" y="140"/>
                    </a:cubicBezTo>
                    <a:cubicBezTo>
                      <a:pt x="835" y="140"/>
                      <a:pt x="840" y="140"/>
                      <a:pt x="846" y="140"/>
                    </a:cubicBezTo>
                    <a:cubicBezTo>
                      <a:pt x="877" y="140"/>
                      <a:pt x="908" y="134"/>
                      <a:pt x="932" y="50"/>
                    </a:cubicBezTo>
                    <a:cubicBezTo>
                      <a:pt x="895" y="29"/>
                      <a:pt x="854" y="13"/>
                      <a:pt x="809" y="4"/>
                    </a:cubicBezTo>
                    <a:cubicBezTo>
                      <a:pt x="567" y="0"/>
                      <a:pt x="325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85"/>
              <p:cNvSpPr/>
              <p:nvPr/>
            </p:nvSpPr>
            <p:spPr>
              <a:xfrm>
                <a:off x="1314255" y="4078435"/>
                <a:ext cx="15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30" extrusionOk="0">
                    <a:moveTo>
                      <a:pt x="445" y="1"/>
                    </a:moveTo>
                    <a:cubicBezTo>
                      <a:pt x="438" y="1"/>
                      <a:pt x="431" y="2"/>
                      <a:pt x="423" y="5"/>
                    </a:cubicBezTo>
                    <a:cubicBezTo>
                      <a:pt x="324" y="38"/>
                      <a:pt x="217" y="55"/>
                      <a:pt x="110" y="55"/>
                    </a:cubicBezTo>
                    <a:cubicBezTo>
                      <a:pt x="98" y="55"/>
                      <a:pt x="87" y="55"/>
                      <a:pt x="75" y="54"/>
                    </a:cubicBezTo>
                    <a:cubicBezTo>
                      <a:pt x="46" y="54"/>
                      <a:pt x="21" y="62"/>
                      <a:pt x="1" y="140"/>
                    </a:cubicBezTo>
                    <a:cubicBezTo>
                      <a:pt x="43" y="193"/>
                      <a:pt x="86" y="214"/>
                      <a:pt x="131" y="214"/>
                    </a:cubicBezTo>
                    <a:cubicBezTo>
                      <a:pt x="142" y="214"/>
                      <a:pt x="153" y="213"/>
                      <a:pt x="165" y="210"/>
                    </a:cubicBezTo>
                    <a:cubicBezTo>
                      <a:pt x="183" y="202"/>
                      <a:pt x="203" y="200"/>
                      <a:pt x="223" y="200"/>
                    </a:cubicBezTo>
                    <a:cubicBezTo>
                      <a:pt x="235" y="200"/>
                      <a:pt x="247" y="200"/>
                      <a:pt x="259" y="202"/>
                    </a:cubicBezTo>
                    <a:cubicBezTo>
                      <a:pt x="302" y="218"/>
                      <a:pt x="346" y="227"/>
                      <a:pt x="391" y="227"/>
                    </a:cubicBezTo>
                    <a:cubicBezTo>
                      <a:pt x="415" y="227"/>
                      <a:pt x="440" y="224"/>
                      <a:pt x="464" y="218"/>
                    </a:cubicBezTo>
                    <a:cubicBezTo>
                      <a:pt x="518" y="198"/>
                      <a:pt x="575" y="186"/>
                      <a:pt x="637" y="186"/>
                    </a:cubicBezTo>
                    <a:cubicBezTo>
                      <a:pt x="725" y="201"/>
                      <a:pt x="816" y="209"/>
                      <a:pt x="907" y="209"/>
                    </a:cubicBezTo>
                    <a:cubicBezTo>
                      <a:pt x="938" y="209"/>
                      <a:pt x="970" y="208"/>
                      <a:pt x="1002" y="206"/>
                    </a:cubicBezTo>
                    <a:cubicBezTo>
                      <a:pt x="1051" y="206"/>
                      <a:pt x="1100" y="214"/>
                      <a:pt x="1150" y="227"/>
                    </a:cubicBezTo>
                    <a:cubicBezTo>
                      <a:pt x="1168" y="229"/>
                      <a:pt x="1186" y="230"/>
                      <a:pt x="1205" y="230"/>
                    </a:cubicBezTo>
                    <a:cubicBezTo>
                      <a:pt x="1282" y="230"/>
                      <a:pt x="1359" y="214"/>
                      <a:pt x="1433" y="214"/>
                    </a:cubicBezTo>
                    <a:cubicBezTo>
                      <a:pt x="1440" y="214"/>
                      <a:pt x="1447" y="214"/>
                      <a:pt x="1453" y="214"/>
                    </a:cubicBezTo>
                    <a:cubicBezTo>
                      <a:pt x="1560" y="222"/>
                      <a:pt x="1671" y="222"/>
                      <a:pt x="1782" y="227"/>
                    </a:cubicBezTo>
                    <a:cubicBezTo>
                      <a:pt x="1785" y="227"/>
                      <a:pt x="1789" y="227"/>
                      <a:pt x="1793" y="227"/>
                    </a:cubicBezTo>
                    <a:cubicBezTo>
                      <a:pt x="1812" y="227"/>
                      <a:pt x="1833" y="221"/>
                      <a:pt x="1843" y="157"/>
                    </a:cubicBezTo>
                    <a:cubicBezTo>
                      <a:pt x="1827" y="95"/>
                      <a:pt x="1802" y="75"/>
                      <a:pt x="1773" y="71"/>
                    </a:cubicBezTo>
                    <a:cubicBezTo>
                      <a:pt x="1679" y="67"/>
                      <a:pt x="1585" y="67"/>
                      <a:pt x="1494" y="54"/>
                    </a:cubicBezTo>
                    <a:cubicBezTo>
                      <a:pt x="1416" y="46"/>
                      <a:pt x="1338" y="46"/>
                      <a:pt x="1260" y="46"/>
                    </a:cubicBezTo>
                    <a:cubicBezTo>
                      <a:pt x="1183" y="46"/>
                      <a:pt x="1105" y="46"/>
                      <a:pt x="1027" y="38"/>
                    </a:cubicBezTo>
                    <a:cubicBezTo>
                      <a:pt x="990" y="30"/>
                      <a:pt x="952" y="27"/>
                      <a:pt x="914" y="27"/>
                    </a:cubicBezTo>
                    <a:cubicBezTo>
                      <a:pt x="893" y="27"/>
                      <a:pt x="871" y="28"/>
                      <a:pt x="850" y="30"/>
                    </a:cubicBezTo>
                    <a:cubicBezTo>
                      <a:pt x="797" y="43"/>
                      <a:pt x="742" y="49"/>
                      <a:pt x="688" y="49"/>
                    </a:cubicBezTo>
                    <a:cubicBezTo>
                      <a:pt x="638" y="49"/>
                      <a:pt x="589" y="44"/>
                      <a:pt x="542" y="34"/>
                    </a:cubicBezTo>
                    <a:cubicBezTo>
                      <a:pt x="509" y="27"/>
                      <a:pt x="478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85"/>
              <p:cNvSpPr/>
              <p:nvPr/>
            </p:nvSpPr>
            <p:spPr>
              <a:xfrm>
                <a:off x="1267198" y="4038543"/>
                <a:ext cx="74248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34" extrusionOk="0">
                    <a:moveTo>
                      <a:pt x="377" y="1"/>
                    </a:moveTo>
                    <a:cubicBezTo>
                      <a:pt x="268" y="1"/>
                      <a:pt x="160" y="4"/>
                      <a:pt x="49" y="7"/>
                    </a:cubicBezTo>
                    <a:cubicBezTo>
                      <a:pt x="41" y="7"/>
                      <a:pt x="29" y="40"/>
                      <a:pt x="0" y="76"/>
                    </a:cubicBezTo>
                    <a:cubicBezTo>
                      <a:pt x="33" y="93"/>
                      <a:pt x="66" y="109"/>
                      <a:pt x="99" y="118"/>
                    </a:cubicBezTo>
                    <a:cubicBezTo>
                      <a:pt x="173" y="126"/>
                      <a:pt x="242" y="134"/>
                      <a:pt x="316" y="134"/>
                    </a:cubicBezTo>
                    <a:cubicBezTo>
                      <a:pt x="480" y="134"/>
                      <a:pt x="649" y="130"/>
                      <a:pt x="813" y="130"/>
                    </a:cubicBezTo>
                    <a:cubicBezTo>
                      <a:pt x="829" y="130"/>
                      <a:pt x="846" y="130"/>
                      <a:pt x="862" y="122"/>
                    </a:cubicBezTo>
                    <a:cubicBezTo>
                      <a:pt x="882" y="101"/>
                      <a:pt x="899" y="81"/>
                      <a:pt x="911" y="60"/>
                    </a:cubicBezTo>
                    <a:cubicBezTo>
                      <a:pt x="887" y="48"/>
                      <a:pt x="858" y="40"/>
                      <a:pt x="829" y="35"/>
                    </a:cubicBezTo>
                    <a:cubicBezTo>
                      <a:pt x="722" y="23"/>
                      <a:pt x="620" y="7"/>
                      <a:pt x="513" y="3"/>
                    </a:cubicBezTo>
                    <a:cubicBezTo>
                      <a:pt x="467" y="1"/>
                      <a:pt x="422" y="1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85"/>
              <p:cNvSpPr/>
              <p:nvPr/>
            </p:nvSpPr>
            <p:spPr>
              <a:xfrm>
                <a:off x="955144" y="3848689"/>
                <a:ext cx="9118" cy="675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3" extrusionOk="0">
                    <a:moveTo>
                      <a:pt x="52" y="0"/>
                    </a:moveTo>
                    <a:cubicBezTo>
                      <a:pt x="18" y="0"/>
                      <a:pt x="4" y="13"/>
                      <a:pt x="1" y="41"/>
                    </a:cubicBezTo>
                    <a:cubicBezTo>
                      <a:pt x="5" y="53"/>
                      <a:pt x="9" y="70"/>
                      <a:pt x="25" y="78"/>
                    </a:cubicBezTo>
                    <a:cubicBezTo>
                      <a:pt x="32" y="81"/>
                      <a:pt x="39" y="82"/>
                      <a:pt x="45" y="82"/>
                    </a:cubicBezTo>
                    <a:cubicBezTo>
                      <a:pt x="73" y="82"/>
                      <a:pt x="95" y="55"/>
                      <a:pt x="112" y="8"/>
                    </a:cubicBezTo>
                    <a:cubicBezTo>
                      <a:pt x="87" y="3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85"/>
              <p:cNvSpPr/>
              <p:nvPr/>
            </p:nvSpPr>
            <p:spPr>
              <a:xfrm>
                <a:off x="1005620" y="3996941"/>
                <a:ext cx="22470" cy="9932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22" extrusionOk="0">
                    <a:moveTo>
                      <a:pt x="169" y="1"/>
                    </a:moveTo>
                    <a:cubicBezTo>
                      <a:pt x="158" y="1"/>
                      <a:pt x="147" y="2"/>
                      <a:pt x="136" y="5"/>
                    </a:cubicBezTo>
                    <a:cubicBezTo>
                      <a:pt x="130" y="6"/>
                      <a:pt x="125" y="6"/>
                      <a:pt x="119" y="6"/>
                    </a:cubicBezTo>
                    <a:cubicBezTo>
                      <a:pt x="107" y="6"/>
                      <a:pt x="95" y="5"/>
                      <a:pt x="83" y="5"/>
                    </a:cubicBezTo>
                    <a:cubicBezTo>
                      <a:pt x="54" y="5"/>
                      <a:pt x="26" y="14"/>
                      <a:pt x="0" y="75"/>
                    </a:cubicBezTo>
                    <a:cubicBezTo>
                      <a:pt x="41" y="107"/>
                      <a:pt x="80" y="121"/>
                      <a:pt x="117" y="121"/>
                    </a:cubicBezTo>
                    <a:cubicBezTo>
                      <a:pt x="172" y="121"/>
                      <a:pt x="224" y="90"/>
                      <a:pt x="275" y="46"/>
                    </a:cubicBezTo>
                    <a:cubicBezTo>
                      <a:pt x="247" y="17"/>
                      <a:pt x="208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4" name="Google Shape;2184;p85"/>
              <p:cNvSpPr/>
              <p:nvPr/>
            </p:nvSpPr>
            <p:spPr>
              <a:xfrm>
                <a:off x="907029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982" y="0"/>
                    </a:moveTo>
                    <a:cubicBezTo>
                      <a:pt x="933" y="0"/>
                      <a:pt x="883" y="3"/>
                      <a:pt x="834" y="6"/>
                    </a:cubicBezTo>
                    <a:cubicBezTo>
                      <a:pt x="794" y="6"/>
                      <a:pt x="750" y="19"/>
                      <a:pt x="710" y="19"/>
                    </a:cubicBezTo>
                    <a:cubicBezTo>
                      <a:pt x="704" y="19"/>
                      <a:pt x="699" y="19"/>
                      <a:pt x="694" y="19"/>
                    </a:cubicBezTo>
                    <a:cubicBezTo>
                      <a:pt x="608" y="19"/>
                      <a:pt x="522" y="2"/>
                      <a:pt x="436" y="2"/>
                    </a:cubicBezTo>
                    <a:cubicBezTo>
                      <a:pt x="350" y="2"/>
                      <a:pt x="251" y="19"/>
                      <a:pt x="161" y="19"/>
                    </a:cubicBezTo>
                    <a:cubicBezTo>
                      <a:pt x="108" y="19"/>
                      <a:pt x="58" y="14"/>
                      <a:pt x="1" y="14"/>
                    </a:cubicBezTo>
                    <a:lnTo>
                      <a:pt x="1" y="146"/>
                    </a:lnTo>
                    <a:cubicBezTo>
                      <a:pt x="17" y="154"/>
                      <a:pt x="34" y="158"/>
                      <a:pt x="53" y="158"/>
                    </a:cubicBezTo>
                    <a:cubicBezTo>
                      <a:pt x="63" y="158"/>
                      <a:pt x="73" y="157"/>
                      <a:pt x="83" y="154"/>
                    </a:cubicBezTo>
                    <a:cubicBezTo>
                      <a:pt x="175" y="139"/>
                      <a:pt x="269" y="126"/>
                      <a:pt x="361" y="126"/>
                    </a:cubicBezTo>
                    <a:cubicBezTo>
                      <a:pt x="421" y="126"/>
                      <a:pt x="480" y="131"/>
                      <a:pt x="538" y="146"/>
                    </a:cubicBezTo>
                    <a:cubicBezTo>
                      <a:pt x="580" y="155"/>
                      <a:pt x="622" y="160"/>
                      <a:pt x="663" y="160"/>
                    </a:cubicBezTo>
                    <a:cubicBezTo>
                      <a:pt x="732" y="160"/>
                      <a:pt x="800" y="147"/>
                      <a:pt x="867" y="121"/>
                    </a:cubicBezTo>
                    <a:cubicBezTo>
                      <a:pt x="891" y="113"/>
                      <a:pt x="917" y="109"/>
                      <a:pt x="943" y="109"/>
                    </a:cubicBezTo>
                    <a:cubicBezTo>
                      <a:pt x="968" y="109"/>
                      <a:pt x="994" y="113"/>
                      <a:pt x="1019" y="121"/>
                    </a:cubicBezTo>
                    <a:cubicBezTo>
                      <a:pt x="1035" y="128"/>
                      <a:pt x="1050" y="131"/>
                      <a:pt x="1065" y="131"/>
                    </a:cubicBezTo>
                    <a:cubicBezTo>
                      <a:pt x="1109" y="131"/>
                      <a:pt x="1148" y="102"/>
                      <a:pt x="1179" y="23"/>
                    </a:cubicBezTo>
                    <a:cubicBezTo>
                      <a:pt x="1133" y="14"/>
                      <a:pt x="1088" y="6"/>
                      <a:pt x="1043" y="2"/>
                    </a:cubicBezTo>
                    <a:cubicBezTo>
                      <a:pt x="1023" y="1"/>
                      <a:pt x="1002" y="0"/>
                      <a:pt x="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5" name="Google Shape;2185;p85"/>
              <p:cNvSpPr/>
              <p:nvPr/>
            </p:nvSpPr>
            <p:spPr>
              <a:xfrm>
                <a:off x="990233" y="3848933"/>
                <a:ext cx="6432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17" y="1"/>
                    </a:moveTo>
                    <a:cubicBezTo>
                      <a:pt x="13" y="1"/>
                      <a:pt x="1" y="21"/>
                      <a:pt x="1" y="34"/>
                    </a:cubicBezTo>
                    <a:cubicBezTo>
                      <a:pt x="1" y="46"/>
                      <a:pt x="9" y="58"/>
                      <a:pt x="17" y="71"/>
                    </a:cubicBezTo>
                    <a:cubicBezTo>
                      <a:pt x="25" y="77"/>
                      <a:pt x="31" y="80"/>
                      <a:pt x="36" y="80"/>
                    </a:cubicBezTo>
                    <a:cubicBezTo>
                      <a:pt x="54" y="80"/>
                      <a:pt x="63" y="49"/>
                      <a:pt x="79" y="30"/>
                    </a:cubicBez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85"/>
              <p:cNvSpPr/>
              <p:nvPr/>
            </p:nvSpPr>
            <p:spPr>
              <a:xfrm>
                <a:off x="1032649" y="3994417"/>
                <a:ext cx="297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6" extrusionOk="0">
                    <a:moveTo>
                      <a:pt x="247" y="1"/>
                    </a:moveTo>
                    <a:cubicBezTo>
                      <a:pt x="198" y="1"/>
                      <a:pt x="149" y="19"/>
                      <a:pt x="100" y="19"/>
                    </a:cubicBezTo>
                    <a:cubicBezTo>
                      <a:pt x="89" y="19"/>
                      <a:pt x="78" y="18"/>
                      <a:pt x="66" y="15"/>
                    </a:cubicBezTo>
                    <a:cubicBezTo>
                      <a:pt x="64" y="15"/>
                      <a:pt x="62" y="15"/>
                      <a:pt x="59" y="15"/>
                    </a:cubicBezTo>
                    <a:cubicBezTo>
                      <a:pt x="37" y="15"/>
                      <a:pt x="16" y="32"/>
                      <a:pt x="1" y="69"/>
                    </a:cubicBezTo>
                    <a:cubicBezTo>
                      <a:pt x="39" y="135"/>
                      <a:pt x="60" y="155"/>
                      <a:pt x="145" y="155"/>
                    </a:cubicBezTo>
                    <a:cubicBezTo>
                      <a:pt x="170" y="155"/>
                      <a:pt x="200" y="154"/>
                      <a:pt x="239" y="151"/>
                    </a:cubicBezTo>
                    <a:cubicBezTo>
                      <a:pt x="245" y="151"/>
                      <a:pt x="251" y="151"/>
                      <a:pt x="257" y="151"/>
                    </a:cubicBezTo>
                    <a:cubicBezTo>
                      <a:pt x="297" y="151"/>
                      <a:pt x="337" y="145"/>
                      <a:pt x="366" y="52"/>
                    </a:cubicBezTo>
                    <a:cubicBezTo>
                      <a:pt x="326" y="12"/>
                      <a:pt x="286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85"/>
              <p:cNvSpPr/>
              <p:nvPr/>
            </p:nvSpPr>
            <p:spPr>
              <a:xfrm>
                <a:off x="1468613" y="4085599"/>
                <a:ext cx="22470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3" extrusionOk="0">
                    <a:moveTo>
                      <a:pt x="173" y="0"/>
                    </a:moveTo>
                    <a:cubicBezTo>
                      <a:pt x="162" y="0"/>
                      <a:pt x="151" y="1"/>
                      <a:pt x="140" y="3"/>
                    </a:cubicBezTo>
                    <a:cubicBezTo>
                      <a:pt x="134" y="4"/>
                      <a:pt x="128" y="5"/>
                      <a:pt x="122" y="5"/>
                    </a:cubicBezTo>
                    <a:cubicBezTo>
                      <a:pt x="109" y="5"/>
                      <a:pt x="95" y="3"/>
                      <a:pt x="82" y="3"/>
                    </a:cubicBezTo>
                    <a:cubicBezTo>
                      <a:pt x="53" y="3"/>
                      <a:pt x="25" y="10"/>
                      <a:pt x="1" y="57"/>
                    </a:cubicBezTo>
                    <a:cubicBezTo>
                      <a:pt x="42" y="82"/>
                      <a:pt x="82" y="92"/>
                      <a:pt x="119" y="92"/>
                    </a:cubicBezTo>
                    <a:cubicBezTo>
                      <a:pt x="174" y="92"/>
                      <a:pt x="224" y="70"/>
                      <a:pt x="275" y="36"/>
                    </a:cubicBezTo>
                    <a:cubicBezTo>
                      <a:pt x="247" y="11"/>
                      <a:pt x="209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85"/>
              <p:cNvSpPr/>
              <p:nvPr/>
            </p:nvSpPr>
            <p:spPr>
              <a:xfrm>
                <a:off x="1495642" y="4081528"/>
                <a:ext cx="29878" cy="1473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81" extrusionOk="0">
                    <a:moveTo>
                      <a:pt x="248" y="0"/>
                    </a:moveTo>
                    <a:cubicBezTo>
                      <a:pt x="199" y="0"/>
                      <a:pt x="150" y="20"/>
                      <a:pt x="102" y="20"/>
                    </a:cubicBezTo>
                    <a:cubicBezTo>
                      <a:pt x="90" y="20"/>
                      <a:pt x="78" y="19"/>
                      <a:pt x="67" y="16"/>
                    </a:cubicBezTo>
                    <a:cubicBezTo>
                      <a:pt x="64" y="16"/>
                      <a:pt x="62" y="16"/>
                      <a:pt x="59" y="16"/>
                    </a:cubicBezTo>
                    <a:cubicBezTo>
                      <a:pt x="37" y="16"/>
                      <a:pt x="16" y="33"/>
                      <a:pt x="1" y="78"/>
                    </a:cubicBezTo>
                    <a:cubicBezTo>
                      <a:pt x="43" y="158"/>
                      <a:pt x="62" y="181"/>
                      <a:pt x="149" y="181"/>
                    </a:cubicBezTo>
                    <a:cubicBezTo>
                      <a:pt x="173" y="181"/>
                      <a:pt x="203" y="179"/>
                      <a:pt x="239" y="176"/>
                    </a:cubicBezTo>
                    <a:cubicBezTo>
                      <a:pt x="284" y="172"/>
                      <a:pt x="333" y="180"/>
                      <a:pt x="366" y="57"/>
                    </a:cubicBezTo>
                    <a:cubicBezTo>
                      <a:pt x="326" y="13"/>
                      <a:pt x="287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85"/>
              <p:cNvSpPr/>
              <p:nvPr/>
            </p:nvSpPr>
            <p:spPr>
              <a:xfrm>
                <a:off x="970531" y="3848282"/>
                <a:ext cx="12456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4" extrusionOk="0">
                    <a:moveTo>
                      <a:pt x="56" y="0"/>
                    </a:moveTo>
                    <a:cubicBezTo>
                      <a:pt x="44" y="0"/>
                      <a:pt x="33" y="2"/>
                      <a:pt x="21" y="5"/>
                    </a:cubicBezTo>
                    <a:cubicBezTo>
                      <a:pt x="13" y="13"/>
                      <a:pt x="5" y="21"/>
                      <a:pt x="1" y="34"/>
                    </a:cubicBezTo>
                    <a:cubicBezTo>
                      <a:pt x="1" y="50"/>
                      <a:pt x="9" y="83"/>
                      <a:pt x="17" y="83"/>
                    </a:cubicBezTo>
                    <a:cubicBezTo>
                      <a:pt x="42" y="91"/>
                      <a:pt x="70" y="99"/>
                      <a:pt x="99" y="103"/>
                    </a:cubicBezTo>
                    <a:cubicBezTo>
                      <a:pt x="101" y="104"/>
                      <a:pt x="103" y="104"/>
                      <a:pt x="104" y="104"/>
                    </a:cubicBezTo>
                    <a:cubicBezTo>
                      <a:pt x="126" y="104"/>
                      <a:pt x="141" y="80"/>
                      <a:pt x="152" y="38"/>
                    </a:cubicBezTo>
                    <a:cubicBezTo>
                      <a:pt x="125" y="13"/>
                      <a:pt x="91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85"/>
              <p:cNvSpPr/>
              <p:nvPr/>
            </p:nvSpPr>
            <p:spPr>
              <a:xfrm>
                <a:off x="1006597" y="3901770"/>
                <a:ext cx="14166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99" extrusionOk="0">
                    <a:moveTo>
                      <a:pt x="78" y="0"/>
                    </a:moveTo>
                    <a:cubicBezTo>
                      <a:pt x="53" y="0"/>
                      <a:pt x="28" y="10"/>
                      <a:pt x="1" y="41"/>
                    </a:cubicBezTo>
                    <a:cubicBezTo>
                      <a:pt x="13" y="62"/>
                      <a:pt x="17" y="82"/>
                      <a:pt x="25" y="82"/>
                    </a:cubicBezTo>
                    <a:cubicBezTo>
                      <a:pt x="42" y="93"/>
                      <a:pt x="61" y="99"/>
                      <a:pt x="81" y="99"/>
                    </a:cubicBezTo>
                    <a:cubicBezTo>
                      <a:pt x="105" y="99"/>
                      <a:pt x="130" y="90"/>
                      <a:pt x="148" y="74"/>
                    </a:cubicBezTo>
                    <a:cubicBezTo>
                      <a:pt x="161" y="58"/>
                      <a:pt x="169" y="41"/>
                      <a:pt x="173" y="25"/>
                    </a:cubicBezTo>
                    <a:cubicBezTo>
                      <a:pt x="139" y="16"/>
                      <a:pt x="108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85"/>
              <p:cNvSpPr/>
              <p:nvPr/>
            </p:nvSpPr>
            <p:spPr>
              <a:xfrm>
                <a:off x="1030369" y="3848526"/>
                <a:ext cx="1343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87" extrusionOk="0">
                    <a:moveTo>
                      <a:pt x="79" y="1"/>
                    </a:moveTo>
                    <a:cubicBezTo>
                      <a:pt x="51" y="1"/>
                      <a:pt x="25" y="17"/>
                      <a:pt x="0" y="55"/>
                    </a:cubicBezTo>
                    <a:cubicBezTo>
                      <a:pt x="22" y="77"/>
                      <a:pt x="43" y="86"/>
                      <a:pt x="63" y="86"/>
                    </a:cubicBezTo>
                    <a:cubicBezTo>
                      <a:pt x="95" y="86"/>
                      <a:pt x="126" y="64"/>
                      <a:pt x="164" y="39"/>
                    </a:cubicBezTo>
                    <a:cubicBezTo>
                      <a:pt x="132" y="15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85"/>
              <p:cNvSpPr/>
              <p:nvPr/>
            </p:nvSpPr>
            <p:spPr>
              <a:xfrm>
                <a:off x="937152" y="4080144"/>
                <a:ext cx="14971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8" extrusionOk="0">
                    <a:moveTo>
                      <a:pt x="279" y="0"/>
                    </a:moveTo>
                    <a:cubicBezTo>
                      <a:pt x="209" y="0"/>
                      <a:pt x="140" y="9"/>
                      <a:pt x="74" y="25"/>
                    </a:cubicBezTo>
                    <a:cubicBezTo>
                      <a:pt x="54" y="29"/>
                      <a:pt x="33" y="66"/>
                      <a:pt x="0" y="103"/>
                    </a:cubicBezTo>
                    <a:cubicBezTo>
                      <a:pt x="25" y="140"/>
                      <a:pt x="33" y="160"/>
                      <a:pt x="45" y="165"/>
                    </a:cubicBezTo>
                    <a:cubicBezTo>
                      <a:pt x="86" y="177"/>
                      <a:pt x="132" y="185"/>
                      <a:pt x="177" y="193"/>
                    </a:cubicBezTo>
                    <a:cubicBezTo>
                      <a:pt x="190" y="195"/>
                      <a:pt x="204" y="195"/>
                      <a:pt x="218" y="195"/>
                    </a:cubicBezTo>
                    <a:cubicBezTo>
                      <a:pt x="245" y="195"/>
                      <a:pt x="271" y="193"/>
                      <a:pt x="296" y="193"/>
                    </a:cubicBezTo>
                    <a:cubicBezTo>
                      <a:pt x="374" y="197"/>
                      <a:pt x="452" y="201"/>
                      <a:pt x="530" y="201"/>
                    </a:cubicBezTo>
                    <a:cubicBezTo>
                      <a:pt x="623" y="194"/>
                      <a:pt x="717" y="180"/>
                      <a:pt x="812" y="180"/>
                    </a:cubicBezTo>
                    <a:cubicBezTo>
                      <a:pt x="871" y="180"/>
                      <a:pt x="930" y="186"/>
                      <a:pt x="989" y="201"/>
                    </a:cubicBezTo>
                    <a:cubicBezTo>
                      <a:pt x="997" y="204"/>
                      <a:pt x="1005" y="205"/>
                      <a:pt x="1013" y="205"/>
                    </a:cubicBezTo>
                    <a:cubicBezTo>
                      <a:pt x="1046" y="205"/>
                      <a:pt x="1080" y="187"/>
                      <a:pt x="1116" y="177"/>
                    </a:cubicBezTo>
                    <a:cubicBezTo>
                      <a:pt x="1125" y="177"/>
                      <a:pt x="1136" y="168"/>
                      <a:pt x="1147" y="168"/>
                    </a:cubicBezTo>
                    <a:cubicBezTo>
                      <a:pt x="1150" y="168"/>
                      <a:pt x="1154" y="169"/>
                      <a:pt x="1157" y="173"/>
                    </a:cubicBezTo>
                    <a:cubicBezTo>
                      <a:pt x="1196" y="209"/>
                      <a:pt x="1234" y="218"/>
                      <a:pt x="1273" y="218"/>
                    </a:cubicBezTo>
                    <a:cubicBezTo>
                      <a:pt x="1301" y="218"/>
                      <a:pt x="1329" y="213"/>
                      <a:pt x="1358" y="210"/>
                    </a:cubicBezTo>
                    <a:cubicBezTo>
                      <a:pt x="1404" y="206"/>
                      <a:pt x="1453" y="201"/>
                      <a:pt x="1502" y="197"/>
                    </a:cubicBezTo>
                    <a:lnTo>
                      <a:pt x="1580" y="197"/>
                    </a:lnTo>
                    <a:cubicBezTo>
                      <a:pt x="1650" y="197"/>
                      <a:pt x="1724" y="197"/>
                      <a:pt x="1797" y="193"/>
                    </a:cubicBezTo>
                    <a:cubicBezTo>
                      <a:pt x="1822" y="193"/>
                      <a:pt x="1838" y="156"/>
                      <a:pt x="1838" y="95"/>
                    </a:cubicBezTo>
                    <a:cubicBezTo>
                      <a:pt x="1795" y="21"/>
                      <a:pt x="1748" y="1"/>
                      <a:pt x="1699" y="1"/>
                    </a:cubicBezTo>
                    <a:cubicBezTo>
                      <a:pt x="1669" y="1"/>
                      <a:pt x="1639" y="9"/>
                      <a:pt x="1609" y="17"/>
                    </a:cubicBezTo>
                    <a:cubicBezTo>
                      <a:pt x="1549" y="33"/>
                      <a:pt x="1491" y="38"/>
                      <a:pt x="1432" y="38"/>
                    </a:cubicBezTo>
                    <a:cubicBezTo>
                      <a:pt x="1337" y="38"/>
                      <a:pt x="1242" y="25"/>
                      <a:pt x="1148" y="25"/>
                    </a:cubicBezTo>
                    <a:cubicBezTo>
                      <a:pt x="1140" y="25"/>
                      <a:pt x="1132" y="25"/>
                      <a:pt x="1125" y="25"/>
                    </a:cubicBezTo>
                    <a:cubicBezTo>
                      <a:pt x="1047" y="25"/>
                      <a:pt x="960" y="5"/>
                      <a:pt x="878" y="5"/>
                    </a:cubicBezTo>
                    <a:cubicBezTo>
                      <a:pt x="759" y="5"/>
                      <a:pt x="644" y="17"/>
                      <a:pt x="525" y="17"/>
                    </a:cubicBezTo>
                    <a:cubicBezTo>
                      <a:pt x="443" y="17"/>
                      <a:pt x="361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85"/>
              <p:cNvSpPr/>
              <p:nvPr/>
            </p:nvSpPr>
            <p:spPr>
              <a:xfrm>
                <a:off x="1017995" y="4121828"/>
                <a:ext cx="349504" cy="20516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252" extrusionOk="0">
                    <a:moveTo>
                      <a:pt x="1623" y="0"/>
                    </a:moveTo>
                    <a:cubicBezTo>
                      <a:pt x="1618" y="0"/>
                      <a:pt x="1614" y="1"/>
                      <a:pt x="1609" y="1"/>
                    </a:cubicBezTo>
                    <a:cubicBezTo>
                      <a:pt x="1469" y="30"/>
                      <a:pt x="1330" y="22"/>
                      <a:pt x="1190" y="38"/>
                    </a:cubicBezTo>
                    <a:cubicBezTo>
                      <a:pt x="1157" y="38"/>
                      <a:pt x="1124" y="34"/>
                      <a:pt x="1088" y="34"/>
                    </a:cubicBezTo>
                    <a:cubicBezTo>
                      <a:pt x="1060" y="34"/>
                      <a:pt x="1033" y="24"/>
                      <a:pt x="1005" y="24"/>
                    </a:cubicBezTo>
                    <a:cubicBezTo>
                      <a:pt x="979" y="24"/>
                      <a:pt x="953" y="33"/>
                      <a:pt x="928" y="67"/>
                    </a:cubicBezTo>
                    <a:cubicBezTo>
                      <a:pt x="925" y="71"/>
                      <a:pt x="922" y="72"/>
                      <a:pt x="918" y="72"/>
                    </a:cubicBezTo>
                    <a:cubicBezTo>
                      <a:pt x="909" y="72"/>
                      <a:pt x="899" y="66"/>
                      <a:pt x="891" y="63"/>
                    </a:cubicBezTo>
                    <a:cubicBezTo>
                      <a:pt x="862" y="46"/>
                      <a:pt x="829" y="34"/>
                      <a:pt x="796" y="22"/>
                    </a:cubicBezTo>
                    <a:cubicBezTo>
                      <a:pt x="770" y="14"/>
                      <a:pt x="743" y="11"/>
                      <a:pt x="716" y="11"/>
                    </a:cubicBezTo>
                    <a:cubicBezTo>
                      <a:pt x="661" y="11"/>
                      <a:pt x="605" y="23"/>
                      <a:pt x="550" y="26"/>
                    </a:cubicBezTo>
                    <a:cubicBezTo>
                      <a:pt x="472" y="30"/>
                      <a:pt x="394" y="31"/>
                      <a:pt x="316" y="31"/>
                    </a:cubicBezTo>
                    <a:cubicBezTo>
                      <a:pt x="237" y="31"/>
                      <a:pt x="158" y="30"/>
                      <a:pt x="78" y="30"/>
                    </a:cubicBezTo>
                    <a:cubicBezTo>
                      <a:pt x="58" y="30"/>
                      <a:pt x="37" y="34"/>
                      <a:pt x="21" y="38"/>
                    </a:cubicBezTo>
                    <a:cubicBezTo>
                      <a:pt x="8" y="51"/>
                      <a:pt x="0" y="71"/>
                      <a:pt x="0" y="88"/>
                    </a:cubicBezTo>
                    <a:cubicBezTo>
                      <a:pt x="0" y="112"/>
                      <a:pt x="4" y="141"/>
                      <a:pt x="17" y="165"/>
                    </a:cubicBezTo>
                    <a:cubicBezTo>
                      <a:pt x="21" y="178"/>
                      <a:pt x="37" y="186"/>
                      <a:pt x="54" y="186"/>
                    </a:cubicBezTo>
                    <a:cubicBezTo>
                      <a:pt x="73" y="182"/>
                      <a:pt x="93" y="181"/>
                      <a:pt x="113" y="181"/>
                    </a:cubicBezTo>
                    <a:cubicBezTo>
                      <a:pt x="188" y="181"/>
                      <a:pt x="263" y="202"/>
                      <a:pt x="338" y="202"/>
                    </a:cubicBezTo>
                    <a:cubicBezTo>
                      <a:pt x="374" y="202"/>
                      <a:pt x="411" y="197"/>
                      <a:pt x="447" y="182"/>
                    </a:cubicBezTo>
                    <a:cubicBezTo>
                      <a:pt x="454" y="179"/>
                      <a:pt x="461" y="178"/>
                      <a:pt x="467" y="178"/>
                    </a:cubicBezTo>
                    <a:cubicBezTo>
                      <a:pt x="483" y="178"/>
                      <a:pt x="499" y="183"/>
                      <a:pt x="513" y="186"/>
                    </a:cubicBezTo>
                    <a:cubicBezTo>
                      <a:pt x="568" y="186"/>
                      <a:pt x="621" y="188"/>
                      <a:pt x="674" y="188"/>
                    </a:cubicBezTo>
                    <a:cubicBezTo>
                      <a:pt x="701" y="188"/>
                      <a:pt x="728" y="187"/>
                      <a:pt x="755" y="186"/>
                    </a:cubicBezTo>
                    <a:cubicBezTo>
                      <a:pt x="804" y="178"/>
                      <a:pt x="858" y="170"/>
                      <a:pt x="907" y="157"/>
                    </a:cubicBezTo>
                    <a:cubicBezTo>
                      <a:pt x="915" y="157"/>
                      <a:pt x="928" y="161"/>
                      <a:pt x="936" y="165"/>
                    </a:cubicBezTo>
                    <a:cubicBezTo>
                      <a:pt x="986" y="193"/>
                      <a:pt x="1035" y="221"/>
                      <a:pt x="1085" y="221"/>
                    </a:cubicBezTo>
                    <a:cubicBezTo>
                      <a:pt x="1109" y="221"/>
                      <a:pt x="1133" y="214"/>
                      <a:pt x="1157" y="198"/>
                    </a:cubicBezTo>
                    <a:cubicBezTo>
                      <a:pt x="1160" y="197"/>
                      <a:pt x="1162" y="197"/>
                      <a:pt x="1165" y="197"/>
                    </a:cubicBezTo>
                    <a:cubicBezTo>
                      <a:pt x="1175" y="197"/>
                      <a:pt x="1184" y="202"/>
                      <a:pt x="1194" y="202"/>
                    </a:cubicBezTo>
                    <a:cubicBezTo>
                      <a:pt x="1260" y="202"/>
                      <a:pt x="1326" y="202"/>
                      <a:pt x="1391" y="198"/>
                    </a:cubicBezTo>
                    <a:cubicBezTo>
                      <a:pt x="1498" y="194"/>
                      <a:pt x="1605" y="186"/>
                      <a:pt x="1711" y="186"/>
                    </a:cubicBezTo>
                    <a:cubicBezTo>
                      <a:pt x="1789" y="186"/>
                      <a:pt x="1863" y="211"/>
                      <a:pt x="1941" y="211"/>
                    </a:cubicBezTo>
                    <a:cubicBezTo>
                      <a:pt x="2040" y="211"/>
                      <a:pt x="2139" y="193"/>
                      <a:pt x="2238" y="193"/>
                    </a:cubicBezTo>
                    <a:cubicBezTo>
                      <a:pt x="2266" y="193"/>
                      <a:pt x="2294" y="195"/>
                      <a:pt x="2323" y="198"/>
                    </a:cubicBezTo>
                    <a:cubicBezTo>
                      <a:pt x="2330" y="199"/>
                      <a:pt x="2337" y="200"/>
                      <a:pt x="2344" y="200"/>
                    </a:cubicBezTo>
                    <a:cubicBezTo>
                      <a:pt x="2379" y="200"/>
                      <a:pt x="2414" y="189"/>
                      <a:pt x="2449" y="189"/>
                    </a:cubicBezTo>
                    <a:cubicBezTo>
                      <a:pt x="2483" y="189"/>
                      <a:pt x="2518" y="199"/>
                      <a:pt x="2552" y="239"/>
                    </a:cubicBezTo>
                    <a:cubicBezTo>
                      <a:pt x="2558" y="247"/>
                      <a:pt x="2564" y="249"/>
                      <a:pt x="2571" y="249"/>
                    </a:cubicBezTo>
                    <a:cubicBezTo>
                      <a:pt x="2579" y="249"/>
                      <a:pt x="2587" y="246"/>
                      <a:pt x="2593" y="243"/>
                    </a:cubicBezTo>
                    <a:cubicBezTo>
                      <a:pt x="2655" y="231"/>
                      <a:pt x="2712" y="219"/>
                      <a:pt x="2774" y="206"/>
                    </a:cubicBezTo>
                    <a:cubicBezTo>
                      <a:pt x="2781" y="205"/>
                      <a:pt x="2788" y="204"/>
                      <a:pt x="2794" y="204"/>
                    </a:cubicBezTo>
                    <a:cubicBezTo>
                      <a:pt x="2804" y="204"/>
                      <a:pt x="2814" y="206"/>
                      <a:pt x="2823" y="211"/>
                    </a:cubicBezTo>
                    <a:cubicBezTo>
                      <a:pt x="2839" y="219"/>
                      <a:pt x="2857" y="224"/>
                      <a:pt x="2876" y="224"/>
                    </a:cubicBezTo>
                    <a:cubicBezTo>
                      <a:pt x="2900" y="224"/>
                      <a:pt x="2924" y="216"/>
                      <a:pt x="2942" y="202"/>
                    </a:cubicBezTo>
                    <a:cubicBezTo>
                      <a:pt x="2961" y="193"/>
                      <a:pt x="2981" y="189"/>
                      <a:pt x="3003" y="189"/>
                    </a:cubicBezTo>
                    <a:cubicBezTo>
                      <a:pt x="3010" y="189"/>
                      <a:pt x="3017" y="189"/>
                      <a:pt x="3024" y="190"/>
                    </a:cubicBezTo>
                    <a:cubicBezTo>
                      <a:pt x="3074" y="190"/>
                      <a:pt x="3123" y="182"/>
                      <a:pt x="3172" y="170"/>
                    </a:cubicBezTo>
                    <a:cubicBezTo>
                      <a:pt x="3182" y="164"/>
                      <a:pt x="3193" y="162"/>
                      <a:pt x="3205" y="162"/>
                    </a:cubicBezTo>
                    <a:cubicBezTo>
                      <a:pt x="3221" y="162"/>
                      <a:pt x="3237" y="167"/>
                      <a:pt x="3254" y="174"/>
                    </a:cubicBezTo>
                    <a:cubicBezTo>
                      <a:pt x="3295" y="198"/>
                      <a:pt x="3336" y="219"/>
                      <a:pt x="3385" y="231"/>
                    </a:cubicBezTo>
                    <a:cubicBezTo>
                      <a:pt x="3402" y="235"/>
                      <a:pt x="3419" y="237"/>
                      <a:pt x="3437" y="237"/>
                    </a:cubicBezTo>
                    <a:cubicBezTo>
                      <a:pt x="3484" y="237"/>
                      <a:pt x="3531" y="225"/>
                      <a:pt x="3579" y="225"/>
                    </a:cubicBezTo>
                    <a:cubicBezTo>
                      <a:pt x="3602" y="225"/>
                      <a:pt x="3625" y="228"/>
                      <a:pt x="3648" y="235"/>
                    </a:cubicBezTo>
                    <a:cubicBezTo>
                      <a:pt x="3663" y="240"/>
                      <a:pt x="3677" y="242"/>
                      <a:pt x="3692" y="242"/>
                    </a:cubicBezTo>
                    <a:cubicBezTo>
                      <a:pt x="3722" y="242"/>
                      <a:pt x="3752" y="235"/>
                      <a:pt x="3782" y="235"/>
                    </a:cubicBezTo>
                    <a:cubicBezTo>
                      <a:pt x="3786" y="235"/>
                      <a:pt x="3791" y="235"/>
                      <a:pt x="3796" y="235"/>
                    </a:cubicBezTo>
                    <a:cubicBezTo>
                      <a:pt x="3857" y="235"/>
                      <a:pt x="3919" y="243"/>
                      <a:pt x="3980" y="248"/>
                    </a:cubicBezTo>
                    <a:cubicBezTo>
                      <a:pt x="3997" y="252"/>
                      <a:pt x="4013" y="252"/>
                      <a:pt x="4026" y="252"/>
                    </a:cubicBezTo>
                    <a:cubicBezTo>
                      <a:pt x="4091" y="248"/>
                      <a:pt x="4153" y="239"/>
                      <a:pt x="4214" y="235"/>
                    </a:cubicBezTo>
                    <a:cubicBezTo>
                      <a:pt x="4243" y="235"/>
                      <a:pt x="4268" y="227"/>
                      <a:pt x="4292" y="153"/>
                    </a:cubicBezTo>
                    <a:cubicBezTo>
                      <a:pt x="4247" y="89"/>
                      <a:pt x="4178" y="43"/>
                      <a:pt x="4116" y="43"/>
                    </a:cubicBezTo>
                    <a:cubicBezTo>
                      <a:pt x="4099" y="43"/>
                      <a:pt x="4082" y="47"/>
                      <a:pt x="4067" y="55"/>
                    </a:cubicBezTo>
                    <a:cubicBezTo>
                      <a:pt x="4034" y="72"/>
                      <a:pt x="4002" y="78"/>
                      <a:pt x="3970" y="78"/>
                    </a:cubicBezTo>
                    <a:cubicBezTo>
                      <a:pt x="3905" y="78"/>
                      <a:pt x="3841" y="53"/>
                      <a:pt x="3775" y="51"/>
                    </a:cubicBezTo>
                    <a:cubicBezTo>
                      <a:pt x="3718" y="42"/>
                      <a:pt x="3656" y="38"/>
                      <a:pt x="3599" y="38"/>
                    </a:cubicBezTo>
                    <a:cubicBezTo>
                      <a:pt x="3487" y="52"/>
                      <a:pt x="3374" y="60"/>
                      <a:pt x="3262" y="60"/>
                    </a:cubicBezTo>
                    <a:cubicBezTo>
                      <a:pt x="3239" y="60"/>
                      <a:pt x="3216" y="59"/>
                      <a:pt x="3193" y="59"/>
                    </a:cubicBezTo>
                    <a:cubicBezTo>
                      <a:pt x="3179" y="59"/>
                      <a:pt x="3166" y="59"/>
                      <a:pt x="3152" y="59"/>
                    </a:cubicBezTo>
                    <a:cubicBezTo>
                      <a:pt x="3071" y="59"/>
                      <a:pt x="2990" y="56"/>
                      <a:pt x="2909" y="14"/>
                    </a:cubicBezTo>
                    <a:cubicBezTo>
                      <a:pt x="2902" y="10"/>
                      <a:pt x="2895" y="8"/>
                      <a:pt x="2888" y="8"/>
                    </a:cubicBezTo>
                    <a:cubicBezTo>
                      <a:pt x="2867" y="8"/>
                      <a:pt x="2845" y="23"/>
                      <a:pt x="2823" y="26"/>
                    </a:cubicBezTo>
                    <a:cubicBezTo>
                      <a:pt x="2778" y="42"/>
                      <a:pt x="2733" y="51"/>
                      <a:pt x="2688" y="55"/>
                    </a:cubicBezTo>
                    <a:cubicBezTo>
                      <a:pt x="2647" y="48"/>
                      <a:pt x="2607" y="31"/>
                      <a:pt x="2566" y="31"/>
                    </a:cubicBezTo>
                    <a:cubicBezTo>
                      <a:pt x="2533" y="31"/>
                      <a:pt x="2499" y="42"/>
                      <a:pt x="2466" y="79"/>
                    </a:cubicBezTo>
                    <a:cubicBezTo>
                      <a:pt x="2465" y="80"/>
                      <a:pt x="2463" y="80"/>
                      <a:pt x="2461" y="80"/>
                    </a:cubicBezTo>
                    <a:cubicBezTo>
                      <a:pt x="2455" y="80"/>
                      <a:pt x="2448" y="75"/>
                      <a:pt x="2442" y="75"/>
                    </a:cubicBezTo>
                    <a:cubicBezTo>
                      <a:pt x="2326" y="68"/>
                      <a:pt x="2211" y="45"/>
                      <a:pt x="2096" y="45"/>
                    </a:cubicBezTo>
                    <a:cubicBezTo>
                      <a:pt x="2080" y="45"/>
                      <a:pt x="2064" y="45"/>
                      <a:pt x="2048" y="46"/>
                    </a:cubicBezTo>
                    <a:cubicBezTo>
                      <a:pt x="2041" y="47"/>
                      <a:pt x="2034" y="47"/>
                      <a:pt x="2027" y="47"/>
                    </a:cubicBezTo>
                    <a:cubicBezTo>
                      <a:pt x="1955" y="47"/>
                      <a:pt x="1883" y="17"/>
                      <a:pt x="1811" y="17"/>
                    </a:cubicBezTo>
                    <a:cubicBezTo>
                      <a:pt x="1795" y="17"/>
                      <a:pt x="1780" y="18"/>
                      <a:pt x="1765" y="22"/>
                    </a:cubicBezTo>
                    <a:cubicBezTo>
                      <a:pt x="1758" y="23"/>
                      <a:pt x="1751" y="24"/>
                      <a:pt x="1744" y="24"/>
                    </a:cubicBezTo>
                    <a:cubicBezTo>
                      <a:pt x="1703" y="24"/>
                      <a:pt x="1664" y="0"/>
                      <a:pt x="1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85"/>
              <p:cNvSpPr/>
              <p:nvPr/>
            </p:nvSpPr>
            <p:spPr>
              <a:xfrm>
                <a:off x="955470" y="4038543"/>
                <a:ext cx="105673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6" extrusionOk="0">
                    <a:moveTo>
                      <a:pt x="92" y="0"/>
                    </a:moveTo>
                    <a:cubicBezTo>
                      <a:pt x="65" y="0"/>
                      <a:pt x="33" y="33"/>
                      <a:pt x="1" y="48"/>
                    </a:cubicBezTo>
                    <a:cubicBezTo>
                      <a:pt x="24" y="121"/>
                      <a:pt x="61" y="156"/>
                      <a:pt x="100" y="156"/>
                    </a:cubicBezTo>
                    <a:cubicBezTo>
                      <a:pt x="109" y="156"/>
                      <a:pt x="119" y="154"/>
                      <a:pt x="128" y="150"/>
                    </a:cubicBezTo>
                    <a:cubicBezTo>
                      <a:pt x="153" y="136"/>
                      <a:pt x="181" y="129"/>
                      <a:pt x="209" y="129"/>
                    </a:cubicBezTo>
                    <a:cubicBezTo>
                      <a:pt x="246" y="129"/>
                      <a:pt x="283" y="141"/>
                      <a:pt x="313" y="167"/>
                    </a:cubicBezTo>
                    <a:cubicBezTo>
                      <a:pt x="320" y="172"/>
                      <a:pt x="327" y="174"/>
                      <a:pt x="334" y="174"/>
                    </a:cubicBezTo>
                    <a:cubicBezTo>
                      <a:pt x="339" y="174"/>
                      <a:pt x="345" y="173"/>
                      <a:pt x="350" y="171"/>
                    </a:cubicBezTo>
                    <a:cubicBezTo>
                      <a:pt x="381" y="174"/>
                      <a:pt x="412" y="175"/>
                      <a:pt x="442" y="175"/>
                    </a:cubicBezTo>
                    <a:cubicBezTo>
                      <a:pt x="491" y="175"/>
                      <a:pt x="539" y="172"/>
                      <a:pt x="588" y="167"/>
                    </a:cubicBezTo>
                    <a:cubicBezTo>
                      <a:pt x="625" y="157"/>
                      <a:pt x="662" y="154"/>
                      <a:pt x="700" y="154"/>
                    </a:cubicBezTo>
                    <a:cubicBezTo>
                      <a:pt x="749" y="154"/>
                      <a:pt x="799" y="159"/>
                      <a:pt x="847" y="159"/>
                    </a:cubicBezTo>
                    <a:cubicBezTo>
                      <a:pt x="857" y="159"/>
                      <a:pt x="866" y="159"/>
                      <a:pt x="875" y="159"/>
                    </a:cubicBezTo>
                    <a:cubicBezTo>
                      <a:pt x="912" y="159"/>
                      <a:pt x="949" y="159"/>
                      <a:pt x="986" y="150"/>
                    </a:cubicBezTo>
                    <a:cubicBezTo>
                      <a:pt x="1002" y="147"/>
                      <a:pt x="1018" y="146"/>
                      <a:pt x="1034" y="146"/>
                    </a:cubicBezTo>
                    <a:cubicBezTo>
                      <a:pt x="1063" y="146"/>
                      <a:pt x="1092" y="151"/>
                      <a:pt x="1121" y="159"/>
                    </a:cubicBezTo>
                    <a:cubicBezTo>
                      <a:pt x="1137" y="161"/>
                      <a:pt x="1153" y="163"/>
                      <a:pt x="1169" y="163"/>
                    </a:cubicBezTo>
                    <a:cubicBezTo>
                      <a:pt x="1200" y="163"/>
                      <a:pt x="1231" y="157"/>
                      <a:pt x="1261" y="146"/>
                    </a:cubicBezTo>
                    <a:cubicBezTo>
                      <a:pt x="1281" y="138"/>
                      <a:pt x="1298" y="105"/>
                      <a:pt x="1281" y="44"/>
                    </a:cubicBezTo>
                    <a:cubicBezTo>
                      <a:pt x="1248" y="35"/>
                      <a:pt x="1211" y="27"/>
                      <a:pt x="1179" y="23"/>
                    </a:cubicBezTo>
                    <a:cubicBezTo>
                      <a:pt x="1076" y="19"/>
                      <a:pt x="965" y="19"/>
                      <a:pt x="863" y="15"/>
                    </a:cubicBezTo>
                    <a:cubicBezTo>
                      <a:pt x="727" y="11"/>
                      <a:pt x="592" y="15"/>
                      <a:pt x="456" y="3"/>
                    </a:cubicBezTo>
                    <a:cubicBezTo>
                      <a:pt x="444" y="1"/>
                      <a:pt x="432" y="1"/>
                      <a:pt x="419" y="1"/>
                    </a:cubicBezTo>
                    <a:cubicBezTo>
                      <a:pt x="349" y="1"/>
                      <a:pt x="278" y="18"/>
                      <a:pt x="206" y="18"/>
                    </a:cubicBezTo>
                    <a:cubicBezTo>
                      <a:pt x="172" y="18"/>
                      <a:pt x="138" y="14"/>
                      <a:pt x="103" y="3"/>
                    </a:cubicBezTo>
                    <a:cubicBezTo>
                      <a:pt x="100" y="1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5" name="Google Shape;2195;p85"/>
              <p:cNvSpPr/>
              <p:nvPr/>
            </p:nvSpPr>
            <p:spPr>
              <a:xfrm>
                <a:off x="1370755" y="4123212"/>
                <a:ext cx="96637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4" extrusionOk="0">
                    <a:moveTo>
                      <a:pt x="696" y="1"/>
                    </a:moveTo>
                    <a:cubicBezTo>
                      <a:pt x="651" y="1"/>
                      <a:pt x="607" y="8"/>
                      <a:pt x="562" y="21"/>
                    </a:cubicBezTo>
                    <a:cubicBezTo>
                      <a:pt x="519" y="34"/>
                      <a:pt x="475" y="40"/>
                      <a:pt x="431" y="40"/>
                    </a:cubicBezTo>
                    <a:cubicBezTo>
                      <a:pt x="390" y="40"/>
                      <a:pt x="349" y="35"/>
                      <a:pt x="308" y="25"/>
                    </a:cubicBezTo>
                    <a:cubicBezTo>
                      <a:pt x="278" y="16"/>
                      <a:pt x="248" y="12"/>
                      <a:pt x="219" y="12"/>
                    </a:cubicBezTo>
                    <a:cubicBezTo>
                      <a:pt x="149" y="12"/>
                      <a:pt x="82" y="34"/>
                      <a:pt x="13" y="54"/>
                    </a:cubicBezTo>
                    <a:cubicBezTo>
                      <a:pt x="8" y="54"/>
                      <a:pt x="4" y="75"/>
                      <a:pt x="0" y="87"/>
                    </a:cubicBezTo>
                    <a:cubicBezTo>
                      <a:pt x="13" y="189"/>
                      <a:pt x="49" y="189"/>
                      <a:pt x="78" y="194"/>
                    </a:cubicBezTo>
                    <a:cubicBezTo>
                      <a:pt x="99" y="195"/>
                      <a:pt x="118" y="196"/>
                      <a:pt x="138" y="196"/>
                    </a:cubicBezTo>
                    <a:cubicBezTo>
                      <a:pt x="166" y="196"/>
                      <a:pt x="193" y="194"/>
                      <a:pt x="222" y="189"/>
                    </a:cubicBezTo>
                    <a:cubicBezTo>
                      <a:pt x="271" y="186"/>
                      <a:pt x="324" y="167"/>
                      <a:pt x="376" y="167"/>
                    </a:cubicBezTo>
                    <a:cubicBezTo>
                      <a:pt x="385" y="167"/>
                      <a:pt x="394" y="168"/>
                      <a:pt x="402" y="169"/>
                    </a:cubicBezTo>
                    <a:cubicBezTo>
                      <a:pt x="457" y="180"/>
                      <a:pt x="510" y="196"/>
                      <a:pt x="563" y="196"/>
                    </a:cubicBezTo>
                    <a:cubicBezTo>
                      <a:pt x="590" y="196"/>
                      <a:pt x="617" y="192"/>
                      <a:pt x="644" y="181"/>
                    </a:cubicBezTo>
                    <a:cubicBezTo>
                      <a:pt x="673" y="169"/>
                      <a:pt x="706" y="165"/>
                      <a:pt x="735" y="165"/>
                    </a:cubicBezTo>
                    <a:cubicBezTo>
                      <a:pt x="760" y="168"/>
                      <a:pt x="788" y="198"/>
                      <a:pt x="811" y="198"/>
                    </a:cubicBezTo>
                    <a:cubicBezTo>
                      <a:pt x="817" y="198"/>
                      <a:pt x="824" y="196"/>
                      <a:pt x="829" y="189"/>
                    </a:cubicBezTo>
                    <a:cubicBezTo>
                      <a:pt x="845" y="170"/>
                      <a:pt x="860" y="163"/>
                      <a:pt x="875" y="163"/>
                    </a:cubicBezTo>
                    <a:cubicBezTo>
                      <a:pt x="901" y="163"/>
                      <a:pt x="926" y="186"/>
                      <a:pt x="952" y="202"/>
                    </a:cubicBezTo>
                    <a:cubicBezTo>
                      <a:pt x="955" y="203"/>
                      <a:pt x="958" y="204"/>
                      <a:pt x="961" y="204"/>
                    </a:cubicBezTo>
                    <a:cubicBezTo>
                      <a:pt x="966" y="204"/>
                      <a:pt x="973" y="202"/>
                      <a:pt x="981" y="202"/>
                    </a:cubicBezTo>
                    <a:cubicBezTo>
                      <a:pt x="1022" y="198"/>
                      <a:pt x="1063" y="194"/>
                      <a:pt x="1108" y="189"/>
                    </a:cubicBezTo>
                    <a:cubicBezTo>
                      <a:pt x="1112" y="191"/>
                      <a:pt x="1117" y="191"/>
                      <a:pt x="1121" y="191"/>
                    </a:cubicBezTo>
                    <a:cubicBezTo>
                      <a:pt x="1150" y="191"/>
                      <a:pt x="1179" y="169"/>
                      <a:pt x="1186" y="140"/>
                    </a:cubicBezTo>
                    <a:cubicBezTo>
                      <a:pt x="1182" y="46"/>
                      <a:pt x="1166" y="21"/>
                      <a:pt x="1141" y="21"/>
                    </a:cubicBezTo>
                    <a:cubicBezTo>
                      <a:pt x="1104" y="13"/>
                      <a:pt x="1071" y="13"/>
                      <a:pt x="1038" y="9"/>
                    </a:cubicBezTo>
                    <a:cubicBezTo>
                      <a:pt x="1031" y="8"/>
                      <a:pt x="1024" y="8"/>
                      <a:pt x="1017" y="8"/>
                    </a:cubicBezTo>
                    <a:cubicBezTo>
                      <a:pt x="965" y="8"/>
                      <a:pt x="915" y="25"/>
                      <a:pt x="863" y="25"/>
                    </a:cubicBezTo>
                    <a:cubicBezTo>
                      <a:pt x="845" y="25"/>
                      <a:pt x="827" y="23"/>
                      <a:pt x="809" y="17"/>
                    </a:cubicBezTo>
                    <a:cubicBezTo>
                      <a:pt x="771" y="6"/>
                      <a:pt x="733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6" name="Google Shape;2196;p85"/>
              <p:cNvSpPr/>
              <p:nvPr/>
            </p:nvSpPr>
            <p:spPr>
              <a:xfrm>
                <a:off x="1003259" y="4125491"/>
                <a:ext cx="1115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4" extrusionOk="0">
                    <a:moveTo>
                      <a:pt x="58" y="1"/>
                    </a:moveTo>
                    <a:cubicBezTo>
                      <a:pt x="44" y="1"/>
                      <a:pt x="31" y="5"/>
                      <a:pt x="17" y="14"/>
                    </a:cubicBezTo>
                    <a:cubicBezTo>
                      <a:pt x="9" y="30"/>
                      <a:pt x="5" y="51"/>
                      <a:pt x="5" y="71"/>
                    </a:cubicBezTo>
                    <a:cubicBezTo>
                      <a:pt x="1" y="88"/>
                      <a:pt x="5" y="104"/>
                      <a:pt x="13" y="120"/>
                    </a:cubicBezTo>
                    <a:cubicBezTo>
                      <a:pt x="31" y="128"/>
                      <a:pt x="50" y="144"/>
                      <a:pt x="70" y="144"/>
                    </a:cubicBezTo>
                    <a:cubicBezTo>
                      <a:pt x="92" y="144"/>
                      <a:pt x="115" y="125"/>
                      <a:pt x="136" y="59"/>
                    </a:cubicBezTo>
                    <a:cubicBezTo>
                      <a:pt x="109" y="18"/>
                      <a:pt x="84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7" name="Google Shape;2197;p85"/>
              <p:cNvSpPr/>
              <p:nvPr/>
            </p:nvSpPr>
            <p:spPr>
              <a:xfrm>
                <a:off x="907029" y="3849666"/>
                <a:ext cx="23203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9" extrusionOk="0">
                    <a:moveTo>
                      <a:pt x="239" y="0"/>
                    </a:moveTo>
                    <a:cubicBezTo>
                      <a:pt x="165" y="0"/>
                      <a:pt x="91" y="8"/>
                      <a:pt x="13" y="12"/>
                    </a:cubicBezTo>
                    <a:cubicBezTo>
                      <a:pt x="9" y="12"/>
                      <a:pt x="5" y="17"/>
                      <a:pt x="1" y="21"/>
                    </a:cubicBezTo>
                    <a:lnTo>
                      <a:pt x="1" y="54"/>
                    </a:lnTo>
                    <a:cubicBezTo>
                      <a:pt x="13" y="62"/>
                      <a:pt x="26" y="66"/>
                      <a:pt x="38" y="70"/>
                    </a:cubicBezTo>
                    <a:cubicBezTo>
                      <a:pt x="87" y="74"/>
                      <a:pt x="140" y="78"/>
                      <a:pt x="194" y="78"/>
                    </a:cubicBezTo>
                    <a:cubicBezTo>
                      <a:pt x="210" y="78"/>
                      <a:pt x="231" y="78"/>
                      <a:pt x="247" y="70"/>
                    </a:cubicBezTo>
                    <a:cubicBezTo>
                      <a:pt x="255" y="66"/>
                      <a:pt x="264" y="45"/>
                      <a:pt x="284" y="21"/>
                    </a:cubicBezTo>
                    <a:cubicBezTo>
                      <a:pt x="264" y="12"/>
                      <a:pt x="25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8" name="Google Shape;2198;p85"/>
              <p:cNvSpPr/>
              <p:nvPr/>
            </p:nvSpPr>
            <p:spPr>
              <a:xfrm>
                <a:off x="907029" y="4121258"/>
                <a:ext cx="91996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59" extrusionOk="0">
                    <a:moveTo>
                      <a:pt x="758" y="1"/>
                    </a:moveTo>
                    <a:cubicBezTo>
                      <a:pt x="716" y="1"/>
                      <a:pt x="675" y="7"/>
                      <a:pt x="633" y="25"/>
                    </a:cubicBezTo>
                    <a:cubicBezTo>
                      <a:pt x="557" y="52"/>
                      <a:pt x="477" y="65"/>
                      <a:pt x="398" y="65"/>
                    </a:cubicBezTo>
                    <a:cubicBezTo>
                      <a:pt x="331" y="65"/>
                      <a:pt x="265" y="56"/>
                      <a:pt x="202" y="37"/>
                    </a:cubicBezTo>
                    <a:cubicBezTo>
                      <a:pt x="155" y="26"/>
                      <a:pt x="111" y="12"/>
                      <a:pt x="67" y="12"/>
                    </a:cubicBezTo>
                    <a:cubicBezTo>
                      <a:pt x="45" y="12"/>
                      <a:pt x="23" y="15"/>
                      <a:pt x="1" y="25"/>
                    </a:cubicBezTo>
                    <a:lnTo>
                      <a:pt x="1" y="222"/>
                    </a:lnTo>
                    <a:cubicBezTo>
                      <a:pt x="34" y="238"/>
                      <a:pt x="75" y="246"/>
                      <a:pt x="112" y="246"/>
                    </a:cubicBezTo>
                    <a:cubicBezTo>
                      <a:pt x="166" y="235"/>
                      <a:pt x="219" y="226"/>
                      <a:pt x="272" y="226"/>
                    </a:cubicBezTo>
                    <a:cubicBezTo>
                      <a:pt x="319" y="226"/>
                      <a:pt x="365" y="233"/>
                      <a:pt x="411" y="255"/>
                    </a:cubicBezTo>
                    <a:cubicBezTo>
                      <a:pt x="418" y="257"/>
                      <a:pt x="424" y="258"/>
                      <a:pt x="431" y="258"/>
                    </a:cubicBezTo>
                    <a:cubicBezTo>
                      <a:pt x="453" y="258"/>
                      <a:pt x="475" y="245"/>
                      <a:pt x="497" y="242"/>
                    </a:cubicBezTo>
                    <a:cubicBezTo>
                      <a:pt x="551" y="234"/>
                      <a:pt x="596" y="218"/>
                      <a:pt x="649" y="213"/>
                    </a:cubicBezTo>
                    <a:cubicBezTo>
                      <a:pt x="711" y="205"/>
                      <a:pt x="776" y="209"/>
                      <a:pt x="838" y="205"/>
                    </a:cubicBezTo>
                    <a:lnTo>
                      <a:pt x="1039" y="205"/>
                    </a:lnTo>
                    <a:cubicBezTo>
                      <a:pt x="1068" y="205"/>
                      <a:pt x="1096" y="205"/>
                      <a:pt x="1129" y="111"/>
                    </a:cubicBezTo>
                    <a:cubicBezTo>
                      <a:pt x="1105" y="86"/>
                      <a:pt x="1088" y="62"/>
                      <a:pt x="1072" y="58"/>
                    </a:cubicBezTo>
                    <a:cubicBezTo>
                      <a:pt x="966" y="43"/>
                      <a:pt x="862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9" name="Google Shape;2199;p85"/>
              <p:cNvSpPr/>
              <p:nvPr/>
            </p:nvSpPr>
            <p:spPr>
              <a:xfrm>
                <a:off x="938780" y="3901525"/>
                <a:ext cx="10828" cy="83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02" extrusionOk="0">
                    <a:moveTo>
                      <a:pt x="54" y="0"/>
                    </a:moveTo>
                    <a:cubicBezTo>
                      <a:pt x="41" y="0"/>
                      <a:pt x="29" y="3"/>
                      <a:pt x="17" y="7"/>
                    </a:cubicBezTo>
                    <a:cubicBezTo>
                      <a:pt x="5" y="16"/>
                      <a:pt x="1" y="28"/>
                      <a:pt x="1" y="44"/>
                    </a:cubicBezTo>
                    <a:cubicBezTo>
                      <a:pt x="1" y="57"/>
                      <a:pt x="5" y="73"/>
                      <a:pt x="13" y="85"/>
                    </a:cubicBezTo>
                    <a:cubicBezTo>
                      <a:pt x="24" y="96"/>
                      <a:pt x="37" y="102"/>
                      <a:pt x="51" y="102"/>
                    </a:cubicBezTo>
                    <a:cubicBezTo>
                      <a:pt x="78" y="102"/>
                      <a:pt x="108" y="81"/>
                      <a:pt x="132" y="40"/>
                    </a:cubicBezTo>
                    <a:cubicBezTo>
                      <a:pt x="112" y="14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0" name="Google Shape;2200;p85"/>
              <p:cNvSpPr/>
              <p:nvPr/>
            </p:nvSpPr>
            <p:spPr>
              <a:xfrm>
                <a:off x="951155" y="4043427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0"/>
                    </a:move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1" name="Google Shape;2201;p85"/>
              <p:cNvSpPr/>
              <p:nvPr/>
            </p:nvSpPr>
            <p:spPr>
              <a:xfrm>
                <a:off x="1064725" y="4039357"/>
                <a:ext cx="13759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49" extrusionOk="0">
                    <a:moveTo>
                      <a:pt x="85" y="1"/>
                    </a:moveTo>
                    <a:cubicBezTo>
                      <a:pt x="58" y="1"/>
                      <a:pt x="30" y="16"/>
                      <a:pt x="1" y="46"/>
                    </a:cubicBezTo>
                    <a:cubicBezTo>
                      <a:pt x="34" y="115"/>
                      <a:pt x="60" y="149"/>
                      <a:pt x="86" y="149"/>
                    </a:cubicBezTo>
                    <a:cubicBezTo>
                      <a:pt x="111" y="149"/>
                      <a:pt x="137" y="117"/>
                      <a:pt x="169" y="54"/>
                    </a:cubicBezTo>
                    <a:cubicBezTo>
                      <a:pt x="141" y="18"/>
                      <a:pt x="114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2" name="Google Shape;2202;p85"/>
              <p:cNvSpPr/>
              <p:nvPr/>
            </p:nvSpPr>
            <p:spPr>
              <a:xfrm>
                <a:off x="955795" y="4042369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1"/>
                    </a:move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3" name="Google Shape;2203;p85"/>
              <p:cNvSpPr/>
              <p:nvPr/>
            </p:nvSpPr>
            <p:spPr>
              <a:xfrm>
                <a:off x="1067086" y="3996127"/>
                <a:ext cx="14084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83" y="1"/>
                    </a:moveTo>
                    <a:cubicBezTo>
                      <a:pt x="61" y="1"/>
                      <a:pt x="38" y="9"/>
                      <a:pt x="17" y="15"/>
                    </a:cubicBezTo>
                    <a:cubicBezTo>
                      <a:pt x="9" y="15"/>
                      <a:pt x="0" y="39"/>
                      <a:pt x="0" y="48"/>
                    </a:cubicBezTo>
                    <a:cubicBezTo>
                      <a:pt x="0" y="64"/>
                      <a:pt x="9" y="85"/>
                      <a:pt x="17" y="101"/>
                    </a:cubicBezTo>
                    <a:cubicBezTo>
                      <a:pt x="39" y="119"/>
                      <a:pt x="59" y="129"/>
                      <a:pt x="80" y="129"/>
                    </a:cubicBezTo>
                    <a:cubicBezTo>
                      <a:pt x="109" y="129"/>
                      <a:pt x="139" y="109"/>
                      <a:pt x="173" y="68"/>
                    </a:cubicBezTo>
                    <a:cubicBezTo>
                      <a:pt x="143" y="15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4" name="Google Shape;2204;p85"/>
              <p:cNvSpPr/>
              <p:nvPr/>
            </p:nvSpPr>
            <p:spPr>
              <a:xfrm>
                <a:off x="1077100" y="3848037"/>
                <a:ext cx="6757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50" y="1"/>
                    </a:moveTo>
                    <a:cubicBezTo>
                      <a:pt x="36" y="1"/>
                      <a:pt x="20" y="11"/>
                      <a:pt x="0" y="32"/>
                    </a:cubicBezTo>
                    <a:cubicBezTo>
                      <a:pt x="0" y="41"/>
                      <a:pt x="0" y="45"/>
                      <a:pt x="0" y="53"/>
                    </a:cubicBezTo>
                    <a:cubicBezTo>
                      <a:pt x="24" y="75"/>
                      <a:pt x="41" y="85"/>
                      <a:pt x="54" y="85"/>
                    </a:cubicBezTo>
                    <a:cubicBezTo>
                      <a:pt x="65" y="85"/>
                      <a:pt x="73" y="77"/>
                      <a:pt x="78" y="61"/>
                    </a:cubicBezTo>
                    <a:cubicBezTo>
                      <a:pt x="83" y="45"/>
                      <a:pt x="78" y="32"/>
                      <a:pt x="74" y="16"/>
                    </a:cubicBezTo>
                    <a:cubicBezTo>
                      <a:pt x="68" y="6"/>
                      <a:pt x="5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5" name="Google Shape;2205;p85"/>
              <p:cNvSpPr/>
              <p:nvPr/>
            </p:nvSpPr>
            <p:spPr>
              <a:xfrm>
                <a:off x="1079787" y="3901851"/>
                <a:ext cx="9444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4" extrusionOk="0">
                    <a:moveTo>
                      <a:pt x="39" y="0"/>
                    </a:moveTo>
                    <a:cubicBezTo>
                      <a:pt x="22" y="0"/>
                      <a:pt x="7" y="13"/>
                      <a:pt x="0" y="57"/>
                    </a:cubicBezTo>
                    <a:cubicBezTo>
                      <a:pt x="26" y="76"/>
                      <a:pt x="50" y="93"/>
                      <a:pt x="77" y="93"/>
                    </a:cubicBezTo>
                    <a:cubicBezTo>
                      <a:pt x="84" y="93"/>
                      <a:pt x="91" y="92"/>
                      <a:pt x="99" y="90"/>
                    </a:cubicBezTo>
                    <a:cubicBezTo>
                      <a:pt x="107" y="81"/>
                      <a:pt x="111" y="73"/>
                      <a:pt x="111" y="65"/>
                    </a:cubicBezTo>
                    <a:cubicBezTo>
                      <a:pt x="115" y="53"/>
                      <a:pt x="115" y="40"/>
                      <a:pt x="111" y="28"/>
                    </a:cubicBezTo>
                    <a:cubicBezTo>
                      <a:pt x="91" y="16"/>
                      <a:pt x="74" y="7"/>
                      <a:pt x="54" y="3"/>
                    </a:cubicBezTo>
                    <a:cubicBezTo>
                      <a:pt x="49" y="1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6" name="Google Shape;2206;p85"/>
              <p:cNvSpPr/>
              <p:nvPr/>
            </p:nvSpPr>
            <p:spPr>
              <a:xfrm>
                <a:off x="1101117" y="3995801"/>
                <a:ext cx="1782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0" extrusionOk="0">
                    <a:moveTo>
                      <a:pt x="88" y="1"/>
                    </a:moveTo>
                    <a:cubicBezTo>
                      <a:pt x="59" y="1"/>
                      <a:pt x="29" y="12"/>
                      <a:pt x="1" y="64"/>
                    </a:cubicBezTo>
                    <a:cubicBezTo>
                      <a:pt x="37" y="111"/>
                      <a:pt x="71" y="130"/>
                      <a:pt x="104" y="130"/>
                    </a:cubicBezTo>
                    <a:cubicBezTo>
                      <a:pt x="143" y="130"/>
                      <a:pt x="181" y="104"/>
                      <a:pt x="218" y="68"/>
                    </a:cubicBezTo>
                    <a:cubicBezTo>
                      <a:pt x="188" y="17"/>
                      <a:pt x="182" y="5"/>
                      <a:pt x="163" y="5"/>
                    </a:cubicBezTo>
                    <a:cubicBezTo>
                      <a:pt x="159" y="5"/>
                      <a:pt x="154" y="6"/>
                      <a:pt x="149" y="7"/>
                    </a:cubicBezTo>
                    <a:cubicBezTo>
                      <a:pt x="130" y="7"/>
                      <a:pt x="109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7" name="Google Shape;2207;p85"/>
              <p:cNvSpPr/>
              <p:nvPr/>
            </p:nvSpPr>
            <p:spPr>
              <a:xfrm>
                <a:off x="1439549" y="3996859"/>
                <a:ext cx="13107" cy="1025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6" extrusionOk="0">
                    <a:moveTo>
                      <a:pt x="66" y="0"/>
                    </a:moveTo>
                    <a:cubicBezTo>
                      <a:pt x="61" y="0"/>
                      <a:pt x="55" y="1"/>
                      <a:pt x="50" y="2"/>
                    </a:cubicBezTo>
                    <a:cubicBezTo>
                      <a:pt x="25" y="2"/>
                      <a:pt x="5" y="10"/>
                      <a:pt x="1" y="63"/>
                    </a:cubicBezTo>
                    <a:cubicBezTo>
                      <a:pt x="34" y="105"/>
                      <a:pt x="54" y="126"/>
                      <a:pt x="76" y="126"/>
                    </a:cubicBezTo>
                    <a:cubicBezTo>
                      <a:pt x="97" y="126"/>
                      <a:pt x="121" y="107"/>
                      <a:pt x="161" y="71"/>
                    </a:cubicBezTo>
                    <a:cubicBezTo>
                      <a:pt x="146" y="28"/>
                      <a:pt x="1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8" name="Google Shape;2208;p85"/>
              <p:cNvSpPr/>
              <p:nvPr/>
            </p:nvSpPr>
            <p:spPr>
              <a:xfrm>
                <a:off x="1421475" y="3997022"/>
                <a:ext cx="13840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7" extrusionOk="0">
                    <a:moveTo>
                      <a:pt x="83" y="0"/>
                    </a:moveTo>
                    <a:cubicBezTo>
                      <a:pt x="60" y="0"/>
                      <a:pt x="37" y="9"/>
                      <a:pt x="13" y="16"/>
                    </a:cubicBezTo>
                    <a:cubicBezTo>
                      <a:pt x="9" y="16"/>
                      <a:pt x="1" y="37"/>
                      <a:pt x="1" y="49"/>
                    </a:cubicBezTo>
                    <a:cubicBezTo>
                      <a:pt x="1" y="65"/>
                      <a:pt x="5" y="82"/>
                      <a:pt x="17" y="98"/>
                    </a:cubicBezTo>
                    <a:cubicBezTo>
                      <a:pt x="38" y="117"/>
                      <a:pt x="58" y="126"/>
                      <a:pt x="78" y="126"/>
                    </a:cubicBezTo>
                    <a:cubicBezTo>
                      <a:pt x="108" y="126"/>
                      <a:pt x="138" y="107"/>
                      <a:pt x="169" y="65"/>
                    </a:cubicBezTo>
                    <a:cubicBezTo>
                      <a:pt x="141" y="15"/>
                      <a:pt x="11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9" name="Google Shape;2209;p85"/>
              <p:cNvSpPr/>
              <p:nvPr/>
            </p:nvSpPr>
            <p:spPr>
              <a:xfrm>
                <a:off x="1455587" y="3996615"/>
                <a:ext cx="1774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" extrusionOk="0">
                    <a:moveTo>
                      <a:pt x="86" y="1"/>
                    </a:moveTo>
                    <a:cubicBezTo>
                      <a:pt x="58" y="1"/>
                      <a:pt x="29" y="11"/>
                      <a:pt x="0" y="66"/>
                    </a:cubicBezTo>
                    <a:cubicBezTo>
                      <a:pt x="36" y="113"/>
                      <a:pt x="69" y="131"/>
                      <a:pt x="101" y="131"/>
                    </a:cubicBezTo>
                    <a:cubicBezTo>
                      <a:pt x="140" y="131"/>
                      <a:pt x="178" y="104"/>
                      <a:pt x="218" y="66"/>
                    </a:cubicBezTo>
                    <a:cubicBezTo>
                      <a:pt x="181" y="9"/>
                      <a:pt x="181" y="5"/>
                      <a:pt x="148" y="5"/>
                    </a:cubicBezTo>
                    <a:cubicBezTo>
                      <a:pt x="145" y="5"/>
                      <a:pt x="143" y="5"/>
                      <a:pt x="140" y="5"/>
                    </a:cubicBezTo>
                    <a:cubicBezTo>
                      <a:pt x="122" y="5"/>
                      <a:pt x="10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0" name="Google Shape;2210;p85"/>
              <p:cNvSpPr/>
              <p:nvPr/>
            </p:nvSpPr>
            <p:spPr>
              <a:xfrm>
                <a:off x="1104862" y="3901281"/>
                <a:ext cx="9362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8" extrusionOk="0">
                    <a:moveTo>
                      <a:pt x="52" y="1"/>
                    </a:moveTo>
                    <a:cubicBezTo>
                      <a:pt x="30" y="1"/>
                      <a:pt x="14" y="21"/>
                      <a:pt x="0" y="64"/>
                    </a:cubicBezTo>
                    <a:cubicBezTo>
                      <a:pt x="31" y="86"/>
                      <a:pt x="49" y="98"/>
                      <a:pt x="63" y="98"/>
                    </a:cubicBezTo>
                    <a:cubicBezTo>
                      <a:pt x="81" y="98"/>
                      <a:pt x="92" y="78"/>
                      <a:pt x="115" y="35"/>
                    </a:cubicBezTo>
                    <a:cubicBezTo>
                      <a:pt x="89" y="12"/>
                      <a:pt x="68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1" name="Google Shape;2211;p85"/>
              <p:cNvSpPr/>
              <p:nvPr/>
            </p:nvSpPr>
            <p:spPr>
              <a:xfrm>
                <a:off x="1049338" y="3947198"/>
                <a:ext cx="60245" cy="1050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9" extrusionOk="0">
                    <a:moveTo>
                      <a:pt x="555" y="0"/>
                    </a:moveTo>
                    <a:cubicBezTo>
                      <a:pt x="387" y="0"/>
                      <a:pt x="218" y="4"/>
                      <a:pt x="50" y="9"/>
                    </a:cubicBezTo>
                    <a:cubicBezTo>
                      <a:pt x="34" y="9"/>
                      <a:pt x="17" y="37"/>
                      <a:pt x="1" y="50"/>
                    </a:cubicBezTo>
                    <a:lnTo>
                      <a:pt x="1" y="86"/>
                    </a:lnTo>
                    <a:cubicBezTo>
                      <a:pt x="21" y="99"/>
                      <a:pt x="42" y="103"/>
                      <a:pt x="67" y="111"/>
                    </a:cubicBezTo>
                    <a:cubicBezTo>
                      <a:pt x="80" y="112"/>
                      <a:pt x="94" y="113"/>
                      <a:pt x="109" y="113"/>
                    </a:cubicBezTo>
                    <a:cubicBezTo>
                      <a:pt x="137" y="113"/>
                      <a:pt x="166" y="111"/>
                      <a:pt x="194" y="111"/>
                    </a:cubicBezTo>
                    <a:cubicBezTo>
                      <a:pt x="224" y="110"/>
                      <a:pt x="253" y="109"/>
                      <a:pt x="282" y="109"/>
                    </a:cubicBezTo>
                    <a:cubicBezTo>
                      <a:pt x="333" y="109"/>
                      <a:pt x="382" y="112"/>
                      <a:pt x="432" y="119"/>
                    </a:cubicBezTo>
                    <a:cubicBezTo>
                      <a:pt x="458" y="125"/>
                      <a:pt x="485" y="128"/>
                      <a:pt x="511" y="128"/>
                    </a:cubicBezTo>
                    <a:cubicBezTo>
                      <a:pt x="576" y="128"/>
                      <a:pt x="640" y="111"/>
                      <a:pt x="698" y="82"/>
                    </a:cubicBezTo>
                    <a:cubicBezTo>
                      <a:pt x="707" y="78"/>
                      <a:pt x="715" y="62"/>
                      <a:pt x="739" y="33"/>
                    </a:cubicBezTo>
                    <a:cubicBezTo>
                      <a:pt x="678" y="17"/>
                      <a:pt x="616" y="9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2" name="Google Shape;2212;p85"/>
              <p:cNvSpPr/>
              <p:nvPr/>
            </p:nvSpPr>
            <p:spPr>
              <a:xfrm>
                <a:off x="1118539" y="3900793"/>
                <a:ext cx="9118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1" extrusionOk="0">
                    <a:moveTo>
                      <a:pt x="51" y="1"/>
                    </a:moveTo>
                    <a:cubicBezTo>
                      <a:pt x="35" y="1"/>
                      <a:pt x="21" y="19"/>
                      <a:pt x="0" y="57"/>
                    </a:cubicBezTo>
                    <a:cubicBezTo>
                      <a:pt x="15" y="87"/>
                      <a:pt x="23" y="120"/>
                      <a:pt x="46" y="120"/>
                    </a:cubicBezTo>
                    <a:cubicBezTo>
                      <a:pt x="48" y="120"/>
                      <a:pt x="51" y="120"/>
                      <a:pt x="54" y="119"/>
                    </a:cubicBezTo>
                    <a:cubicBezTo>
                      <a:pt x="86" y="111"/>
                      <a:pt x="107" y="82"/>
                      <a:pt x="111" y="49"/>
                    </a:cubicBezTo>
                    <a:cubicBezTo>
                      <a:pt x="83" y="17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3" name="Google Shape;2213;p85"/>
              <p:cNvSpPr/>
              <p:nvPr/>
            </p:nvSpPr>
            <p:spPr>
              <a:xfrm>
                <a:off x="1487989" y="3849340"/>
                <a:ext cx="9444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1" extrusionOk="0">
                    <a:moveTo>
                      <a:pt x="54" y="0"/>
                    </a:moveTo>
                    <a:cubicBezTo>
                      <a:pt x="33" y="0"/>
                      <a:pt x="9" y="0"/>
                      <a:pt x="0" y="49"/>
                    </a:cubicBezTo>
                    <a:cubicBezTo>
                      <a:pt x="20" y="69"/>
                      <a:pt x="47" y="81"/>
                      <a:pt x="76" y="81"/>
                    </a:cubicBezTo>
                    <a:cubicBezTo>
                      <a:pt x="84" y="81"/>
                      <a:pt x="91" y="80"/>
                      <a:pt x="99" y="78"/>
                    </a:cubicBezTo>
                    <a:cubicBezTo>
                      <a:pt x="107" y="74"/>
                      <a:pt x="111" y="66"/>
                      <a:pt x="111" y="58"/>
                    </a:cubicBezTo>
                    <a:cubicBezTo>
                      <a:pt x="115" y="45"/>
                      <a:pt x="115" y="37"/>
                      <a:pt x="111" y="25"/>
                    </a:cubicBezTo>
                    <a:cubicBezTo>
                      <a:pt x="91" y="12"/>
                      <a:pt x="74" y="4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4" name="Google Shape;2214;p85"/>
              <p:cNvSpPr/>
              <p:nvPr/>
            </p:nvSpPr>
            <p:spPr>
              <a:xfrm>
                <a:off x="1513064" y="3848607"/>
                <a:ext cx="944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2" extrusionOk="0">
                    <a:moveTo>
                      <a:pt x="53" y="1"/>
                    </a:moveTo>
                    <a:cubicBezTo>
                      <a:pt x="30" y="1"/>
                      <a:pt x="15" y="22"/>
                      <a:pt x="0" y="62"/>
                    </a:cubicBezTo>
                    <a:cubicBezTo>
                      <a:pt x="30" y="82"/>
                      <a:pt x="48" y="92"/>
                      <a:pt x="62" y="92"/>
                    </a:cubicBezTo>
                    <a:cubicBezTo>
                      <a:pt x="80" y="92"/>
                      <a:pt x="92" y="74"/>
                      <a:pt x="115" y="34"/>
                    </a:cubicBezTo>
                    <a:cubicBezTo>
                      <a:pt x="89" y="11"/>
                      <a:pt x="6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5" name="Google Shape;2215;p85"/>
              <p:cNvSpPr/>
              <p:nvPr/>
            </p:nvSpPr>
            <p:spPr>
              <a:xfrm>
                <a:off x="1526741" y="3848200"/>
                <a:ext cx="9118" cy="895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0" extrusionOk="0">
                    <a:moveTo>
                      <a:pt x="51" y="1"/>
                    </a:moveTo>
                    <a:cubicBezTo>
                      <a:pt x="35" y="1"/>
                      <a:pt x="22" y="17"/>
                      <a:pt x="0" y="51"/>
                    </a:cubicBezTo>
                    <a:cubicBezTo>
                      <a:pt x="11" y="80"/>
                      <a:pt x="26" y="110"/>
                      <a:pt x="46" y="110"/>
                    </a:cubicBezTo>
                    <a:cubicBezTo>
                      <a:pt x="49" y="110"/>
                      <a:pt x="51" y="109"/>
                      <a:pt x="54" y="108"/>
                    </a:cubicBezTo>
                    <a:cubicBezTo>
                      <a:pt x="83" y="100"/>
                      <a:pt x="107" y="76"/>
                      <a:pt x="111" y="43"/>
                    </a:cubicBezTo>
                    <a:cubicBezTo>
                      <a:pt x="83" y="15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6" name="Google Shape;2216;p85"/>
              <p:cNvSpPr/>
              <p:nvPr/>
            </p:nvSpPr>
            <p:spPr>
              <a:xfrm>
                <a:off x="907029" y="4036019"/>
                <a:ext cx="44207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97" extrusionOk="0">
                    <a:moveTo>
                      <a:pt x="79" y="1"/>
                    </a:moveTo>
                    <a:cubicBezTo>
                      <a:pt x="50" y="1"/>
                      <a:pt x="26" y="9"/>
                      <a:pt x="1" y="17"/>
                    </a:cubicBezTo>
                    <a:lnTo>
                      <a:pt x="1" y="194"/>
                    </a:lnTo>
                    <a:cubicBezTo>
                      <a:pt x="5" y="196"/>
                      <a:pt x="8" y="197"/>
                      <a:pt x="11" y="197"/>
                    </a:cubicBezTo>
                    <a:cubicBezTo>
                      <a:pt x="14" y="197"/>
                      <a:pt x="17" y="196"/>
                      <a:pt x="21" y="194"/>
                    </a:cubicBezTo>
                    <a:cubicBezTo>
                      <a:pt x="32" y="194"/>
                      <a:pt x="43" y="195"/>
                      <a:pt x="54" y="195"/>
                    </a:cubicBezTo>
                    <a:cubicBezTo>
                      <a:pt x="105" y="195"/>
                      <a:pt x="155" y="187"/>
                      <a:pt x="206" y="177"/>
                    </a:cubicBezTo>
                    <a:cubicBezTo>
                      <a:pt x="230" y="164"/>
                      <a:pt x="254" y="158"/>
                      <a:pt x="279" y="158"/>
                    </a:cubicBezTo>
                    <a:cubicBezTo>
                      <a:pt x="302" y="158"/>
                      <a:pt x="324" y="163"/>
                      <a:pt x="346" y="173"/>
                    </a:cubicBezTo>
                    <a:cubicBezTo>
                      <a:pt x="368" y="186"/>
                      <a:pt x="391" y="192"/>
                      <a:pt x="412" y="192"/>
                    </a:cubicBezTo>
                    <a:cubicBezTo>
                      <a:pt x="459" y="192"/>
                      <a:pt x="503" y="160"/>
                      <a:pt x="543" y="95"/>
                    </a:cubicBezTo>
                    <a:cubicBezTo>
                      <a:pt x="514" y="79"/>
                      <a:pt x="489" y="50"/>
                      <a:pt x="460" y="42"/>
                    </a:cubicBezTo>
                    <a:cubicBezTo>
                      <a:pt x="333" y="25"/>
                      <a:pt x="206" y="13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7" name="Google Shape;2217;p85"/>
              <p:cNvSpPr/>
              <p:nvPr/>
            </p:nvSpPr>
            <p:spPr>
              <a:xfrm>
                <a:off x="923800" y="3993114"/>
                <a:ext cx="7717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72" extrusionOk="0">
                    <a:moveTo>
                      <a:pt x="401" y="1"/>
                    </a:moveTo>
                    <a:cubicBezTo>
                      <a:pt x="295" y="1"/>
                      <a:pt x="189" y="15"/>
                      <a:pt x="82" y="15"/>
                    </a:cubicBezTo>
                    <a:cubicBezTo>
                      <a:pt x="53" y="15"/>
                      <a:pt x="16" y="15"/>
                      <a:pt x="0" y="93"/>
                    </a:cubicBezTo>
                    <a:cubicBezTo>
                      <a:pt x="11" y="133"/>
                      <a:pt x="52" y="164"/>
                      <a:pt x="96" y="164"/>
                    </a:cubicBezTo>
                    <a:cubicBezTo>
                      <a:pt x="101" y="164"/>
                      <a:pt x="106" y="163"/>
                      <a:pt x="111" y="163"/>
                    </a:cubicBezTo>
                    <a:cubicBezTo>
                      <a:pt x="267" y="163"/>
                      <a:pt x="423" y="158"/>
                      <a:pt x="583" y="158"/>
                    </a:cubicBezTo>
                    <a:cubicBezTo>
                      <a:pt x="591" y="158"/>
                      <a:pt x="599" y="158"/>
                      <a:pt x="607" y="154"/>
                    </a:cubicBezTo>
                    <a:cubicBezTo>
                      <a:pt x="628" y="148"/>
                      <a:pt x="649" y="144"/>
                      <a:pt x="670" y="144"/>
                    </a:cubicBezTo>
                    <a:cubicBezTo>
                      <a:pt x="700" y="144"/>
                      <a:pt x="729" y="151"/>
                      <a:pt x="755" y="163"/>
                    </a:cubicBezTo>
                    <a:cubicBezTo>
                      <a:pt x="786" y="168"/>
                      <a:pt x="816" y="171"/>
                      <a:pt x="846" y="171"/>
                    </a:cubicBezTo>
                    <a:cubicBezTo>
                      <a:pt x="865" y="171"/>
                      <a:pt x="884" y="170"/>
                      <a:pt x="903" y="167"/>
                    </a:cubicBezTo>
                    <a:cubicBezTo>
                      <a:pt x="915" y="167"/>
                      <a:pt x="932" y="138"/>
                      <a:pt x="948" y="117"/>
                    </a:cubicBezTo>
                    <a:cubicBezTo>
                      <a:pt x="927" y="85"/>
                      <a:pt x="890" y="64"/>
                      <a:pt x="854" y="60"/>
                    </a:cubicBezTo>
                    <a:cubicBezTo>
                      <a:pt x="842" y="61"/>
                      <a:pt x="830" y="61"/>
                      <a:pt x="818" y="61"/>
                    </a:cubicBezTo>
                    <a:cubicBezTo>
                      <a:pt x="760" y="61"/>
                      <a:pt x="702" y="53"/>
                      <a:pt x="644" y="40"/>
                    </a:cubicBezTo>
                    <a:cubicBezTo>
                      <a:pt x="564" y="9"/>
                      <a:pt x="483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8" name="Google Shape;2218;p85"/>
              <p:cNvSpPr/>
              <p:nvPr/>
            </p:nvSpPr>
            <p:spPr>
              <a:xfrm>
                <a:off x="907436" y="4078679"/>
                <a:ext cx="24749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18" extrusionOk="0">
                    <a:moveTo>
                      <a:pt x="84" y="0"/>
                    </a:moveTo>
                    <a:cubicBezTo>
                      <a:pt x="74" y="0"/>
                      <a:pt x="64" y="1"/>
                      <a:pt x="53" y="2"/>
                    </a:cubicBezTo>
                    <a:cubicBezTo>
                      <a:pt x="33" y="10"/>
                      <a:pt x="12" y="23"/>
                      <a:pt x="0" y="43"/>
                    </a:cubicBezTo>
                    <a:lnTo>
                      <a:pt x="0" y="203"/>
                    </a:lnTo>
                    <a:cubicBezTo>
                      <a:pt x="4" y="207"/>
                      <a:pt x="12" y="207"/>
                      <a:pt x="21" y="211"/>
                    </a:cubicBezTo>
                    <a:cubicBezTo>
                      <a:pt x="35" y="216"/>
                      <a:pt x="49" y="217"/>
                      <a:pt x="63" y="217"/>
                    </a:cubicBezTo>
                    <a:cubicBezTo>
                      <a:pt x="140" y="217"/>
                      <a:pt x="215" y="162"/>
                      <a:pt x="293" y="162"/>
                    </a:cubicBezTo>
                    <a:cubicBezTo>
                      <a:pt x="295" y="162"/>
                      <a:pt x="297" y="162"/>
                      <a:pt x="300" y="162"/>
                    </a:cubicBezTo>
                    <a:cubicBezTo>
                      <a:pt x="300" y="146"/>
                      <a:pt x="300" y="133"/>
                      <a:pt x="304" y="121"/>
                    </a:cubicBezTo>
                    <a:cubicBezTo>
                      <a:pt x="295" y="105"/>
                      <a:pt x="291" y="80"/>
                      <a:pt x="279" y="72"/>
                    </a:cubicBezTo>
                    <a:cubicBezTo>
                      <a:pt x="225" y="25"/>
                      <a:pt x="156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9" name="Google Shape;2219;p85"/>
              <p:cNvSpPr/>
              <p:nvPr/>
            </p:nvSpPr>
            <p:spPr>
              <a:xfrm>
                <a:off x="907029" y="3899083"/>
                <a:ext cx="21819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3" extrusionOk="0">
                    <a:moveTo>
                      <a:pt x="34" y="0"/>
                    </a:moveTo>
                    <a:cubicBezTo>
                      <a:pt x="21" y="0"/>
                      <a:pt x="9" y="0"/>
                      <a:pt x="1" y="9"/>
                    </a:cubicBezTo>
                    <a:lnTo>
                      <a:pt x="1" y="152"/>
                    </a:lnTo>
                    <a:cubicBezTo>
                      <a:pt x="30" y="144"/>
                      <a:pt x="58" y="140"/>
                      <a:pt x="87" y="140"/>
                    </a:cubicBezTo>
                    <a:cubicBezTo>
                      <a:pt x="92" y="139"/>
                      <a:pt x="98" y="139"/>
                      <a:pt x="103" y="139"/>
                    </a:cubicBezTo>
                    <a:cubicBezTo>
                      <a:pt x="128" y="139"/>
                      <a:pt x="152" y="145"/>
                      <a:pt x="178" y="145"/>
                    </a:cubicBezTo>
                    <a:cubicBezTo>
                      <a:pt x="183" y="145"/>
                      <a:pt x="188" y="145"/>
                      <a:pt x="194" y="144"/>
                    </a:cubicBezTo>
                    <a:cubicBezTo>
                      <a:pt x="222" y="144"/>
                      <a:pt x="251" y="128"/>
                      <a:pt x="268" y="62"/>
                    </a:cubicBezTo>
                    <a:cubicBezTo>
                      <a:pt x="255" y="46"/>
                      <a:pt x="243" y="25"/>
                      <a:pt x="231" y="21"/>
                    </a:cubicBezTo>
                    <a:cubicBezTo>
                      <a:pt x="165" y="13"/>
                      <a:pt x="99" y="9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85"/>
              <p:cNvSpPr/>
              <p:nvPr/>
            </p:nvSpPr>
            <p:spPr>
              <a:xfrm>
                <a:off x="907029" y="3993603"/>
                <a:ext cx="13840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5" extrusionOk="0">
                    <a:moveTo>
                      <a:pt x="1" y="1"/>
                    </a:moveTo>
                    <a:lnTo>
                      <a:pt x="1" y="152"/>
                    </a:lnTo>
                    <a:cubicBezTo>
                      <a:pt x="38" y="161"/>
                      <a:pt x="75" y="165"/>
                      <a:pt x="116" y="165"/>
                    </a:cubicBezTo>
                    <a:cubicBezTo>
                      <a:pt x="128" y="161"/>
                      <a:pt x="145" y="152"/>
                      <a:pt x="153" y="140"/>
                    </a:cubicBezTo>
                    <a:cubicBezTo>
                      <a:pt x="165" y="124"/>
                      <a:pt x="169" y="107"/>
                      <a:pt x="169" y="91"/>
                    </a:cubicBezTo>
                    <a:cubicBezTo>
                      <a:pt x="169" y="70"/>
                      <a:pt x="161" y="42"/>
                      <a:pt x="153" y="42"/>
                    </a:cubicBezTo>
                    <a:cubicBezTo>
                      <a:pt x="99" y="34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1" name="Google Shape;2221;p85"/>
              <p:cNvSpPr/>
              <p:nvPr/>
            </p:nvSpPr>
            <p:spPr>
              <a:xfrm>
                <a:off x="1472928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198" y="0"/>
                    </a:moveTo>
                    <a:cubicBezTo>
                      <a:pt x="177" y="0"/>
                      <a:pt x="157" y="1"/>
                      <a:pt x="136" y="2"/>
                    </a:cubicBezTo>
                    <a:cubicBezTo>
                      <a:pt x="91" y="6"/>
                      <a:pt x="46" y="14"/>
                      <a:pt x="1" y="23"/>
                    </a:cubicBezTo>
                    <a:cubicBezTo>
                      <a:pt x="34" y="102"/>
                      <a:pt x="74" y="131"/>
                      <a:pt x="116" y="131"/>
                    </a:cubicBezTo>
                    <a:cubicBezTo>
                      <a:pt x="131" y="131"/>
                      <a:pt x="146" y="128"/>
                      <a:pt x="161" y="121"/>
                    </a:cubicBezTo>
                    <a:cubicBezTo>
                      <a:pt x="185" y="113"/>
                      <a:pt x="212" y="109"/>
                      <a:pt x="239" y="109"/>
                    </a:cubicBezTo>
                    <a:cubicBezTo>
                      <a:pt x="266" y="109"/>
                      <a:pt x="292" y="113"/>
                      <a:pt x="317" y="121"/>
                    </a:cubicBezTo>
                    <a:cubicBezTo>
                      <a:pt x="381" y="147"/>
                      <a:pt x="450" y="160"/>
                      <a:pt x="519" y="160"/>
                    </a:cubicBezTo>
                    <a:cubicBezTo>
                      <a:pt x="560" y="160"/>
                      <a:pt x="601" y="155"/>
                      <a:pt x="641" y="146"/>
                    </a:cubicBezTo>
                    <a:cubicBezTo>
                      <a:pt x="701" y="131"/>
                      <a:pt x="760" y="126"/>
                      <a:pt x="820" y="126"/>
                    </a:cubicBezTo>
                    <a:cubicBezTo>
                      <a:pt x="913" y="126"/>
                      <a:pt x="1006" y="139"/>
                      <a:pt x="1101" y="154"/>
                    </a:cubicBezTo>
                    <a:cubicBezTo>
                      <a:pt x="1109" y="157"/>
                      <a:pt x="1118" y="158"/>
                      <a:pt x="1128" y="158"/>
                    </a:cubicBezTo>
                    <a:cubicBezTo>
                      <a:pt x="1145" y="158"/>
                      <a:pt x="1163" y="154"/>
                      <a:pt x="1178" y="146"/>
                    </a:cubicBezTo>
                    <a:lnTo>
                      <a:pt x="1178" y="14"/>
                    </a:lnTo>
                    <a:cubicBezTo>
                      <a:pt x="1129" y="14"/>
                      <a:pt x="1072" y="19"/>
                      <a:pt x="1023" y="19"/>
                    </a:cubicBezTo>
                    <a:cubicBezTo>
                      <a:pt x="928" y="19"/>
                      <a:pt x="834" y="2"/>
                      <a:pt x="744" y="2"/>
                    </a:cubicBezTo>
                    <a:cubicBezTo>
                      <a:pt x="657" y="2"/>
                      <a:pt x="571" y="19"/>
                      <a:pt x="485" y="19"/>
                    </a:cubicBezTo>
                    <a:cubicBezTo>
                      <a:pt x="480" y="19"/>
                      <a:pt x="475" y="19"/>
                      <a:pt x="470" y="19"/>
                    </a:cubicBezTo>
                    <a:cubicBezTo>
                      <a:pt x="430" y="19"/>
                      <a:pt x="390" y="6"/>
                      <a:pt x="350" y="6"/>
                    </a:cubicBezTo>
                    <a:cubicBezTo>
                      <a:pt x="300" y="3"/>
                      <a:pt x="249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2" name="Google Shape;2222;p85"/>
              <p:cNvSpPr/>
              <p:nvPr/>
            </p:nvSpPr>
            <p:spPr>
              <a:xfrm>
                <a:off x="1546117" y="3849666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41" y="0"/>
                    </a:moveTo>
                    <a:cubicBezTo>
                      <a:pt x="33" y="0"/>
                      <a:pt x="21" y="12"/>
                      <a:pt x="0" y="21"/>
                    </a:cubicBezTo>
                    <a:cubicBezTo>
                      <a:pt x="17" y="45"/>
                      <a:pt x="25" y="66"/>
                      <a:pt x="37" y="70"/>
                    </a:cubicBezTo>
                    <a:cubicBezTo>
                      <a:pt x="54" y="78"/>
                      <a:pt x="70" y="78"/>
                      <a:pt x="87" y="78"/>
                    </a:cubicBezTo>
                    <a:cubicBezTo>
                      <a:pt x="144" y="78"/>
                      <a:pt x="193" y="74"/>
                      <a:pt x="247" y="70"/>
                    </a:cubicBezTo>
                    <a:cubicBezTo>
                      <a:pt x="259" y="66"/>
                      <a:pt x="271" y="62"/>
                      <a:pt x="279" y="54"/>
                    </a:cubicBezTo>
                    <a:lnTo>
                      <a:pt x="279" y="21"/>
                    </a:lnTo>
                    <a:cubicBezTo>
                      <a:pt x="275" y="17"/>
                      <a:pt x="271" y="12"/>
                      <a:pt x="267" y="12"/>
                    </a:cubicBezTo>
                    <a:cubicBezTo>
                      <a:pt x="193" y="8"/>
                      <a:pt x="11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3" name="Google Shape;2223;p85"/>
              <p:cNvSpPr/>
              <p:nvPr/>
            </p:nvSpPr>
            <p:spPr>
              <a:xfrm>
                <a:off x="1472928" y="4121258"/>
                <a:ext cx="95985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59" extrusionOk="0">
                    <a:moveTo>
                      <a:pt x="393" y="1"/>
                    </a:moveTo>
                    <a:cubicBezTo>
                      <a:pt x="284" y="1"/>
                      <a:pt x="175" y="43"/>
                      <a:pt x="66" y="58"/>
                    </a:cubicBezTo>
                    <a:cubicBezTo>
                      <a:pt x="46" y="62"/>
                      <a:pt x="30" y="86"/>
                      <a:pt x="1" y="111"/>
                    </a:cubicBezTo>
                    <a:cubicBezTo>
                      <a:pt x="34" y="205"/>
                      <a:pt x="66" y="205"/>
                      <a:pt x="99" y="205"/>
                    </a:cubicBezTo>
                    <a:lnTo>
                      <a:pt x="304" y="205"/>
                    </a:lnTo>
                    <a:cubicBezTo>
                      <a:pt x="374" y="209"/>
                      <a:pt x="440" y="205"/>
                      <a:pt x="506" y="213"/>
                    </a:cubicBezTo>
                    <a:cubicBezTo>
                      <a:pt x="559" y="218"/>
                      <a:pt x="608" y="234"/>
                      <a:pt x="661" y="242"/>
                    </a:cubicBezTo>
                    <a:cubicBezTo>
                      <a:pt x="684" y="245"/>
                      <a:pt x="708" y="258"/>
                      <a:pt x="732" y="258"/>
                    </a:cubicBezTo>
                    <a:cubicBezTo>
                      <a:pt x="739" y="258"/>
                      <a:pt x="745" y="257"/>
                      <a:pt x="752" y="255"/>
                    </a:cubicBezTo>
                    <a:cubicBezTo>
                      <a:pt x="800" y="233"/>
                      <a:pt x="848" y="226"/>
                      <a:pt x="896" y="226"/>
                    </a:cubicBezTo>
                    <a:cubicBezTo>
                      <a:pt x="951" y="226"/>
                      <a:pt x="1005" y="235"/>
                      <a:pt x="1059" y="246"/>
                    </a:cubicBezTo>
                    <a:cubicBezTo>
                      <a:pt x="1101" y="246"/>
                      <a:pt x="1142" y="238"/>
                      <a:pt x="1178" y="222"/>
                    </a:cubicBezTo>
                    <a:lnTo>
                      <a:pt x="1178" y="25"/>
                    </a:lnTo>
                    <a:cubicBezTo>
                      <a:pt x="1157" y="15"/>
                      <a:pt x="1134" y="12"/>
                      <a:pt x="1112" y="12"/>
                    </a:cubicBezTo>
                    <a:cubicBezTo>
                      <a:pt x="1066" y="12"/>
                      <a:pt x="1020" y="26"/>
                      <a:pt x="973" y="37"/>
                    </a:cubicBezTo>
                    <a:cubicBezTo>
                      <a:pt x="906" y="56"/>
                      <a:pt x="836" y="65"/>
                      <a:pt x="767" y="65"/>
                    </a:cubicBezTo>
                    <a:cubicBezTo>
                      <a:pt x="684" y="65"/>
                      <a:pt x="600" y="52"/>
                      <a:pt x="522" y="25"/>
                    </a:cubicBezTo>
                    <a:cubicBezTo>
                      <a:pt x="479" y="7"/>
                      <a:pt x="436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4" name="Google Shape;2224;p85"/>
              <p:cNvSpPr/>
              <p:nvPr/>
            </p:nvSpPr>
            <p:spPr>
              <a:xfrm>
                <a:off x="1516728" y="4036019"/>
                <a:ext cx="52185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97" extrusionOk="0">
                    <a:moveTo>
                      <a:pt x="550" y="1"/>
                    </a:moveTo>
                    <a:cubicBezTo>
                      <a:pt x="398" y="13"/>
                      <a:pt x="251" y="25"/>
                      <a:pt x="95" y="42"/>
                    </a:cubicBezTo>
                    <a:cubicBezTo>
                      <a:pt x="62" y="54"/>
                      <a:pt x="29" y="71"/>
                      <a:pt x="0" y="95"/>
                    </a:cubicBezTo>
                    <a:cubicBezTo>
                      <a:pt x="46" y="160"/>
                      <a:pt x="97" y="192"/>
                      <a:pt x="154" y="192"/>
                    </a:cubicBezTo>
                    <a:cubicBezTo>
                      <a:pt x="180" y="192"/>
                      <a:pt x="206" y="186"/>
                      <a:pt x="234" y="173"/>
                    </a:cubicBezTo>
                    <a:cubicBezTo>
                      <a:pt x="260" y="163"/>
                      <a:pt x="286" y="158"/>
                      <a:pt x="312" y="158"/>
                    </a:cubicBezTo>
                    <a:cubicBezTo>
                      <a:pt x="341" y="158"/>
                      <a:pt x="369" y="164"/>
                      <a:pt x="394" y="177"/>
                    </a:cubicBezTo>
                    <a:cubicBezTo>
                      <a:pt x="455" y="187"/>
                      <a:pt x="519" y="195"/>
                      <a:pt x="580" y="195"/>
                    </a:cubicBezTo>
                    <a:cubicBezTo>
                      <a:pt x="594" y="195"/>
                      <a:pt x="607" y="194"/>
                      <a:pt x="620" y="194"/>
                    </a:cubicBezTo>
                    <a:cubicBezTo>
                      <a:pt x="624" y="196"/>
                      <a:pt x="627" y="197"/>
                      <a:pt x="630" y="197"/>
                    </a:cubicBezTo>
                    <a:cubicBezTo>
                      <a:pt x="633" y="197"/>
                      <a:pt x="636" y="196"/>
                      <a:pt x="640" y="194"/>
                    </a:cubicBezTo>
                    <a:lnTo>
                      <a:pt x="640" y="17"/>
                    </a:lnTo>
                    <a:cubicBezTo>
                      <a:pt x="612" y="5"/>
                      <a:pt x="583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85"/>
              <p:cNvSpPr/>
              <p:nvPr/>
            </p:nvSpPr>
            <p:spPr>
              <a:xfrm>
                <a:off x="1477324" y="3993114"/>
                <a:ext cx="74900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72" extrusionOk="0">
                    <a:moveTo>
                      <a:pt x="533" y="1"/>
                    </a:moveTo>
                    <a:cubicBezTo>
                      <a:pt x="454" y="1"/>
                      <a:pt x="374" y="9"/>
                      <a:pt x="296" y="40"/>
                    </a:cubicBezTo>
                    <a:cubicBezTo>
                      <a:pt x="238" y="53"/>
                      <a:pt x="183" y="61"/>
                      <a:pt x="126" y="61"/>
                    </a:cubicBezTo>
                    <a:cubicBezTo>
                      <a:pt x="114" y="61"/>
                      <a:pt x="102" y="61"/>
                      <a:pt x="90" y="60"/>
                    </a:cubicBezTo>
                    <a:cubicBezTo>
                      <a:pt x="54" y="64"/>
                      <a:pt x="21" y="85"/>
                      <a:pt x="0" y="117"/>
                    </a:cubicBezTo>
                    <a:cubicBezTo>
                      <a:pt x="17" y="138"/>
                      <a:pt x="29" y="167"/>
                      <a:pt x="45" y="167"/>
                    </a:cubicBezTo>
                    <a:cubicBezTo>
                      <a:pt x="63" y="170"/>
                      <a:pt x="80" y="171"/>
                      <a:pt x="99" y="171"/>
                    </a:cubicBezTo>
                    <a:cubicBezTo>
                      <a:pt x="128" y="171"/>
                      <a:pt x="159" y="168"/>
                      <a:pt x="189" y="163"/>
                    </a:cubicBezTo>
                    <a:cubicBezTo>
                      <a:pt x="215" y="151"/>
                      <a:pt x="243" y="144"/>
                      <a:pt x="270" y="144"/>
                    </a:cubicBezTo>
                    <a:cubicBezTo>
                      <a:pt x="290" y="144"/>
                      <a:pt x="310" y="148"/>
                      <a:pt x="328" y="154"/>
                    </a:cubicBezTo>
                    <a:cubicBezTo>
                      <a:pt x="337" y="158"/>
                      <a:pt x="345" y="158"/>
                      <a:pt x="357" y="158"/>
                    </a:cubicBezTo>
                    <a:cubicBezTo>
                      <a:pt x="509" y="158"/>
                      <a:pt x="661" y="163"/>
                      <a:pt x="817" y="163"/>
                    </a:cubicBezTo>
                    <a:cubicBezTo>
                      <a:pt x="821" y="163"/>
                      <a:pt x="826" y="164"/>
                      <a:pt x="831" y="164"/>
                    </a:cubicBezTo>
                    <a:cubicBezTo>
                      <a:pt x="871" y="164"/>
                      <a:pt x="908" y="133"/>
                      <a:pt x="919" y="93"/>
                    </a:cubicBezTo>
                    <a:cubicBezTo>
                      <a:pt x="907" y="15"/>
                      <a:pt x="870" y="15"/>
                      <a:pt x="841" y="15"/>
                    </a:cubicBezTo>
                    <a:cubicBezTo>
                      <a:pt x="740" y="15"/>
                      <a:pt x="636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6" name="Google Shape;2226;p85"/>
              <p:cNvSpPr/>
              <p:nvPr/>
            </p:nvSpPr>
            <p:spPr>
              <a:xfrm>
                <a:off x="1530405" y="4078679"/>
                <a:ext cx="3850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8" extrusionOk="0">
                    <a:moveTo>
                      <a:pt x="344" y="0"/>
                    </a:moveTo>
                    <a:cubicBezTo>
                      <a:pt x="236" y="0"/>
                      <a:pt x="130" y="25"/>
                      <a:pt x="33" y="72"/>
                    </a:cubicBezTo>
                    <a:cubicBezTo>
                      <a:pt x="21" y="80"/>
                      <a:pt x="9" y="105"/>
                      <a:pt x="1" y="121"/>
                    </a:cubicBezTo>
                    <a:lnTo>
                      <a:pt x="5" y="162"/>
                    </a:lnTo>
                    <a:cubicBezTo>
                      <a:pt x="8" y="162"/>
                      <a:pt x="12" y="162"/>
                      <a:pt x="16" y="162"/>
                    </a:cubicBezTo>
                    <a:cubicBezTo>
                      <a:pt x="137" y="162"/>
                      <a:pt x="254" y="217"/>
                      <a:pt x="374" y="217"/>
                    </a:cubicBezTo>
                    <a:cubicBezTo>
                      <a:pt x="396" y="217"/>
                      <a:pt x="418" y="216"/>
                      <a:pt x="440" y="211"/>
                    </a:cubicBezTo>
                    <a:cubicBezTo>
                      <a:pt x="452" y="207"/>
                      <a:pt x="464" y="207"/>
                      <a:pt x="472" y="203"/>
                    </a:cubicBezTo>
                    <a:lnTo>
                      <a:pt x="472" y="43"/>
                    </a:lnTo>
                    <a:cubicBezTo>
                      <a:pt x="448" y="23"/>
                      <a:pt x="419" y="10"/>
                      <a:pt x="390" y="2"/>
                    </a:cubicBezTo>
                    <a:cubicBezTo>
                      <a:pt x="375" y="1"/>
                      <a:pt x="359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7" name="Google Shape;2227;p85"/>
              <p:cNvSpPr/>
              <p:nvPr/>
            </p:nvSpPr>
            <p:spPr>
              <a:xfrm>
                <a:off x="1547420" y="3899083"/>
                <a:ext cx="21493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53" extrusionOk="0">
                    <a:moveTo>
                      <a:pt x="231" y="0"/>
                    </a:moveTo>
                    <a:cubicBezTo>
                      <a:pt x="169" y="9"/>
                      <a:pt x="103" y="13"/>
                      <a:pt x="38" y="21"/>
                    </a:cubicBezTo>
                    <a:cubicBezTo>
                      <a:pt x="25" y="25"/>
                      <a:pt x="13" y="46"/>
                      <a:pt x="1" y="62"/>
                    </a:cubicBezTo>
                    <a:cubicBezTo>
                      <a:pt x="13" y="128"/>
                      <a:pt x="42" y="144"/>
                      <a:pt x="75" y="144"/>
                    </a:cubicBezTo>
                    <a:cubicBezTo>
                      <a:pt x="80" y="145"/>
                      <a:pt x="84" y="145"/>
                      <a:pt x="89" y="145"/>
                    </a:cubicBezTo>
                    <a:cubicBezTo>
                      <a:pt x="113" y="145"/>
                      <a:pt x="139" y="139"/>
                      <a:pt x="163" y="139"/>
                    </a:cubicBezTo>
                    <a:cubicBezTo>
                      <a:pt x="168" y="139"/>
                      <a:pt x="173" y="139"/>
                      <a:pt x="177" y="140"/>
                    </a:cubicBezTo>
                    <a:cubicBezTo>
                      <a:pt x="206" y="140"/>
                      <a:pt x="235" y="144"/>
                      <a:pt x="263" y="152"/>
                    </a:cubicBezTo>
                    <a:lnTo>
                      <a:pt x="263" y="9"/>
                    </a:lnTo>
                    <a:cubicBezTo>
                      <a:pt x="255" y="0"/>
                      <a:pt x="243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85"/>
              <p:cNvSpPr/>
              <p:nvPr/>
            </p:nvSpPr>
            <p:spPr>
              <a:xfrm>
                <a:off x="1555154" y="3993603"/>
                <a:ext cx="13759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5" extrusionOk="0">
                    <a:moveTo>
                      <a:pt x="168" y="1"/>
                    </a:moveTo>
                    <a:cubicBezTo>
                      <a:pt x="123" y="1"/>
                      <a:pt x="70" y="34"/>
                      <a:pt x="21" y="42"/>
                    </a:cubicBezTo>
                    <a:cubicBezTo>
                      <a:pt x="13" y="42"/>
                      <a:pt x="0" y="70"/>
                      <a:pt x="0" y="91"/>
                    </a:cubicBezTo>
                    <a:cubicBezTo>
                      <a:pt x="0" y="107"/>
                      <a:pt x="4" y="124"/>
                      <a:pt x="17" y="140"/>
                    </a:cubicBezTo>
                    <a:cubicBezTo>
                      <a:pt x="25" y="152"/>
                      <a:pt x="41" y="161"/>
                      <a:pt x="58" y="165"/>
                    </a:cubicBezTo>
                    <a:cubicBezTo>
                      <a:pt x="95" y="165"/>
                      <a:pt x="132" y="161"/>
                      <a:pt x="168" y="1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29" name="Google Shape;2229;p85"/>
            <p:cNvGrpSpPr/>
            <p:nvPr/>
          </p:nvGrpSpPr>
          <p:grpSpPr>
            <a:xfrm>
              <a:off x="2980782" y="3857070"/>
              <a:ext cx="398613" cy="405600"/>
              <a:chOff x="907029" y="3466457"/>
              <a:chExt cx="664245" cy="675887"/>
            </a:xfrm>
          </p:grpSpPr>
          <p:sp>
            <p:nvSpPr>
              <p:cNvPr id="2230" name="Google Shape;2230;p85"/>
              <p:cNvSpPr/>
              <p:nvPr/>
            </p:nvSpPr>
            <p:spPr>
              <a:xfrm>
                <a:off x="1093790" y="3683828"/>
                <a:ext cx="63909" cy="1229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51" extrusionOk="0">
                    <a:moveTo>
                      <a:pt x="166" y="0"/>
                    </a:moveTo>
                    <a:cubicBezTo>
                      <a:pt x="125" y="0"/>
                      <a:pt x="85" y="10"/>
                      <a:pt x="46" y="27"/>
                    </a:cubicBezTo>
                    <a:cubicBezTo>
                      <a:pt x="29" y="39"/>
                      <a:pt x="13" y="55"/>
                      <a:pt x="1" y="72"/>
                    </a:cubicBezTo>
                    <a:cubicBezTo>
                      <a:pt x="39" y="122"/>
                      <a:pt x="75" y="151"/>
                      <a:pt x="117" y="151"/>
                    </a:cubicBezTo>
                    <a:cubicBezTo>
                      <a:pt x="133" y="151"/>
                      <a:pt x="151" y="147"/>
                      <a:pt x="169" y="137"/>
                    </a:cubicBezTo>
                    <a:cubicBezTo>
                      <a:pt x="198" y="121"/>
                      <a:pt x="230" y="113"/>
                      <a:pt x="263" y="113"/>
                    </a:cubicBezTo>
                    <a:cubicBezTo>
                      <a:pt x="296" y="113"/>
                      <a:pt x="329" y="121"/>
                      <a:pt x="358" y="137"/>
                    </a:cubicBezTo>
                    <a:cubicBezTo>
                      <a:pt x="376" y="146"/>
                      <a:pt x="397" y="150"/>
                      <a:pt x="418" y="150"/>
                    </a:cubicBezTo>
                    <a:cubicBezTo>
                      <a:pt x="439" y="150"/>
                      <a:pt x="460" y="146"/>
                      <a:pt x="481" y="137"/>
                    </a:cubicBezTo>
                    <a:cubicBezTo>
                      <a:pt x="507" y="125"/>
                      <a:pt x="537" y="119"/>
                      <a:pt x="567" y="119"/>
                    </a:cubicBezTo>
                    <a:cubicBezTo>
                      <a:pt x="597" y="119"/>
                      <a:pt x="626" y="125"/>
                      <a:pt x="653" y="137"/>
                    </a:cubicBezTo>
                    <a:cubicBezTo>
                      <a:pt x="665" y="143"/>
                      <a:pt x="679" y="146"/>
                      <a:pt x="692" y="146"/>
                    </a:cubicBezTo>
                    <a:cubicBezTo>
                      <a:pt x="718" y="146"/>
                      <a:pt x="743" y="135"/>
                      <a:pt x="760" y="113"/>
                    </a:cubicBezTo>
                    <a:cubicBezTo>
                      <a:pt x="784" y="88"/>
                      <a:pt x="780" y="51"/>
                      <a:pt x="752" y="35"/>
                    </a:cubicBezTo>
                    <a:cubicBezTo>
                      <a:pt x="739" y="27"/>
                      <a:pt x="727" y="27"/>
                      <a:pt x="715" y="27"/>
                    </a:cubicBezTo>
                    <a:cubicBezTo>
                      <a:pt x="709" y="27"/>
                      <a:pt x="703" y="27"/>
                      <a:pt x="697" y="27"/>
                    </a:cubicBezTo>
                    <a:cubicBezTo>
                      <a:pt x="596" y="27"/>
                      <a:pt x="496" y="3"/>
                      <a:pt x="396" y="3"/>
                    </a:cubicBezTo>
                    <a:cubicBezTo>
                      <a:pt x="360" y="3"/>
                      <a:pt x="324" y="6"/>
                      <a:pt x="288" y="14"/>
                    </a:cubicBezTo>
                    <a:cubicBezTo>
                      <a:pt x="263" y="14"/>
                      <a:pt x="243" y="10"/>
                      <a:pt x="222" y="6"/>
                    </a:cubicBezTo>
                    <a:cubicBezTo>
                      <a:pt x="203" y="2"/>
                      <a:pt x="185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1" name="Google Shape;2231;p85"/>
              <p:cNvSpPr/>
              <p:nvPr/>
            </p:nvSpPr>
            <p:spPr>
              <a:xfrm>
                <a:off x="1219083" y="3683258"/>
                <a:ext cx="407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56" extrusionOk="0">
                    <a:moveTo>
                      <a:pt x="349" y="1"/>
                    </a:moveTo>
                    <a:lnTo>
                      <a:pt x="70" y="17"/>
                    </a:lnTo>
                    <a:cubicBezTo>
                      <a:pt x="68" y="15"/>
                      <a:pt x="65" y="14"/>
                      <a:pt x="62" y="14"/>
                    </a:cubicBezTo>
                    <a:cubicBezTo>
                      <a:pt x="59" y="14"/>
                      <a:pt x="56" y="15"/>
                      <a:pt x="54" y="17"/>
                    </a:cubicBezTo>
                    <a:cubicBezTo>
                      <a:pt x="21" y="17"/>
                      <a:pt x="0" y="42"/>
                      <a:pt x="0" y="70"/>
                    </a:cubicBezTo>
                    <a:cubicBezTo>
                      <a:pt x="0" y="107"/>
                      <a:pt x="17" y="144"/>
                      <a:pt x="54" y="148"/>
                    </a:cubicBezTo>
                    <a:cubicBezTo>
                      <a:pt x="83" y="153"/>
                      <a:pt x="111" y="155"/>
                      <a:pt x="141" y="155"/>
                    </a:cubicBezTo>
                    <a:cubicBezTo>
                      <a:pt x="162" y="155"/>
                      <a:pt x="183" y="154"/>
                      <a:pt x="206" y="153"/>
                    </a:cubicBezTo>
                    <a:cubicBezTo>
                      <a:pt x="249" y="146"/>
                      <a:pt x="290" y="124"/>
                      <a:pt x="334" y="124"/>
                    </a:cubicBezTo>
                    <a:cubicBezTo>
                      <a:pt x="348" y="124"/>
                      <a:pt x="363" y="126"/>
                      <a:pt x="378" y="132"/>
                    </a:cubicBezTo>
                    <a:cubicBezTo>
                      <a:pt x="382" y="134"/>
                      <a:pt x="386" y="134"/>
                      <a:pt x="390" y="134"/>
                    </a:cubicBezTo>
                    <a:cubicBezTo>
                      <a:pt x="409" y="134"/>
                      <a:pt x="431" y="122"/>
                      <a:pt x="448" y="116"/>
                    </a:cubicBezTo>
                    <a:cubicBezTo>
                      <a:pt x="472" y="103"/>
                      <a:pt x="501" y="95"/>
                      <a:pt x="493" y="50"/>
                    </a:cubicBezTo>
                    <a:cubicBezTo>
                      <a:pt x="489" y="25"/>
                      <a:pt x="470" y="3"/>
                      <a:pt x="446" y="3"/>
                    </a:cubicBezTo>
                    <a:cubicBezTo>
                      <a:pt x="443" y="3"/>
                      <a:pt x="439" y="4"/>
                      <a:pt x="435" y="5"/>
                    </a:cubicBezTo>
                    <a:lnTo>
                      <a:pt x="353" y="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2" name="Google Shape;2232;p85"/>
              <p:cNvSpPr/>
              <p:nvPr/>
            </p:nvSpPr>
            <p:spPr>
              <a:xfrm>
                <a:off x="1262151" y="3683828"/>
                <a:ext cx="201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8" extrusionOk="0">
                    <a:moveTo>
                      <a:pt x="95" y="1"/>
                    </a:moveTo>
                    <a:cubicBezTo>
                      <a:pt x="51" y="1"/>
                      <a:pt x="12" y="28"/>
                      <a:pt x="1" y="72"/>
                    </a:cubicBezTo>
                    <a:cubicBezTo>
                      <a:pt x="46" y="95"/>
                      <a:pt x="94" y="107"/>
                      <a:pt x="143" y="107"/>
                    </a:cubicBezTo>
                    <a:cubicBezTo>
                      <a:pt x="171" y="107"/>
                      <a:pt x="199" y="104"/>
                      <a:pt x="226" y="96"/>
                    </a:cubicBezTo>
                    <a:cubicBezTo>
                      <a:pt x="235" y="88"/>
                      <a:pt x="243" y="72"/>
                      <a:pt x="247" y="59"/>
                    </a:cubicBezTo>
                    <a:cubicBezTo>
                      <a:pt x="247" y="47"/>
                      <a:pt x="235" y="22"/>
                      <a:pt x="226" y="18"/>
                    </a:cubicBezTo>
                    <a:cubicBezTo>
                      <a:pt x="189" y="6"/>
                      <a:pt x="148" y="2"/>
                      <a:pt x="111" y="2"/>
                    </a:cubicBezTo>
                    <a:cubicBezTo>
                      <a:pt x="106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85"/>
              <p:cNvSpPr/>
              <p:nvPr/>
            </p:nvSpPr>
            <p:spPr>
              <a:xfrm>
                <a:off x="1284865" y="3683014"/>
                <a:ext cx="17097" cy="106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1" extrusionOk="0">
                    <a:moveTo>
                      <a:pt x="127" y="1"/>
                    </a:moveTo>
                    <a:cubicBezTo>
                      <a:pt x="76" y="1"/>
                      <a:pt x="29" y="25"/>
                      <a:pt x="1" y="69"/>
                    </a:cubicBezTo>
                    <a:cubicBezTo>
                      <a:pt x="42" y="108"/>
                      <a:pt x="79" y="131"/>
                      <a:pt x="115" y="131"/>
                    </a:cubicBezTo>
                    <a:cubicBezTo>
                      <a:pt x="137" y="131"/>
                      <a:pt x="159" y="123"/>
                      <a:pt x="181" y="106"/>
                    </a:cubicBezTo>
                    <a:cubicBezTo>
                      <a:pt x="198" y="90"/>
                      <a:pt x="206" y="73"/>
                      <a:pt x="210" y="53"/>
                    </a:cubicBezTo>
                    <a:cubicBezTo>
                      <a:pt x="202" y="32"/>
                      <a:pt x="189" y="16"/>
                      <a:pt x="173" y="8"/>
                    </a:cubicBezTo>
                    <a:cubicBezTo>
                      <a:pt x="158" y="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85"/>
              <p:cNvSpPr/>
              <p:nvPr/>
            </p:nvSpPr>
            <p:spPr>
              <a:xfrm>
                <a:off x="1183669" y="3684724"/>
                <a:ext cx="12456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5" extrusionOk="0">
                    <a:moveTo>
                      <a:pt x="72" y="0"/>
                    </a:moveTo>
                    <a:cubicBezTo>
                      <a:pt x="53" y="0"/>
                      <a:pt x="35" y="18"/>
                      <a:pt x="0" y="52"/>
                    </a:cubicBezTo>
                    <a:cubicBezTo>
                      <a:pt x="9" y="98"/>
                      <a:pt x="33" y="130"/>
                      <a:pt x="70" y="135"/>
                    </a:cubicBezTo>
                    <a:cubicBezTo>
                      <a:pt x="72" y="135"/>
                      <a:pt x="75" y="135"/>
                      <a:pt x="77" y="135"/>
                    </a:cubicBezTo>
                    <a:cubicBezTo>
                      <a:pt x="108" y="135"/>
                      <a:pt x="141" y="110"/>
                      <a:pt x="152" y="52"/>
                    </a:cubicBezTo>
                    <a:cubicBezTo>
                      <a:pt x="111" y="18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85"/>
              <p:cNvSpPr/>
              <p:nvPr/>
            </p:nvSpPr>
            <p:spPr>
              <a:xfrm>
                <a:off x="1202068" y="3684968"/>
                <a:ext cx="12375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4" y="0"/>
                    </a:moveTo>
                    <a:cubicBezTo>
                      <a:pt x="29" y="0"/>
                      <a:pt x="0" y="25"/>
                      <a:pt x="0" y="58"/>
                    </a:cubicBezTo>
                    <a:cubicBezTo>
                      <a:pt x="4" y="95"/>
                      <a:pt x="33" y="127"/>
                      <a:pt x="70" y="136"/>
                    </a:cubicBezTo>
                    <a:cubicBezTo>
                      <a:pt x="111" y="136"/>
                      <a:pt x="144" y="111"/>
                      <a:pt x="152" y="70"/>
                    </a:cubicBezTo>
                    <a:cubicBezTo>
                      <a:pt x="152" y="54"/>
                      <a:pt x="148" y="41"/>
                      <a:pt x="140" y="29"/>
                    </a:cubicBezTo>
                    <a:cubicBezTo>
                      <a:pt x="127" y="17"/>
                      <a:pt x="111" y="4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6" name="Google Shape;2236;p85"/>
              <p:cNvSpPr/>
              <p:nvPr/>
            </p:nvSpPr>
            <p:spPr>
              <a:xfrm>
                <a:off x="1167305" y="3683910"/>
                <a:ext cx="1139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7" extrusionOk="0">
                    <a:moveTo>
                      <a:pt x="66" y="1"/>
                    </a:moveTo>
                    <a:cubicBezTo>
                      <a:pt x="45" y="9"/>
                      <a:pt x="25" y="21"/>
                      <a:pt x="9" y="38"/>
                    </a:cubicBezTo>
                    <a:cubicBezTo>
                      <a:pt x="0" y="50"/>
                      <a:pt x="0" y="71"/>
                      <a:pt x="4" y="87"/>
                    </a:cubicBezTo>
                    <a:cubicBezTo>
                      <a:pt x="17" y="112"/>
                      <a:pt x="43" y="126"/>
                      <a:pt x="70" y="126"/>
                    </a:cubicBezTo>
                    <a:cubicBezTo>
                      <a:pt x="87" y="126"/>
                      <a:pt x="105" y="120"/>
                      <a:pt x="119" y="108"/>
                    </a:cubicBezTo>
                    <a:cubicBezTo>
                      <a:pt x="132" y="91"/>
                      <a:pt x="140" y="67"/>
                      <a:pt x="140" y="46"/>
                    </a:cubicBezTo>
                    <a:cubicBezTo>
                      <a:pt x="140" y="34"/>
                      <a:pt x="119" y="21"/>
                      <a:pt x="107" y="13"/>
                    </a:cubicBezTo>
                    <a:cubicBezTo>
                      <a:pt x="91" y="5"/>
                      <a:pt x="78" y="5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85"/>
              <p:cNvSpPr/>
              <p:nvPr/>
            </p:nvSpPr>
            <p:spPr>
              <a:xfrm>
                <a:off x="1173330" y="3809204"/>
                <a:ext cx="124317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76" extrusionOk="0">
                    <a:moveTo>
                      <a:pt x="1461" y="1"/>
                    </a:moveTo>
                    <a:cubicBezTo>
                      <a:pt x="1342" y="1"/>
                      <a:pt x="1223" y="1"/>
                      <a:pt x="1104" y="5"/>
                    </a:cubicBezTo>
                    <a:cubicBezTo>
                      <a:pt x="882" y="17"/>
                      <a:pt x="665" y="29"/>
                      <a:pt x="447" y="50"/>
                    </a:cubicBezTo>
                    <a:cubicBezTo>
                      <a:pt x="388" y="52"/>
                      <a:pt x="329" y="55"/>
                      <a:pt x="270" y="55"/>
                    </a:cubicBezTo>
                    <a:cubicBezTo>
                      <a:pt x="226" y="55"/>
                      <a:pt x="183" y="53"/>
                      <a:pt x="140" y="50"/>
                    </a:cubicBezTo>
                    <a:cubicBezTo>
                      <a:pt x="131" y="49"/>
                      <a:pt x="123" y="48"/>
                      <a:pt x="114" y="48"/>
                    </a:cubicBezTo>
                    <a:cubicBezTo>
                      <a:pt x="73" y="48"/>
                      <a:pt x="31" y="64"/>
                      <a:pt x="0" y="91"/>
                    </a:cubicBezTo>
                    <a:cubicBezTo>
                      <a:pt x="17" y="157"/>
                      <a:pt x="54" y="157"/>
                      <a:pt x="86" y="165"/>
                    </a:cubicBezTo>
                    <a:cubicBezTo>
                      <a:pt x="110" y="173"/>
                      <a:pt x="133" y="175"/>
                      <a:pt x="157" y="175"/>
                    </a:cubicBezTo>
                    <a:cubicBezTo>
                      <a:pt x="170" y="175"/>
                      <a:pt x="184" y="175"/>
                      <a:pt x="197" y="173"/>
                    </a:cubicBezTo>
                    <a:cubicBezTo>
                      <a:pt x="240" y="166"/>
                      <a:pt x="283" y="161"/>
                      <a:pt x="326" y="161"/>
                    </a:cubicBezTo>
                    <a:cubicBezTo>
                      <a:pt x="357" y="161"/>
                      <a:pt x="388" y="164"/>
                      <a:pt x="419" y="169"/>
                    </a:cubicBezTo>
                    <a:cubicBezTo>
                      <a:pt x="489" y="169"/>
                      <a:pt x="558" y="165"/>
                      <a:pt x="628" y="161"/>
                    </a:cubicBezTo>
                    <a:lnTo>
                      <a:pt x="1083" y="144"/>
                    </a:lnTo>
                    <a:cubicBezTo>
                      <a:pt x="1112" y="144"/>
                      <a:pt x="1141" y="140"/>
                      <a:pt x="1170" y="136"/>
                    </a:cubicBezTo>
                    <a:cubicBezTo>
                      <a:pt x="1205" y="132"/>
                      <a:pt x="1240" y="124"/>
                      <a:pt x="1276" y="124"/>
                    </a:cubicBezTo>
                    <a:cubicBezTo>
                      <a:pt x="1306" y="124"/>
                      <a:pt x="1336" y="129"/>
                      <a:pt x="1367" y="148"/>
                    </a:cubicBezTo>
                    <a:cubicBezTo>
                      <a:pt x="1386" y="160"/>
                      <a:pt x="1404" y="165"/>
                      <a:pt x="1420" y="165"/>
                    </a:cubicBezTo>
                    <a:cubicBezTo>
                      <a:pt x="1462" y="165"/>
                      <a:pt x="1492" y="131"/>
                      <a:pt x="1510" y="87"/>
                    </a:cubicBezTo>
                    <a:cubicBezTo>
                      <a:pt x="1527" y="58"/>
                      <a:pt x="1514" y="21"/>
                      <a:pt x="1486" y="9"/>
                    </a:cubicBezTo>
                    <a:cubicBezTo>
                      <a:pt x="1477" y="5"/>
                      <a:pt x="1469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85"/>
              <p:cNvSpPr/>
              <p:nvPr/>
            </p:nvSpPr>
            <p:spPr>
              <a:xfrm>
                <a:off x="1298949" y="3808878"/>
                <a:ext cx="17097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6" extrusionOk="0">
                    <a:moveTo>
                      <a:pt x="98" y="0"/>
                    </a:moveTo>
                    <a:cubicBezTo>
                      <a:pt x="67" y="0"/>
                      <a:pt x="34" y="14"/>
                      <a:pt x="0" y="50"/>
                    </a:cubicBezTo>
                    <a:cubicBezTo>
                      <a:pt x="25" y="119"/>
                      <a:pt x="59" y="136"/>
                      <a:pt x="97" y="136"/>
                    </a:cubicBezTo>
                    <a:cubicBezTo>
                      <a:pt x="116" y="136"/>
                      <a:pt x="136" y="132"/>
                      <a:pt x="156" y="128"/>
                    </a:cubicBezTo>
                    <a:cubicBezTo>
                      <a:pt x="193" y="120"/>
                      <a:pt x="209" y="91"/>
                      <a:pt x="197" y="33"/>
                    </a:cubicBezTo>
                    <a:cubicBezTo>
                      <a:pt x="164" y="15"/>
                      <a:pt x="13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9" name="Google Shape;2239;p85"/>
              <p:cNvSpPr/>
              <p:nvPr/>
            </p:nvSpPr>
            <p:spPr>
              <a:xfrm>
                <a:off x="1322966" y="3810506"/>
                <a:ext cx="15468" cy="1082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08" y="0"/>
                    </a:moveTo>
                    <a:cubicBezTo>
                      <a:pt x="83" y="0"/>
                      <a:pt x="58" y="7"/>
                      <a:pt x="33" y="13"/>
                    </a:cubicBezTo>
                    <a:cubicBezTo>
                      <a:pt x="9" y="17"/>
                      <a:pt x="0" y="59"/>
                      <a:pt x="17" y="79"/>
                    </a:cubicBezTo>
                    <a:cubicBezTo>
                      <a:pt x="36" y="113"/>
                      <a:pt x="68" y="133"/>
                      <a:pt x="105" y="133"/>
                    </a:cubicBezTo>
                    <a:cubicBezTo>
                      <a:pt x="108" y="133"/>
                      <a:pt x="112" y="133"/>
                      <a:pt x="115" y="132"/>
                    </a:cubicBezTo>
                    <a:cubicBezTo>
                      <a:pt x="165" y="124"/>
                      <a:pt x="177" y="87"/>
                      <a:pt x="189" y="30"/>
                    </a:cubicBezTo>
                    <a:cubicBezTo>
                      <a:pt x="161" y="7"/>
                      <a:pt x="134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0" name="Google Shape;2240;p85"/>
              <p:cNvSpPr/>
              <p:nvPr/>
            </p:nvSpPr>
            <p:spPr>
              <a:xfrm>
                <a:off x="1113817" y="3813437"/>
                <a:ext cx="9444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1" extrusionOk="0">
                    <a:moveTo>
                      <a:pt x="41" y="1"/>
                    </a:moveTo>
                    <a:cubicBezTo>
                      <a:pt x="24" y="1"/>
                      <a:pt x="7" y="8"/>
                      <a:pt x="1" y="31"/>
                    </a:cubicBezTo>
                    <a:cubicBezTo>
                      <a:pt x="1" y="55"/>
                      <a:pt x="5" y="80"/>
                      <a:pt x="13" y="100"/>
                    </a:cubicBezTo>
                    <a:cubicBezTo>
                      <a:pt x="42" y="100"/>
                      <a:pt x="66" y="92"/>
                      <a:pt x="95" y="88"/>
                    </a:cubicBezTo>
                    <a:cubicBezTo>
                      <a:pt x="108" y="76"/>
                      <a:pt x="112" y="64"/>
                      <a:pt x="116" y="51"/>
                    </a:cubicBezTo>
                    <a:cubicBezTo>
                      <a:pt x="112" y="35"/>
                      <a:pt x="103" y="18"/>
                      <a:pt x="91" y="6"/>
                    </a:cubicBezTo>
                    <a:cubicBezTo>
                      <a:pt x="87" y="2"/>
                      <a:pt x="81" y="1"/>
                      <a:pt x="74" y="1"/>
                    </a:cubicBezTo>
                    <a:cubicBezTo>
                      <a:pt x="68" y="1"/>
                      <a:pt x="60" y="2"/>
                      <a:pt x="54" y="2"/>
                    </a:cubicBezTo>
                    <a:cubicBezTo>
                      <a:pt x="50" y="1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1" name="Google Shape;2241;p85"/>
              <p:cNvSpPr/>
              <p:nvPr/>
            </p:nvSpPr>
            <p:spPr>
              <a:xfrm>
                <a:off x="1255475" y="3554220"/>
                <a:ext cx="200193" cy="18399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26" extrusionOk="0">
                    <a:moveTo>
                      <a:pt x="2110" y="0"/>
                    </a:moveTo>
                    <a:cubicBezTo>
                      <a:pt x="2078" y="0"/>
                      <a:pt x="2045" y="21"/>
                      <a:pt x="1999" y="59"/>
                    </a:cubicBezTo>
                    <a:cubicBezTo>
                      <a:pt x="1955" y="16"/>
                      <a:pt x="1907" y="7"/>
                      <a:pt x="1858" y="7"/>
                    </a:cubicBezTo>
                    <a:cubicBezTo>
                      <a:pt x="1823" y="7"/>
                      <a:pt x="1788" y="11"/>
                      <a:pt x="1753" y="11"/>
                    </a:cubicBezTo>
                    <a:cubicBezTo>
                      <a:pt x="1743" y="11"/>
                      <a:pt x="1734" y="11"/>
                      <a:pt x="1724" y="10"/>
                    </a:cubicBezTo>
                    <a:cubicBezTo>
                      <a:pt x="1662" y="10"/>
                      <a:pt x="1597" y="14"/>
                      <a:pt x="1539" y="22"/>
                    </a:cubicBezTo>
                    <a:cubicBezTo>
                      <a:pt x="1419" y="22"/>
                      <a:pt x="1299" y="33"/>
                      <a:pt x="1178" y="33"/>
                    </a:cubicBezTo>
                    <a:cubicBezTo>
                      <a:pt x="1118" y="33"/>
                      <a:pt x="1058" y="31"/>
                      <a:pt x="998" y="22"/>
                    </a:cubicBezTo>
                    <a:cubicBezTo>
                      <a:pt x="969" y="21"/>
                      <a:pt x="940" y="20"/>
                      <a:pt x="911" y="20"/>
                    </a:cubicBezTo>
                    <a:cubicBezTo>
                      <a:pt x="871" y="20"/>
                      <a:pt x="831" y="22"/>
                      <a:pt x="793" y="26"/>
                    </a:cubicBezTo>
                    <a:cubicBezTo>
                      <a:pt x="764" y="26"/>
                      <a:pt x="735" y="22"/>
                      <a:pt x="706" y="22"/>
                    </a:cubicBezTo>
                    <a:cubicBezTo>
                      <a:pt x="642" y="20"/>
                      <a:pt x="578" y="11"/>
                      <a:pt x="512" y="11"/>
                    </a:cubicBezTo>
                    <a:cubicBezTo>
                      <a:pt x="469" y="11"/>
                      <a:pt x="426" y="15"/>
                      <a:pt x="382" y="26"/>
                    </a:cubicBezTo>
                    <a:cubicBezTo>
                      <a:pt x="358" y="33"/>
                      <a:pt x="332" y="36"/>
                      <a:pt x="306" y="36"/>
                    </a:cubicBezTo>
                    <a:cubicBezTo>
                      <a:pt x="254" y="36"/>
                      <a:pt x="200" y="26"/>
                      <a:pt x="148" y="26"/>
                    </a:cubicBezTo>
                    <a:cubicBezTo>
                      <a:pt x="111" y="26"/>
                      <a:pt x="79" y="31"/>
                      <a:pt x="46" y="39"/>
                    </a:cubicBezTo>
                    <a:cubicBezTo>
                      <a:pt x="29" y="39"/>
                      <a:pt x="17" y="59"/>
                      <a:pt x="9" y="72"/>
                    </a:cubicBezTo>
                    <a:cubicBezTo>
                      <a:pt x="5" y="76"/>
                      <a:pt x="1" y="84"/>
                      <a:pt x="1" y="92"/>
                    </a:cubicBezTo>
                    <a:cubicBezTo>
                      <a:pt x="5" y="113"/>
                      <a:pt x="13" y="129"/>
                      <a:pt x="17" y="145"/>
                    </a:cubicBezTo>
                    <a:cubicBezTo>
                      <a:pt x="29" y="150"/>
                      <a:pt x="38" y="154"/>
                      <a:pt x="50" y="154"/>
                    </a:cubicBezTo>
                    <a:lnTo>
                      <a:pt x="374" y="141"/>
                    </a:lnTo>
                    <a:cubicBezTo>
                      <a:pt x="390" y="141"/>
                      <a:pt x="403" y="141"/>
                      <a:pt x="419" y="145"/>
                    </a:cubicBezTo>
                    <a:cubicBezTo>
                      <a:pt x="440" y="151"/>
                      <a:pt x="461" y="155"/>
                      <a:pt x="481" y="155"/>
                    </a:cubicBezTo>
                    <a:cubicBezTo>
                      <a:pt x="488" y="155"/>
                      <a:pt x="495" y="155"/>
                      <a:pt x="501" y="154"/>
                    </a:cubicBezTo>
                    <a:cubicBezTo>
                      <a:pt x="547" y="138"/>
                      <a:pt x="593" y="130"/>
                      <a:pt x="638" y="130"/>
                    </a:cubicBezTo>
                    <a:cubicBezTo>
                      <a:pt x="654" y="130"/>
                      <a:pt x="670" y="131"/>
                      <a:pt x="686" y="133"/>
                    </a:cubicBezTo>
                    <a:cubicBezTo>
                      <a:pt x="801" y="141"/>
                      <a:pt x="916" y="158"/>
                      <a:pt x="1031" y="170"/>
                    </a:cubicBezTo>
                    <a:cubicBezTo>
                      <a:pt x="1145" y="178"/>
                      <a:pt x="1260" y="207"/>
                      <a:pt x="1371" y="223"/>
                    </a:cubicBezTo>
                    <a:cubicBezTo>
                      <a:pt x="1377" y="225"/>
                      <a:pt x="1383" y="225"/>
                      <a:pt x="1389" y="225"/>
                    </a:cubicBezTo>
                    <a:cubicBezTo>
                      <a:pt x="1421" y="225"/>
                      <a:pt x="1453" y="211"/>
                      <a:pt x="1485" y="211"/>
                    </a:cubicBezTo>
                    <a:cubicBezTo>
                      <a:pt x="1488" y="211"/>
                      <a:pt x="1491" y="211"/>
                      <a:pt x="1494" y="211"/>
                    </a:cubicBezTo>
                    <a:cubicBezTo>
                      <a:pt x="1497" y="211"/>
                      <a:pt x="1499" y="211"/>
                      <a:pt x="1502" y="211"/>
                    </a:cubicBezTo>
                    <a:cubicBezTo>
                      <a:pt x="1545" y="211"/>
                      <a:pt x="1589" y="190"/>
                      <a:pt x="1633" y="190"/>
                    </a:cubicBezTo>
                    <a:cubicBezTo>
                      <a:pt x="1656" y="190"/>
                      <a:pt x="1680" y="196"/>
                      <a:pt x="1703" y="215"/>
                    </a:cubicBezTo>
                    <a:lnTo>
                      <a:pt x="1712" y="215"/>
                    </a:lnTo>
                    <a:lnTo>
                      <a:pt x="2007" y="121"/>
                    </a:lnTo>
                    <a:cubicBezTo>
                      <a:pt x="2040" y="147"/>
                      <a:pt x="2083" y="163"/>
                      <a:pt x="2127" y="163"/>
                    </a:cubicBezTo>
                    <a:cubicBezTo>
                      <a:pt x="2132" y="163"/>
                      <a:pt x="2137" y="162"/>
                      <a:pt x="2143" y="162"/>
                    </a:cubicBezTo>
                    <a:cubicBezTo>
                      <a:pt x="2152" y="163"/>
                      <a:pt x="2162" y="163"/>
                      <a:pt x="2172" y="163"/>
                    </a:cubicBezTo>
                    <a:cubicBezTo>
                      <a:pt x="2230" y="163"/>
                      <a:pt x="2288" y="148"/>
                      <a:pt x="2344" y="148"/>
                    </a:cubicBezTo>
                    <a:cubicBezTo>
                      <a:pt x="2353" y="148"/>
                      <a:pt x="2363" y="149"/>
                      <a:pt x="2372" y="150"/>
                    </a:cubicBezTo>
                    <a:cubicBezTo>
                      <a:pt x="2377" y="151"/>
                      <a:pt x="2382" y="151"/>
                      <a:pt x="2387" y="151"/>
                    </a:cubicBezTo>
                    <a:cubicBezTo>
                      <a:pt x="2424" y="151"/>
                      <a:pt x="2448" y="123"/>
                      <a:pt x="2458" y="72"/>
                    </a:cubicBezTo>
                    <a:cubicBezTo>
                      <a:pt x="2447" y="31"/>
                      <a:pt x="2426" y="14"/>
                      <a:pt x="2395" y="14"/>
                    </a:cubicBezTo>
                    <a:cubicBezTo>
                      <a:pt x="2392" y="14"/>
                      <a:pt x="2388" y="14"/>
                      <a:pt x="2385" y="14"/>
                    </a:cubicBezTo>
                    <a:cubicBezTo>
                      <a:pt x="2356" y="17"/>
                      <a:pt x="2327" y="18"/>
                      <a:pt x="2298" y="18"/>
                    </a:cubicBezTo>
                    <a:cubicBezTo>
                      <a:pt x="2241" y="18"/>
                      <a:pt x="2184" y="13"/>
                      <a:pt x="2126" y="2"/>
                    </a:cubicBezTo>
                    <a:cubicBezTo>
                      <a:pt x="2121" y="1"/>
                      <a:pt x="2115" y="0"/>
                      <a:pt x="2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85"/>
              <p:cNvSpPr/>
              <p:nvPr/>
            </p:nvSpPr>
            <p:spPr>
              <a:xfrm>
                <a:off x="1147278" y="3554627"/>
                <a:ext cx="30774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25" extrusionOk="0">
                    <a:moveTo>
                      <a:pt x="111" y="1"/>
                    </a:moveTo>
                    <a:cubicBezTo>
                      <a:pt x="49" y="5"/>
                      <a:pt x="49" y="5"/>
                      <a:pt x="0" y="63"/>
                    </a:cubicBezTo>
                    <a:cubicBezTo>
                      <a:pt x="17" y="95"/>
                      <a:pt x="54" y="116"/>
                      <a:pt x="90" y="116"/>
                    </a:cubicBezTo>
                    <a:cubicBezTo>
                      <a:pt x="98" y="117"/>
                      <a:pt x="105" y="117"/>
                      <a:pt x="113" y="117"/>
                    </a:cubicBezTo>
                    <a:cubicBezTo>
                      <a:pt x="151" y="117"/>
                      <a:pt x="191" y="107"/>
                      <a:pt x="230" y="107"/>
                    </a:cubicBezTo>
                    <a:cubicBezTo>
                      <a:pt x="255" y="107"/>
                      <a:pt x="280" y="111"/>
                      <a:pt x="304" y="124"/>
                    </a:cubicBezTo>
                    <a:cubicBezTo>
                      <a:pt x="308" y="124"/>
                      <a:pt x="316" y="124"/>
                      <a:pt x="324" y="120"/>
                    </a:cubicBezTo>
                    <a:cubicBezTo>
                      <a:pt x="357" y="112"/>
                      <a:pt x="378" y="83"/>
                      <a:pt x="378" y="50"/>
                    </a:cubicBezTo>
                    <a:cubicBezTo>
                      <a:pt x="378" y="17"/>
                      <a:pt x="357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85"/>
              <p:cNvSpPr/>
              <p:nvPr/>
            </p:nvSpPr>
            <p:spPr>
              <a:xfrm>
                <a:off x="1203045" y="3553243"/>
                <a:ext cx="15468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5" extrusionOk="0">
                    <a:moveTo>
                      <a:pt x="133" y="0"/>
                    </a:moveTo>
                    <a:cubicBezTo>
                      <a:pt x="130" y="0"/>
                      <a:pt x="127" y="1"/>
                      <a:pt x="124" y="2"/>
                    </a:cubicBezTo>
                    <a:cubicBezTo>
                      <a:pt x="87" y="6"/>
                      <a:pt x="54" y="18"/>
                      <a:pt x="25" y="34"/>
                    </a:cubicBezTo>
                    <a:cubicBezTo>
                      <a:pt x="0" y="47"/>
                      <a:pt x="13" y="112"/>
                      <a:pt x="41" y="121"/>
                    </a:cubicBezTo>
                    <a:cubicBezTo>
                      <a:pt x="63" y="130"/>
                      <a:pt x="87" y="134"/>
                      <a:pt x="110" y="134"/>
                    </a:cubicBezTo>
                    <a:cubicBezTo>
                      <a:pt x="117" y="134"/>
                      <a:pt x="125" y="134"/>
                      <a:pt x="132" y="133"/>
                    </a:cubicBezTo>
                    <a:cubicBezTo>
                      <a:pt x="152" y="125"/>
                      <a:pt x="169" y="92"/>
                      <a:pt x="189" y="67"/>
                    </a:cubicBezTo>
                    <a:cubicBezTo>
                      <a:pt x="171" y="24"/>
                      <a:pt x="153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85"/>
              <p:cNvSpPr/>
              <p:nvPr/>
            </p:nvSpPr>
            <p:spPr>
              <a:xfrm>
                <a:off x="1224050" y="3554382"/>
                <a:ext cx="13840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4" extrusionOk="0">
                    <a:moveTo>
                      <a:pt x="85" y="1"/>
                    </a:moveTo>
                    <a:cubicBezTo>
                      <a:pt x="66" y="1"/>
                      <a:pt x="48" y="6"/>
                      <a:pt x="30" y="16"/>
                    </a:cubicBezTo>
                    <a:cubicBezTo>
                      <a:pt x="9" y="29"/>
                      <a:pt x="1" y="53"/>
                      <a:pt x="13" y="74"/>
                    </a:cubicBezTo>
                    <a:cubicBezTo>
                      <a:pt x="30" y="115"/>
                      <a:pt x="71" y="143"/>
                      <a:pt x="116" y="143"/>
                    </a:cubicBezTo>
                    <a:cubicBezTo>
                      <a:pt x="157" y="135"/>
                      <a:pt x="165" y="94"/>
                      <a:pt x="169" y="45"/>
                    </a:cubicBezTo>
                    <a:cubicBezTo>
                      <a:pt x="148" y="16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85"/>
              <p:cNvSpPr/>
              <p:nvPr/>
            </p:nvSpPr>
            <p:spPr>
              <a:xfrm>
                <a:off x="1240088" y="3554871"/>
                <a:ext cx="12782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43" extrusionOk="0">
                    <a:moveTo>
                      <a:pt x="88" y="1"/>
                    </a:moveTo>
                    <a:cubicBezTo>
                      <a:pt x="69" y="1"/>
                      <a:pt x="48" y="19"/>
                      <a:pt x="9" y="55"/>
                    </a:cubicBezTo>
                    <a:cubicBezTo>
                      <a:pt x="1" y="101"/>
                      <a:pt x="34" y="137"/>
                      <a:pt x="79" y="142"/>
                    </a:cubicBezTo>
                    <a:cubicBezTo>
                      <a:pt x="83" y="142"/>
                      <a:pt x="86" y="143"/>
                      <a:pt x="90" y="143"/>
                    </a:cubicBezTo>
                    <a:cubicBezTo>
                      <a:pt x="127" y="143"/>
                      <a:pt x="146" y="105"/>
                      <a:pt x="157" y="60"/>
                    </a:cubicBezTo>
                    <a:cubicBezTo>
                      <a:pt x="126" y="20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85"/>
              <p:cNvSpPr/>
              <p:nvPr/>
            </p:nvSpPr>
            <p:spPr>
              <a:xfrm>
                <a:off x="1187658" y="3554057"/>
                <a:ext cx="11154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1" extrusionOk="0">
                    <a:moveTo>
                      <a:pt x="76" y="1"/>
                    </a:moveTo>
                    <a:cubicBezTo>
                      <a:pt x="51" y="1"/>
                      <a:pt x="27" y="15"/>
                      <a:pt x="1" y="41"/>
                    </a:cubicBezTo>
                    <a:cubicBezTo>
                      <a:pt x="19" y="96"/>
                      <a:pt x="47" y="110"/>
                      <a:pt x="75" y="110"/>
                    </a:cubicBezTo>
                    <a:cubicBezTo>
                      <a:pt x="85" y="110"/>
                      <a:pt x="94" y="109"/>
                      <a:pt x="103" y="106"/>
                    </a:cubicBezTo>
                    <a:cubicBezTo>
                      <a:pt x="120" y="106"/>
                      <a:pt x="132" y="70"/>
                      <a:pt x="136" y="45"/>
                    </a:cubicBezTo>
                    <a:cubicBezTo>
                      <a:pt x="136" y="37"/>
                      <a:pt x="120" y="16"/>
                      <a:pt x="107" y="8"/>
                    </a:cubicBezTo>
                    <a:cubicBezTo>
                      <a:pt x="97" y="3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85"/>
              <p:cNvSpPr/>
              <p:nvPr/>
            </p:nvSpPr>
            <p:spPr>
              <a:xfrm>
                <a:off x="1456564" y="3554952"/>
                <a:ext cx="11154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2" extrusionOk="0">
                    <a:moveTo>
                      <a:pt x="66" y="1"/>
                    </a:moveTo>
                    <a:cubicBezTo>
                      <a:pt x="57" y="1"/>
                      <a:pt x="49" y="2"/>
                      <a:pt x="42" y="5"/>
                    </a:cubicBezTo>
                    <a:cubicBezTo>
                      <a:pt x="13" y="13"/>
                      <a:pt x="1" y="46"/>
                      <a:pt x="17" y="95"/>
                    </a:cubicBezTo>
                    <a:lnTo>
                      <a:pt x="91" y="112"/>
                    </a:lnTo>
                    <a:cubicBezTo>
                      <a:pt x="116" y="79"/>
                      <a:pt x="136" y="46"/>
                      <a:pt x="107" y="13"/>
                    </a:cubicBezTo>
                    <a:cubicBezTo>
                      <a:pt x="97" y="5"/>
                      <a:pt x="81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8" name="Google Shape;2248;p85"/>
              <p:cNvSpPr/>
              <p:nvPr/>
            </p:nvSpPr>
            <p:spPr>
              <a:xfrm>
                <a:off x="1231784" y="3853736"/>
                <a:ext cx="142065" cy="1180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5" extrusionOk="0">
                    <a:moveTo>
                      <a:pt x="1583" y="1"/>
                    </a:moveTo>
                    <a:cubicBezTo>
                      <a:pt x="1568" y="1"/>
                      <a:pt x="1554" y="2"/>
                      <a:pt x="1539" y="4"/>
                    </a:cubicBezTo>
                    <a:cubicBezTo>
                      <a:pt x="1449" y="4"/>
                      <a:pt x="1358" y="12"/>
                      <a:pt x="1268" y="12"/>
                    </a:cubicBezTo>
                    <a:cubicBezTo>
                      <a:pt x="1075" y="12"/>
                      <a:pt x="887" y="12"/>
                      <a:pt x="694" y="20"/>
                    </a:cubicBezTo>
                    <a:cubicBezTo>
                      <a:pt x="684" y="20"/>
                      <a:pt x="673" y="20"/>
                      <a:pt x="663" y="20"/>
                    </a:cubicBezTo>
                    <a:cubicBezTo>
                      <a:pt x="608" y="20"/>
                      <a:pt x="553" y="16"/>
                      <a:pt x="497" y="16"/>
                    </a:cubicBezTo>
                    <a:cubicBezTo>
                      <a:pt x="438" y="16"/>
                      <a:pt x="379" y="21"/>
                      <a:pt x="320" y="40"/>
                    </a:cubicBezTo>
                    <a:cubicBezTo>
                      <a:pt x="317" y="41"/>
                      <a:pt x="315" y="41"/>
                      <a:pt x="312" y="41"/>
                    </a:cubicBezTo>
                    <a:cubicBezTo>
                      <a:pt x="294" y="41"/>
                      <a:pt x="276" y="32"/>
                      <a:pt x="255" y="28"/>
                    </a:cubicBezTo>
                    <a:cubicBezTo>
                      <a:pt x="227" y="19"/>
                      <a:pt x="198" y="14"/>
                      <a:pt x="169" y="14"/>
                    </a:cubicBezTo>
                    <a:cubicBezTo>
                      <a:pt x="108" y="14"/>
                      <a:pt x="48" y="34"/>
                      <a:pt x="0" y="73"/>
                    </a:cubicBezTo>
                    <a:cubicBezTo>
                      <a:pt x="46" y="110"/>
                      <a:pt x="102" y="129"/>
                      <a:pt x="158" y="129"/>
                    </a:cubicBezTo>
                    <a:cubicBezTo>
                      <a:pt x="176" y="129"/>
                      <a:pt x="195" y="127"/>
                      <a:pt x="214" y="123"/>
                    </a:cubicBezTo>
                    <a:cubicBezTo>
                      <a:pt x="239" y="117"/>
                      <a:pt x="265" y="115"/>
                      <a:pt x="291" y="115"/>
                    </a:cubicBezTo>
                    <a:cubicBezTo>
                      <a:pt x="327" y="115"/>
                      <a:pt x="363" y="119"/>
                      <a:pt x="398" y="127"/>
                    </a:cubicBezTo>
                    <a:cubicBezTo>
                      <a:pt x="458" y="139"/>
                      <a:pt x="517" y="145"/>
                      <a:pt x="577" y="145"/>
                    </a:cubicBezTo>
                    <a:cubicBezTo>
                      <a:pt x="595" y="145"/>
                      <a:pt x="614" y="144"/>
                      <a:pt x="632" y="143"/>
                    </a:cubicBezTo>
                    <a:cubicBezTo>
                      <a:pt x="952" y="143"/>
                      <a:pt x="1272" y="139"/>
                      <a:pt x="1588" y="135"/>
                    </a:cubicBezTo>
                    <a:cubicBezTo>
                      <a:pt x="1594" y="135"/>
                      <a:pt x="1600" y="135"/>
                      <a:pt x="1606" y="135"/>
                    </a:cubicBezTo>
                    <a:cubicBezTo>
                      <a:pt x="1656" y="135"/>
                      <a:pt x="1704" y="119"/>
                      <a:pt x="1744" y="90"/>
                    </a:cubicBezTo>
                    <a:lnTo>
                      <a:pt x="1744" y="32"/>
                    </a:lnTo>
                    <a:cubicBezTo>
                      <a:pt x="1692" y="13"/>
                      <a:pt x="1638" y="1"/>
                      <a:pt x="1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9" name="Google Shape;2249;p85"/>
              <p:cNvSpPr/>
              <p:nvPr/>
            </p:nvSpPr>
            <p:spPr>
              <a:xfrm>
                <a:off x="1216723" y="3856423"/>
                <a:ext cx="12130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0" extrusionOk="0">
                    <a:moveTo>
                      <a:pt x="68" y="1"/>
                    </a:moveTo>
                    <a:cubicBezTo>
                      <a:pt x="45" y="1"/>
                      <a:pt x="23" y="10"/>
                      <a:pt x="1" y="36"/>
                    </a:cubicBezTo>
                    <a:cubicBezTo>
                      <a:pt x="31" y="65"/>
                      <a:pt x="55" y="79"/>
                      <a:pt x="76" y="79"/>
                    </a:cubicBezTo>
                    <a:cubicBezTo>
                      <a:pt x="101" y="79"/>
                      <a:pt x="122" y="61"/>
                      <a:pt x="148" y="24"/>
                    </a:cubicBezTo>
                    <a:cubicBezTo>
                      <a:pt x="119" y="11"/>
                      <a:pt x="93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85"/>
              <p:cNvSpPr/>
              <p:nvPr/>
            </p:nvSpPr>
            <p:spPr>
              <a:xfrm>
                <a:off x="1123505" y="3896315"/>
                <a:ext cx="135715" cy="11561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42" extrusionOk="0">
                    <a:moveTo>
                      <a:pt x="295" y="1"/>
                    </a:moveTo>
                    <a:cubicBezTo>
                      <a:pt x="239" y="1"/>
                      <a:pt x="184" y="3"/>
                      <a:pt x="128" y="10"/>
                    </a:cubicBezTo>
                    <a:cubicBezTo>
                      <a:pt x="83" y="18"/>
                      <a:pt x="42" y="26"/>
                      <a:pt x="1" y="43"/>
                    </a:cubicBezTo>
                    <a:cubicBezTo>
                      <a:pt x="21" y="92"/>
                      <a:pt x="71" y="125"/>
                      <a:pt x="128" y="125"/>
                    </a:cubicBezTo>
                    <a:cubicBezTo>
                      <a:pt x="161" y="127"/>
                      <a:pt x="193" y="127"/>
                      <a:pt x="224" y="127"/>
                    </a:cubicBezTo>
                    <a:cubicBezTo>
                      <a:pt x="256" y="127"/>
                      <a:pt x="288" y="127"/>
                      <a:pt x="321" y="129"/>
                    </a:cubicBezTo>
                    <a:cubicBezTo>
                      <a:pt x="551" y="133"/>
                      <a:pt x="780" y="141"/>
                      <a:pt x="1006" y="141"/>
                    </a:cubicBezTo>
                    <a:cubicBezTo>
                      <a:pt x="1117" y="141"/>
                      <a:pt x="1224" y="129"/>
                      <a:pt x="1334" y="125"/>
                    </a:cubicBezTo>
                    <a:lnTo>
                      <a:pt x="1548" y="125"/>
                    </a:lnTo>
                    <a:cubicBezTo>
                      <a:pt x="1581" y="125"/>
                      <a:pt x="1613" y="117"/>
                      <a:pt x="1642" y="104"/>
                    </a:cubicBezTo>
                    <a:cubicBezTo>
                      <a:pt x="1654" y="96"/>
                      <a:pt x="1663" y="80"/>
                      <a:pt x="1667" y="63"/>
                    </a:cubicBezTo>
                    <a:cubicBezTo>
                      <a:pt x="1663" y="43"/>
                      <a:pt x="1650" y="30"/>
                      <a:pt x="1638" y="18"/>
                    </a:cubicBezTo>
                    <a:cubicBezTo>
                      <a:pt x="1618" y="10"/>
                      <a:pt x="1597" y="6"/>
                      <a:pt x="1572" y="6"/>
                    </a:cubicBezTo>
                    <a:cubicBezTo>
                      <a:pt x="1437" y="10"/>
                      <a:pt x="1297" y="22"/>
                      <a:pt x="1162" y="22"/>
                    </a:cubicBezTo>
                    <a:cubicBezTo>
                      <a:pt x="990" y="22"/>
                      <a:pt x="817" y="18"/>
                      <a:pt x="645" y="14"/>
                    </a:cubicBezTo>
                    <a:cubicBezTo>
                      <a:pt x="528" y="11"/>
                      <a:pt x="412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85"/>
              <p:cNvSpPr/>
              <p:nvPr/>
            </p:nvSpPr>
            <p:spPr>
              <a:xfrm>
                <a:off x="1096802" y="3896722"/>
                <a:ext cx="2312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17" extrusionOk="0">
                    <a:moveTo>
                      <a:pt x="136" y="0"/>
                    </a:moveTo>
                    <a:cubicBezTo>
                      <a:pt x="92" y="0"/>
                      <a:pt x="47" y="10"/>
                      <a:pt x="1" y="42"/>
                    </a:cubicBezTo>
                    <a:cubicBezTo>
                      <a:pt x="53" y="102"/>
                      <a:pt x="106" y="116"/>
                      <a:pt x="159" y="116"/>
                    </a:cubicBezTo>
                    <a:cubicBezTo>
                      <a:pt x="192" y="116"/>
                      <a:pt x="226" y="111"/>
                      <a:pt x="259" y="107"/>
                    </a:cubicBezTo>
                    <a:cubicBezTo>
                      <a:pt x="267" y="107"/>
                      <a:pt x="280" y="79"/>
                      <a:pt x="280" y="62"/>
                    </a:cubicBezTo>
                    <a:cubicBezTo>
                      <a:pt x="284" y="46"/>
                      <a:pt x="267" y="17"/>
                      <a:pt x="259" y="17"/>
                    </a:cubicBezTo>
                    <a:cubicBezTo>
                      <a:pt x="219" y="9"/>
                      <a:pt x="178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85"/>
              <p:cNvSpPr/>
              <p:nvPr/>
            </p:nvSpPr>
            <p:spPr>
              <a:xfrm>
                <a:off x="1063097" y="3897373"/>
                <a:ext cx="22795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20" extrusionOk="0">
                    <a:moveTo>
                      <a:pt x="205" y="1"/>
                    </a:moveTo>
                    <a:cubicBezTo>
                      <a:pt x="152" y="5"/>
                      <a:pt x="99" y="13"/>
                      <a:pt x="49" y="26"/>
                    </a:cubicBezTo>
                    <a:cubicBezTo>
                      <a:pt x="33" y="30"/>
                      <a:pt x="17" y="62"/>
                      <a:pt x="0" y="87"/>
                    </a:cubicBezTo>
                    <a:cubicBezTo>
                      <a:pt x="21" y="104"/>
                      <a:pt x="37" y="120"/>
                      <a:pt x="49" y="120"/>
                    </a:cubicBezTo>
                    <a:cubicBezTo>
                      <a:pt x="107" y="120"/>
                      <a:pt x="164" y="116"/>
                      <a:pt x="226" y="112"/>
                    </a:cubicBezTo>
                    <a:cubicBezTo>
                      <a:pt x="246" y="112"/>
                      <a:pt x="246" y="112"/>
                      <a:pt x="279" y="34"/>
                    </a:cubicBezTo>
                    <a:cubicBezTo>
                      <a:pt x="255" y="2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85"/>
              <p:cNvSpPr/>
              <p:nvPr/>
            </p:nvSpPr>
            <p:spPr>
              <a:xfrm>
                <a:off x="1039650" y="3898350"/>
                <a:ext cx="11154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4" extrusionOk="0">
                    <a:moveTo>
                      <a:pt x="72" y="0"/>
                    </a:moveTo>
                    <a:cubicBezTo>
                      <a:pt x="53" y="0"/>
                      <a:pt x="34" y="16"/>
                      <a:pt x="1" y="46"/>
                    </a:cubicBezTo>
                    <a:cubicBezTo>
                      <a:pt x="21" y="71"/>
                      <a:pt x="43" y="83"/>
                      <a:pt x="66" y="83"/>
                    </a:cubicBezTo>
                    <a:cubicBezTo>
                      <a:pt x="88" y="83"/>
                      <a:pt x="112" y="71"/>
                      <a:pt x="136" y="46"/>
                    </a:cubicBezTo>
                    <a:cubicBezTo>
                      <a:pt x="108" y="16"/>
                      <a:pt x="90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4" name="Google Shape;2254;p85"/>
              <p:cNvSpPr/>
              <p:nvPr/>
            </p:nvSpPr>
            <p:spPr>
              <a:xfrm>
                <a:off x="1224782" y="3510013"/>
                <a:ext cx="14084" cy="936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15" extrusionOk="0">
                    <a:moveTo>
                      <a:pt x="98" y="0"/>
                    </a:moveTo>
                    <a:cubicBezTo>
                      <a:pt x="72" y="0"/>
                      <a:pt x="46" y="13"/>
                      <a:pt x="21" y="28"/>
                    </a:cubicBezTo>
                    <a:cubicBezTo>
                      <a:pt x="0" y="48"/>
                      <a:pt x="4" y="81"/>
                      <a:pt x="25" y="98"/>
                    </a:cubicBezTo>
                    <a:cubicBezTo>
                      <a:pt x="49" y="110"/>
                      <a:pt x="78" y="114"/>
                      <a:pt x="107" y="114"/>
                    </a:cubicBezTo>
                    <a:cubicBezTo>
                      <a:pt x="136" y="114"/>
                      <a:pt x="160" y="94"/>
                      <a:pt x="172" y="40"/>
                    </a:cubicBezTo>
                    <a:cubicBezTo>
                      <a:pt x="147" y="11"/>
                      <a:pt x="12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5" name="Google Shape;2255;p85"/>
              <p:cNvSpPr/>
              <p:nvPr/>
            </p:nvSpPr>
            <p:spPr>
              <a:xfrm>
                <a:off x="1322315" y="3510257"/>
                <a:ext cx="11072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3" extrusionOk="0">
                    <a:moveTo>
                      <a:pt x="56" y="1"/>
                    </a:moveTo>
                    <a:cubicBezTo>
                      <a:pt x="48" y="1"/>
                      <a:pt x="40" y="2"/>
                      <a:pt x="33" y="4"/>
                    </a:cubicBezTo>
                    <a:cubicBezTo>
                      <a:pt x="17" y="13"/>
                      <a:pt x="4" y="25"/>
                      <a:pt x="0" y="41"/>
                    </a:cubicBezTo>
                    <a:cubicBezTo>
                      <a:pt x="0" y="62"/>
                      <a:pt x="8" y="82"/>
                      <a:pt x="25" y="99"/>
                    </a:cubicBezTo>
                    <a:cubicBezTo>
                      <a:pt x="34" y="108"/>
                      <a:pt x="44" y="112"/>
                      <a:pt x="55" y="112"/>
                    </a:cubicBezTo>
                    <a:cubicBezTo>
                      <a:pt x="78" y="112"/>
                      <a:pt x="105" y="91"/>
                      <a:pt x="136" y="49"/>
                    </a:cubicBezTo>
                    <a:cubicBezTo>
                      <a:pt x="119" y="20"/>
                      <a:pt x="8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85"/>
              <p:cNvSpPr/>
              <p:nvPr/>
            </p:nvSpPr>
            <p:spPr>
              <a:xfrm>
                <a:off x="1243833" y="3510257"/>
                <a:ext cx="70829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44" extrusionOk="0">
                    <a:moveTo>
                      <a:pt x="111" y="0"/>
                    </a:moveTo>
                    <a:cubicBezTo>
                      <a:pt x="70" y="4"/>
                      <a:pt x="33" y="17"/>
                      <a:pt x="0" y="37"/>
                    </a:cubicBezTo>
                    <a:cubicBezTo>
                      <a:pt x="27" y="118"/>
                      <a:pt x="70" y="143"/>
                      <a:pt x="114" y="143"/>
                    </a:cubicBezTo>
                    <a:cubicBezTo>
                      <a:pt x="124" y="143"/>
                      <a:pt x="134" y="142"/>
                      <a:pt x="144" y="140"/>
                    </a:cubicBezTo>
                    <a:cubicBezTo>
                      <a:pt x="171" y="134"/>
                      <a:pt x="198" y="132"/>
                      <a:pt x="225" y="132"/>
                    </a:cubicBezTo>
                    <a:cubicBezTo>
                      <a:pt x="283" y="132"/>
                      <a:pt x="342" y="141"/>
                      <a:pt x="400" y="141"/>
                    </a:cubicBezTo>
                    <a:cubicBezTo>
                      <a:pt x="413" y="141"/>
                      <a:pt x="426" y="141"/>
                      <a:pt x="439" y="140"/>
                    </a:cubicBezTo>
                    <a:cubicBezTo>
                      <a:pt x="448" y="139"/>
                      <a:pt x="456" y="139"/>
                      <a:pt x="465" y="139"/>
                    </a:cubicBezTo>
                    <a:cubicBezTo>
                      <a:pt x="499" y="139"/>
                      <a:pt x="534" y="142"/>
                      <a:pt x="568" y="142"/>
                    </a:cubicBezTo>
                    <a:cubicBezTo>
                      <a:pt x="611" y="142"/>
                      <a:pt x="654" y="138"/>
                      <a:pt x="698" y="119"/>
                    </a:cubicBezTo>
                    <a:cubicBezTo>
                      <a:pt x="701" y="118"/>
                      <a:pt x="704" y="117"/>
                      <a:pt x="708" y="117"/>
                    </a:cubicBezTo>
                    <a:cubicBezTo>
                      <a:pt x="726" y="117"/>
                      <a:pt x="747" y="132"/>
                      <a:pt x="767" y="136"/>
                    </a:cubicBezTo>
                    <a:cubicBezTo>
                      <a:pt x="775" y="138"/>
                      <a:pt x="782" y="140"/>
                      <a:pt x="790" y="140"/>
                    </a:cubicBezTo>
                    <a:cubicBezTo>
                      <a:pt x="816" y="140"/>
                      <a:pt x="840" y="124"/>
                      <a:pt x="849" y="99"/>
                    </a:cubicBezTo>
                    <a:cubicBezTo>
                      <a:pt x="870" y="62"/>
                      <a:pt x="862" y="21"/>
                      <a:pt x="829" y="13"/>
                    </a:cubicBezTo>
                    <a:cubicBezTo>
                      <a:pt x="817" y="4"/>
                      <a:pt x="804" y="4"/>
                      <a:pt x="792" y="4"/>
                    </a:cubicBezTo>
                    <a:lnTo>
                      <a:pt x="447" y="4"/>
                    </a:lnTo>
                    <a:cubicBezTo>
                      <a:pt x="332" y="4"/>
                      <a:pt x="222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85"/>
              <p:cNvSpPr/>
              <p:nvPr/>
            </p:nvSpPr>
            <p:spPr>
              <a:xfrm>
                <a:off x="1186030" y="3511722"/>
                <a:ext cx="1506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19" extrusionOk="0">
                    <a:moveTo>
                      <a:pt x="116" y="1"/>
                    </a:moveTo>
                    <a:cubicBezTo>
                      <a:pt x="88" y="1"/>
                      <a:pt x="53" y="19"/>
                      <a:pt x="0" y="56"/>
                    </a:cubicBezTo>
                    <a:cubicBezTo>
                      <a:pt x="15" y="103"/>
                      <a:pt x="39" y="118"/>
                      <a:pt x="70" y="118"/>
                    </a:cubicBezTo>
                    <a:cubicBezTo>
                      <a:pt x="74" y="118"/>
                      <a:pt x="78" y="118"/>
                      <a:pt x="82" y="118"/>
                    </a:cubicBezTo>
                    <a:cubicBezTo>
                      <a:pt x="119" y="114"/>
                      <a:pt x="164" y="118"/>
                      <a:pt x="185" y="56"/>
                    </a:cubicBezTo>
                    <a:cubicBezTo>
                      <a:pt x="162" y="19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85"/>
              <p:cNvSpPr/>
              <p:nvPr/>
            </p:nvSpPr>
            <p:spPr>
              <a:xfrm>
                <a:off x="1389480" y="3511885"/>
                <a:ext cx="11723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23" extrusionOk="0">
                    <a:moveTo>
                      <a:pt x="49" y="1"/>
                    </a:moveTo>
                    <a:cubicBezTo>
                      <a:pt x="21" y="1"/>
                      <a:pt x="0" y="25"/>
                      <a:pt x="4" y="54"/>
                    </a:cubicBezTo>
                    <a:cubicBezTo>
                      <a:pt x="8" y="75"/>
                      <a:pt x="21" y="99"/>
                      <a:pt x="41" y="116"/>
                    </a:cubicBezTo>
                    <a:cubicBezTo>
                      <a:pt x="52" y="120"/>
                      <a:pt x="63" y="123"/>
                      <a:pt x="72" y="123"/>
                    </a:cubicBezTo>
                    <a:cubicBezTo>
                      <a:pt x="102" y="123"/>
                      <a:pt x="122" y="95"/>
                      <a:pt x="144" y="25"/>
                    </a:cubicBezTo>
                    <a:cubicBezTo>
                      <a:pt x="115" y="13"/>
                      <a:pt x="82" y="5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85"/>
              <p:cNvSpPr/>
              <p:nvPr/>
            </p:nvSpPr>
            <p:spPr>
              <a:xfrm>
                <a:off x="1207686" y="3510990"/>
                <a:ext cx="12456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3" extrusionOk="0">
                    <a:moveTo>
                      <a:pt x="79" y="0"/>
                    </a:moveTo>
                    <a:cubicBezTo>
                      <a:pt x="63" y="0"/>
                      <a:pt x="47" y="5"/>
                      <a:pt x="34" y="16"/>
                    </a:cubicBezTo>
                    <a:cubicBezTo>
                      <a:pt x="5" y="36"/>
                      <a:pt x="1" y="73"/>
                      <a:pt x="25" y="94"/>
                    </a:cubicBezTo>
                    <a:cubicBezTo>
                      <a:pt x="46" y="110"/>
                      <a:pt x="67" y="118"/>
                      <a:pt x="95" y="123"/>
                    </a:cubicBezTo>
                    <a:cubicBezTo>
                      <a:pt x="120" y="123"/>
                      <a:pt x="120" y="118"/>
                      <a:pt x="153" y="40"/>
                    </a:cubicBezTo>
                    <a:cubicBezTo>
                      <a:pt x="135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0" name="Google Shape;2260;p85"/>
              <p:cNvSpPr/>
              <p:nvPr/>
            </p:nvSpPr>
            <p:spPr>
              <a:xfrm>
                <a:off x="1343645" y="3511641"/>
                <a:ext cx="10095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1" extrusionOk="0">
                    <a:moveTo>
                      <a:pt x="61" y="0"/>
                    </a:moveTo>
                    <a:cubicBezTo>
                      <a:pt x="46" y="0"/>
                      <a:pt x="29" y="14"/>
                      <a:pt x="1" y="45"/>
                    </a:cubicBezTo>
                    <a:cubicBezTo>
                      <a:pt x="12" y="95"/>
                      <a:pt x="32" y="120"/>
                      <a:pt x="61" y="120"/>
                    </a:cubicBezTo>
                    <a:cubicBezTo>
                      <a:pt x="66" y="120"/>
                      <a:pt x="70" y="120"/>
                      <a:pt x="75" y="119"/>
                    </a:cubicBezTo>
                    <a:cubicBezTo>
                      <a:pt x="103" y="115"/>
                      <a:pt x="124" y="86"/>
                      <a:pt x="120" y="53"/>
                    </a:cubicBezTo>
                    <a:cubicBezTo>
                      <a:pt x="112" y="37"/>
                      <a:pt x="99" y="20"/>
                      <a:pt x="83" y="8"/>
                    </a:cubicBezTo>
                    <a:cubicBezTo>
                      <a:pt x="75" y="3"/>
                      <a:pt x="69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1" name="Google Shape;2261;p85"/>
              <p:cNvSpPr/>
              <p:nvPr/>
            </p:nvSpPr>
            <p:spPr>
              <a:xfrm>
                <a:off x="1375070" y="3511560"/>
                <a:ext cx="911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7" extrusionOk="0">
                    <a:moveTo>
                      <a:pt x="58" y="0"/>
                    </a:moveTo>
                    <a:cubicBezTo>
                      <a:pt x="24" y="0"/>
                      <a:pt x="12" y="27"/>
                      <a:pt x="1" y="103"/>
                    </a:cubicBezTo>
                    <a:cubicBezTo>
                      <a:pt x="21" y="115"/>
                      <a:pt x="41" y="126"/>
                      <a:pt x="59" y="126"/>
                    </a:cubicBezTo>
                    <a:cubicBezTo>
                      <a:pt x="73" y="126"/>
                      <a:pt x="86" y="119"/>
                      <a:pt x="99" y="99"/>
                    </a:cubicBezTo>
                    <a:cubicBezTo>
                      <a:pt x="107" y="79"/>
                      <a:pt x="111" y="58"/>
                      <a:pt x="107" y="33"/>
                    </a:cubicBezTo>
                    <a:cubicBezTo>
                      <a:pt x="99" y="17"/>
                      <a:pt x="83" y="5"/>
                      <a:pt x="66" y="1"/>
                    </a:cubicBezTo>
                    <a:cubicBezTo>
                      <a:pt x="63" y="0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2" name="Google Shape;2262;p85"/>
              <p:cNvSpPr/>
              <p:nvPr/>
            </p:nvSpPr>
            <p:spPr>
              <a:xfrm>
                <a:off x="1165921" y="3513432"/>
                <a:ext cx="10502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7" extrusionOk="0">
                    <a:moveTo>
                      <a:pt x="69" y="0"/>
                    </a:moveTo>
                    <a:cubicBezTo>
                      <a:pt x="41" y="0"/>
                      <a:pt x="13" y="16"/>
                      <a:pt x="1" y="43"/>
                    </a:cubicBezTo>
                    <a:cubicBezTo>
                      <a:pt x="10" y="77"/>
                      <a:pt x="39" y="96"/>
                      <a:pt x="70" y="96"/>
                    </a:cubicBezTo>
                    <a:cubicBezTo>
                      <a:pt x="81" y="96"/>
                      <a:pt x="93" y="94"/>
                      <a:pt x="104" y="88"/>
                    </a:cubicBezTo>
                    <a:cubicBezTo>
                      <a:pt x="116" y="76"/>
                      <a:pt x="124" y="60"/>
                      <a:pt x="128" y="43"/>
                    </a:cubicBezTo>
                    <a:cubicBezTo>
                      <a:pt x="124" y="27"/>
                      <a:pt x="112" y="15"/>
                      <a:pt x="99" y="6"/>
                    </a:cubicBezTo>
                    <a:cubicBezTo>
                      <a:pt x="90" y="2"/>
                      <a:pt x="7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3" name="Google Shape;2263;p85"/>
              <p:cNvSpPr/>
              <p:nvPr/>
            </p:nvSpPr>
            <p:spPr>
              <a:xfrm>
                <a:off x="1358706" y="3512211"/>
                <a:ext cx="74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08" extrusionOk="0">
                    <a:moveTo>
                      <a:pt x="54" y="1"/>
                    </a:moveTo>
                    <a:cubicBezTo>
                      <a:pt x="25" y="1"/>
                      <a:pt x="5" y="25"/>
                      <a:pt x="5" y="54"/>
                    </a:cubicBezTo>
                    <a:cubicBezTo>
                      <a:pt x="1" y="83"/>
                      <a:pt x="25" y="108"/>
                      <a:pt x="54" y="108"/>
                    </a:cubicBezTo>
                    <a:cubicBezTo>
                      <a:pt x="78" y="108"/>
                      <a:pt x="91" y="87"/>
                      <a:pt x="91" y="50"/>
                    </a:cubicBezTo>
                    <a:cubicBezTo>
                      <a:pt x="91" y="25"/>
                      <a:pt x="8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4" name="Google Shape;2264;p85"/>
              <p:cNvSpPr/>
              <p:nvPr/>
            </p:nvSpPr>
            <p:spPr>
              <a:xfrm>
                <a:off x="1142881" y="3640028"/>
                <a:ext cx="50232" cy="1123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8" extrusionOk="0">
                    <a:moveTo>
                      <a:pt x="181" y="1"/>
                    </a:moveTo>
                    <a:cubicBezTo>
                      <a:pt x="115" y="1"/>
                      <a:pt x="53" y="21"/>
                      <a:pt x="1" y="60"/>
                    </a:cubicBezTo>
                    <a:cubicBezTo>
                      <a:pt x="21" y="107"/>
                      <a:pt x="69" y="138"/>
                      <a:pt x="120" y="138"/>
                    </a:cubicBezTo>
                    <a:cubicBezTo>
                      <a:pt x="131" y="138"/>
                      <a:pt x="142" y="137"/>
                      <a:pt x="153" y="134"/>
                    </a:cubicBezTo>
                    <a:cubicBezTo>
                      <a:pt x="191" y="121"/>
                      <a:pt x="229" y="117"/>
                      <a:pt x="267" y="117"/>
                    </a:cubicBezTo>
                    <a:cubicBezTo>
                      <a:pt x="344" y="117"/>
                      <a:pt x="419" y="134"/>
                      <a:pt x="493" y="134"/>
                    </a:cubicBezTo>
                    <a:cubicBezTo>
                      <a:pt x="530" y="130"/>
                      <a:pt x="567" y="126"/>
                      <a:pt x="604" y="117"/>
                    </a:cubicBezTo>
                    <a:cubicBezTo>
                      <a:pt x="616" y="52"/>
                      <a:pt x="592" y="27"/>
                      <a:pt x="559" y="23"/>
                    </a:cubicBezTo>
                    <a:cubicBezTo>
                      <a:pt x="514" y="15"/>
                      <a:pt x="464" y="11"/>
                      <a:pt x="419" y="11"/>
                    </a:cubicBezTo>
                    <a:cubicBezTo>
                      <a:pt x="350" y="7"/>
                      <a:pt x="284" y="11"/>
                      <a:pt x="214" y="2"/>
                    </a:cubicBezTo>
                    <a:cubicBezTo>
                      <a:pt x="203" y="1"/>
                      <a:pt x="192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5" name="Google Shape;2265;p85"/>
              <p:cNvSpPr/>
              <p:nvPr/>
            </p:nvSpPr>
            <p:spPr>
              <a:xfrm>
                <a:off x="1108200" y="3642959"/>
                <a:ext cx="24098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12" extrusionOk="0">
                    <a:moveTo>
                      <a:pt x="206" y="0"/>
                    </a:moveTo>
                    <a:cubicBezTo>
                      <a:pt x="177" y="0"/>
                      <a:pt x="148" y="7"/>
                      <a:pt x="119" y="12"/>
                    </a:cubicBezTo>
                    <a:cubicBezTo>
                      <a:pt x="116" y="11"/>
                      <a:pt x="112" y="11"/>
                      <a:pt x="108" y="11"/>
                    </a:cubicBezTo>
                    <a:cubicBezTo>
                      <a:pt x="63" y="11"/>
                      <a:pt x="19" y="35"/>
                      <a:pt x="0" y="77"/>
                    </a:cubicBezTo>
                    <a:cubicBezTo>
                      <a:pt x="46" y="100"/>
                      <a:pt x="95" y="111"/>
                      <a:pt x="145" y="111"/>
                    </a:cubicBezTo>
                    <a:cubicBezTo>
                      <a:pt x="186" y="111"/>
                      <a:pt x="227" y="104"/>
                      <a:pt x="267" y="90"/>
                    </a:cubicBezTo>
                    <a:cubicBezTo>
                      <a:pt x="279" y="90"/>
                      <a:pt x="283" y="57"/>
                      <a:pt x="296" y="32"/>
                    </a:cubicBezTo>
                    <a:cubicBezTo>
                      <a:pt x="265" y="7"/>
                      <a:pt x="23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6" name="Google Shape;2266;p85"/>
              <p:cNvSpPr/>
              <p:nvPr/>
            </p:nvSpPr>
            <p:spPr>
              <a:xfrm>
                <a:off x="1074088" y="3642471"/>
                <a:ext cx="20760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18" extrusionOk="0">
                    <a:moveTo>
                      <a:pt x="191" y="0"/>
                    </a:moveTo>
                    <a:cubicBezTo>
                      <a:pt x="188" y="0"/>
                      <a:pt x="184" y="1"/>
                      <a:pt x="181" y="1"/>
                    </a:cubicBezTo>
                    <a:cubicBezTo>
                      <a:pt x="171" y="2"/>
                      <a:pt x="161" y="3"/>
                      <a:pt x="151" y="3"/>
                    </a:cubicBezTo>
                    <a:cubicBezTo>
                      <a:pt x="138" y="3"/>
                      <a:pt x="124" y="2"/>
                      <a:pt x="111" y="2"/>
                    </a:cubicBezTo>
                    <a:cubicBezTo>
                      <a:pt x="71" y="2"/>
                      <a:pt x="32" y="8"/>
                      <a:pt x="1" y="54"/>
                    </a:cubicBezTo>
                    <a:cubicBezTo>
                      <a:pt x="4" y="89"/>
                      <a:pt x="37" y="116"/>
                      <a:pt x="75" y="116"/>
                    </a:cubicBezTo>
                    <a:cubicBezTo>
                      <a:pt x="77" y="116"/>
                      <a:pt x="80" y="116"/>
                      <a:pt x="83" y="116"/>
                    </a:cubicBezTo>
                    <a:cubicBezTo>
                      <a:pt x="92" y="117"/>
                      <a:pt x="101" y="118"/>
                      <a:pt x="110" y="118"/>
                    </a:cubicBezTo>
                    <a:cubicBezTo>
                      <a:pt x="162" y="118"/>
                      <a:pt x="213" y="98"/>
                      <a:pt x="255" y="63"/>
                    </a:cubicBezTo>
                    <a:cubicBezTo>
                      <a:pt x="240" y="15"/>
                      <a:pt x="216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7" name="Google Shape;2267;p85"/>
              <p:cNvSpPr/>
              <p:nvPr/>
            </p:nvSpPr>
            <p:spPr>
              <a:xfrm>
                <a:off x="1311242" y="3641331"/>
                <a:ext cx="15143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3" extrusionOk="0">
                    <a:moveTo>
                      <a:pt x="100" y="1"/>
                    </a:moveTo>
                    <a:cubicBezTo>
                      <a:pt x="64" y="1"/>
                      <a:pt x="28" y="9"/>
                      <a:pt x="1" y="48"/>
                    </a:cubicBezTo>
                    <a:cubicBezTo>
                      <a:pt x="28" y="111"/>
                      <a:pt x="61" y="142"/>
                      <a:pt x="96" y="142"/>
                    </a:cubicBezTo>
                    <a:cubicBezTo>
                      <a:pt x="114" y="142"/>
                      <a:pt x="133" y="134"/>
                      <a:pt x="153" y="118"/>
                    </a:cubicBezTo>
                    <a:cubicBezTo>
                      <a:pt x="173" y="97"/>
                      <a:pt x="181" y="73"/>
                      <a:pt x="186" y="48"/>
                    </a:cubicBezTo>
                    <a:cubicBezTo>
                      <a:pt x="186" y="11"/>
                      <a:pt x="161" y="3"/>
                      <a:pt x="140" y="3"/>
                    </a:cubicBezTo>
                    <a:cubicBezTo>
                      <a:pt x="127" y="2"/>
                      <a:pt x="114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8" name="Google Shape;2268;p85"/>
              <p:cNvSpPr/>
              <p:nvPr/>
            </p:nvSpPr>
            <p:spPr>
              <a:xfrm>
                <a:off x="1289587" y="3641494"/>
                <a:ext cx="12049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12" extrusionOk="0">
                    <a:moveTo>
                      <a:pt x="66" y="1"/>
                    </a:moveTo>
                    <a:cubicBezTo>
                      <a:pt x="49" y="1"/>
                      <a:pt x="37" y="9"/>
                      <a:pt x="25" y="13"/>
                    </a:cubicBezTo>
                    <a:cubicBezTo>
                      <a:pt x="0" y="34"/>
                      <a:pt x="0" y="71"/>
                      <a:pt x="25" y="91"/>
                    </a:cubicBezTo>
                    <a:cubicBezTo>
                      <a:pt x="45" y="108"/>
                      <a:pt x="70" y="112"/>
                      <a:pt x="95" y="112"/>
                    </a:cubicBezTo>
                    <a:cubicBezTo>
                      <a:pt x="119" y="99"/>
                      <a:pt x="131" y="83"/>
                      <a:pt x="140" y="58"/>
                    </a:cubicBezTo>
                    <a:cubicBezTo>
                      <a:pt x="148" y="25"/>
                      <a:pt x="123" y="13"/>
                      <a:pt x="99" y="5"/>
                    </a:cubicBezTo>
                    <a:cubicBezTo>
                      <a:pt x="86" y="1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9" name="Google Shape;2269;p85"/>
              <p:cNvSpPr/>
              <p:nvPr/>
            </p:nvSpPr>
            <p:spPr>
              <a:xfrm>
                <a:off x="1197998" y="3642471"/>
                <a:ext cx="10095" cy="814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0"/>
                    </a:moveTo>
                    <a:cubicBezTo>
                      <a:pt x="47" y="0"/>
                      <a:pt x="32" y="11"/>
                      <a:pt x="1" y="34"/>
                    </a:cubicBezTo>
                    <a:cubicBezTo>
                      <a:pt x="1" y="71"/>
                      <a:pt x="13" y="96"/>
                      <a:pt x="46" y="100"/>
                    </a:cubicBezTo>
                    <a:cubicBezTo>
                      <a:pt x="49" y="100"/>
                      <a:pt x="52" y="100"/>
                      <a:pt x="55" y="100"/>
                    </a:cubicBezTo>
                    <a:cubicBezTo>
                      <a:pt x="83" y="100"/>
                      <a:pt x="117" y="96"/>
                      <a:pt x="124" y="34"/>
                    </a:cubicBezTo>
                    <a:cubicBezTo>
                      <a:pt x="93" y="11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0" name="Google Shape;2270;p85"/>
              <p:cNvSpPr/>
              <p:nvPr/>
            </p:nvSpPr>
            <p:spPr>
              <a:xfrm>
                <a:off x="1244810" y="3641820"/>
                <a:ext cx="9444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4" extrusionOk="0">
                    <a:moveTo>
                      <a:pt x="45" y="1"/>
                    </a:moveTo>
                    <a:cubicBezTo>
                      <a:pt x="33" y="1"/>
                      <a:pt x="13" y="30"/>
                      <a:pt x="9" y="46"/>
                    </a:cubicBezTo>
                    <a:cubicBezTo>
                      <a:pt x="0" y="71"/>
                      <a:pt x="21" y="99"/>
                      <a:pt x="45" y="104"/>
                    </a:cubicBezTo>
                    <a:cubicBezTo>
                      <a:pt x="78" y="104"/>
                      <a:pt x="103" y="91"/>
                      <a:pt x="115" y="26"/>
                    </a:cubicBezTo>
                    <a:cubicBezTo>
                      <a:pt x="91" y="13"/>
                      <a:pt x="70" y="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1" name="Google Shape;2271;p85"/>
              <p:cNvSpPr/>
              <p:nvPr/>
            </p:nvSpPr>
            <p:spPr>
              <a:xfrm>
                <a:off x="1224782" y="3642145"/>
                <a:ext cx="7734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5" h="97" extrusionOk="0">
                    <a:moveTo>
                      <a:pt x="51" y="0"/>
                    </a:moveTo>
                    <a:cubicBezTo>
                      <a:pt x="30" y="0"/>
                      <a:pt x="11" y="11"/>
                      <a:pt x="0" y="46"/>
                    </a:cubicBezTo>
                    <a:cubicBezTo>
                      <a:pt x="9" y="82"/>
                      <a:pt x="27" y="96"/>
                      <a:pt x="47" y="96"/>
                    </a:cubicBezTo>
                    <a:cubicBezTo>
                      <a:pt x="55" y="96"/>
                      <a:pt x="62" y="95"/>
                      <a:pt x="70" y="91"/>
                    </a:cubicBezTo>
                    <a:cubicBezTo>
                      <a:pt x="82" y="83"/>
                      <a:pt x="94" y="54"/>
                      <a:pt x="94" y="34"/>
                    </a:cubicBezTo>
                    <a:cubicBezTo>
                      <a:pt x="94" y="22"/>
                      <a:pt x="74" y="5"/>
                      <a:pt x="62" y="1"/>
                    </a:cubicBezTo>
                    <a:cubicBezTo>
                      <a:pt x="58" y="0"/>
                      <a:pt x="54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2" name="Google Shape;2272;p85"/>
              <p:cNvSpPr/>
              <p:nvPr/>
            </p:nvSpPr>
            <p:spPr>
              <a:xfrm>
                <a:off x="1269478" y="3642878"/>
                <a:ext cx="781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7" extrusionOk="0">
                    <a:moveTo>
                      <a:pt x="42" y="0"/>
                    </a:moveTo>
                    <a:cubicBezTo>
                      <a:pt x="26" y="0"/>
                      <a:pt x="9" y="13"/>
                      <a:pt x="5" y="25"/>
                    </a:cubicBezTo>
                    <a:cubicBezTo>
                      <a:pt x="1" y="41"/>
                      <a:pt x="5" y="62"/>
                      <a:pt x="13" y="74"/>
                    </a:cubicBezTo>
                    <a:cubicBezTo>
                      <a:pt x="17" y="86"/>
                      <a:pt x="26" y="91"/>
                      <a:pt x="38" y="95"/>
                    </a:cubicBezTo>
                    <a:cubicBezTo>
                      <a:pt x="46" y="103"/>
                      <a:pt x="54" y="103"/>
                      <a:pt x="63" y="107"/>
                    </a:cubicBezTo>
                    <a:cubicBezTo>
                      <a:pt x="95" y="33"/>
                      <a:pt x="8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3" name="Google Shape;2273;p85"/>
              <p:cNvSpPr/>
              <p:nvPr/>
            </p:nvSpPr>
            <p:spPr>
              <a:xfrm>
                <a:off x="1164944" y="3599892"/>
                <a:ext cx="15143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11" extrusionOk="0">
                    <a:moveTo>
                      <a:pt x="103" y="1"/>
                    </a:moveTo>
                    <a:cubicBezTo>
                      <a:pt x="66" y="1"/>
                      <a:pt x="28" y="16"/>
                      <a:pt x="1" y="44"/>
                    </a:cubicBezTo>
                    <a:cubicBezTo>
                      <a:pt x="21" y="87"/>
                      <a:pt x="61" y="110"/>
                      <a:pt x="103" y="110"/>
                    </a:cubicBezTo>
                    <a:cubicBezTo>
                      <a:pt x="121" y="110"/>
                      <a:pt x="139" y="106"/>
                      <a:pt x="157" y="97"/>
                    </a:cubicBezTo>
                    <a:cubicBezTo>
                      <a:pt x="181" y="89"/>
                      <a:pt x="185" y="56"/>
                      <a:pt x="173" y="19"/>
                    </a:cubicBezTo>
                    <a:cubicBezTo>
                      <a:pt x="151" y="7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85"/>
              <p:cNvSpPr/>
              <p:nvPr/>
            </p:nvSpPr>
            <p:spPr>
              <a:xfrm>
                <a:off x="1194008" y="3600218"/>
                <a:ext cx="114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8" extrusionOk="0">
                    <a:moveTo>
                      <a:pt x="72" y="0"/>
                    </a:moveTo>
                    <a:cubicBezTo>
                      <a:pt x="55" y="0"/>
                      <a:pt x="36" y="13"/>
                      <a:pt x="5" y="36"/>
                    </a:cubicBezTo>
                    <a:cubicBezTo>
                      <a:pt x="1" y="65"/>
                      <a:pt x="21" y="93"/>
                      <a:pt x="50" y="93"/>
                    </a:cubicBezTo>
                    <a:cubicBezTo>
                      <a:pt x="61" y="95"/>
                      <a:pt x="73" y="97"/>
                      <a:pt x="84" y="97"/>
                    </a:cubicBezTo>
                    <a:cubicBezTo>
                      <a:pt x="106" y="97"/>
                      <a:pt x="127" y="89"/>
                      <a:pt x="140" y="48"/>
                    </a:cubicBezTo>
                    <a:cubicBezTo>
                      <a:pt x="110" y="16"/>
                      <a:pt x="9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85"/>
              <p:cNvSpPr/>
              <p:nvPr/>
            </p:nvSpPr>
            <p:spPr>
              <a:xfrm>
                <a:off x="1299926" y="3600788"/>
                <a:ext cx="7409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1" h="97" extrusionOk="0">
                    <a:moveTo>
                      <a:pt x="58" y="1"/>
                    </a:moveTo>
                    <a:cubicBezTo>
                      <a:pt x="54" y="1"/>
                      <a:pt x="50" y="2"/>
                      <a:pt x="45" y="4"/>
                    </a:cubicBezTo>
                    <a:cubicBezTo>
                      <a:pt x="17" y="13"/>
                      <a:pt x="0" y="21"/>
                      <a:pt x="4" y="58"/>
                    </a:cubicBezTo>
                    <a:cubicBezTo>
                      <a:pt x="7" y="86"/>
                      <a:pt x="18" y="97"/>
                      <a:pt x="44" y="97"/>
                    </a:cubicBezTo>
                    <a:cubicBezTo>
                      <a:pt x="56" y="97"/>
                      <a:pt x="71" y="94"/>
                      <a:pt x="91" y="91"/>
                    </a:cubicBezTo>
                    <a:cubicBezTo>
                      <a:pt x="81" y="24"/>
                      <a:pt x="7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85"/>
              <p:cNvSpPr/>
              <p:nvPr/>
            </p:nvSpPr>
            <p:spPr>
              <a:xfrm>
                <a:off x="1323617" y="3769067"/>
                <a:ext cx="16771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2" extrusionOk="0">
                    <a:moveTo>
                      <a:pt x="116" y="0"/>
                    </a:moveTo>
                    <a:cubicBezTo>
                      <a:pt x="79" y="0"/>
                      <a:pt x="41" y="17"/>
                      <a:pt x="1" y="51"/>
                    </a:cubicBezTo>
                    <a:cubicBezTo>
                      <a:pt x="61" y="91"/>
                      <a:pt x="103" y="112"/>
                      <a:pt x="135" y="112"/>
                    </a:cubicBezTo>
                    <a:cubicBezTo>
                      <a:pt x="170" y="112"/>
                      <a:pt x="191" y="86"/>
                      <a:pt x="206" y="34"/>
                    </a:cubicBezTo>
                    <a:cubicBezTo>
                      <a:pt x="176" y="12"/>
                      <a:pt x="146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85"/>
              <p:cNvSpPr/>
              <p:nvPr/>
            </p:nvSpPr>
            <p:spPr>
              <a:xfrm>
                <a:off x="1269478" y="3770288"/>
                <a:ext cx="12456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1" extrusionOk="0">
                    <a:moveTo>
                      <a:pt x="79" y="1"/>
                    </a:moveTo>
                    <a:cubicBezTo>
                      <a:pt x="58" y="1"/>
                      <a:pt x="35" y="14"/>
                      <a:pt x="1" y="40"/>
                    </a:cubicBezTo>
                    <a:cubicBezTo>
                      <a:pt x="1" y="68"/>
                      <a:pt x="21" y="93"/>
                      <a:pt x="50" y="97"/>
                    </a:cubicBezTo>
                    <a:cubicBezTo>
                      <a:pt x="58" y="99"/>
                      <a:pt x="66" y="101"/>
                      <a:pt x="74" y="101"/>
                    </a:cubicBezTo>
                    <a:cubicBezTo>
                      <a:pt x="108" y="101"/>
                      <a:pt x="140" y="81"/>
                      <a:pt x="153" y="48"/>
                    </a:cubicBezTo>
                    <a:cubicBezTo>
                      <a:pt x="123" y="16"/>
                      <a:pt x="102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85"/>
              <p:cNvSpPr/>
              <p:nvPr/>
            </p:nvSpPr>
            <p:spPr>
              <a:xfrm>
                <a:off x="1098837" y="3769230"/>
                <a:ext cx="9769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4" extrusionOk="0">
                    <a:moveTo>
                      <a:pt x="56" y="1"/>
                    </a:moveTo>
                    <a:cubicBezTo>
                      <a:pt x="32" y="1"/>
                      <a:pt x="20" y="20"/>
                      <a:pt x="0" y="94"/>
                    </a:cubicBezTo>
                    <a:lnTo>
                      <a:pt x="103" y="94"/>
                    </a:lnTo>
                    <a:cubicBezTo>
                      <a:pt x="119" y="44"/>
                      <a:pt x="107" y="16"/>
                      <a:pt x="74" y="3"/>
                    </a:cubicBezTo>
                    <a:cubicBezTo>
                      <a:pt x="67" y="2"/>
                      <a:pt x="61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9" name="Google Shape;2279;p85"/>
              <p:cNvSpPr/>
              <p:nvPr/>
            </p:nvSpPr>
            <p:spPr>
              <a:xfrm>
                <a:off x="1123180" y="3770370"/>
                <a:ext cx="7816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96" h="93" extrusionOk="0">
                    <a:moveTo>
                      <a:pt x="49" y="0"/>
                    </a:moveTo>
                    <a:cubicBezTo>
                      <a:pt x="31" y="0"/>
                      <a:pt x="12" y="12"/>
                      <a:pt x="1" y="39"/>
                    </a:cubicBezTo>
                    <a:cubicBezTo>
                      <a:pt x="9" y="78"/>
                      <a:pt x="25" y="92"/>
                      <a:pt x="45" y="92"/>
                    </a:cubicBezTo>
                    <a:cubicBezTo>
                      <a:pt x="54" y="92"/>
                      <a:pt x="64" y="89"/>
                      <a:pt x="75" y="84"/>
                    </a:cubicBezTo>
                    <a:cubicBezTo>
                      <a:pt x="87" y="76"/>
                      <a:pt x="91" y="63"/>
                      <a:pt x="95" y="47"/>
                    </a:cubicBezTo>
                    <a:cubicBezTo>
                      <a:pt x="91" y="30"/>
                      <a:pt x="79" y="6"/>
                      <a:pt x="70" y="6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0" name="Google Shape;2280;p85"/>
              <p:cNvSpPr/>
              <p:nvPr/>
            </p:nvSpPr>
            <p:spPr>
              <a:xfrm>
                <a:off x="1145242" y="3769474"/>
                <a:ext cx="773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50" y="0"/>
                    </a:moveTo>
                    <a:cubicBezTo>
                      <a:pt x="21" y="0"/>
                      <a:pt x="1" y="25"/>
                      <a:pt x="1" y="74"/>
                    </a:cubicBezTo>
                    <a:cubicBezTo>
                      <a:pt x="14" y="86"/>
                      <a:pt x="33" y="92"/>
                      <a:pt x="51" y="92"/>
                    </a:cubicBezTo>
                    <a:cubicBezTo>
                      <a:pt x="67" y="92"/>
                      <a:pt x="82" y="88"/>
                      <a:pt x="95" y="78"/>
                    </a:cubicBezTo>
                    <a:cubicBezTo>
                      <a:pt x="95" y="25"/>
                      <a:pt x="79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1" name="Google Shape;2281;p85"/>
              <p:cNvSpPr/>
              <p:nvPr/>
            </p:nvSpPr>
            <p:spPr>
              <a:xfrm>
                <a:off x="1093464" y="3725512"/>
                <a:ext cx="44858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9" extrusionOk="0">
                    <a:moveTo>
                      <a:pt x="250" y="1"/>
                    </a:moveTo>
                    <a:cubicBezTo>
                      <a:pt x="178" y="1"/>
                      <a:pt x="107" y="9"/>
                      <a:pt x="37" y="40"/>
                    </a:cubicBezTo>
                    <a:cubicBezTo>
                      <a:pt x="25" y="48"/>
                      <a:pt x="9" y="60"/>
                      <a:pt x="1" y="73"/>
                    </a:cubicBezTo>
                    <a:cubicBezTo>
                      <a:pt x="24" y="113"/>
                      <a:pt x="65" y="137"/>
                      <a:pt x="109" y="137"/>
                    </a:cubicBezTo>
                    <a:cubicBezTo>
                      <a:pt x="118" y="137"/>
                      <a:pt x="127" y="136"/>
                      <a:pt x="136" y="134"/>
                    </a:cubicBezTo>
                    <a:cubicBezTo>
                      <a:pt x="177" y="130"/>
                      <a:pt x="218" y="128"/>
                      <a:pt x="259" y="128"/>
                    </a:cubicBezTo>
                    <a:cubicBezTo>
                      <a:pt x="300" y="128"/>
                      <a:pt x="341" y="130"/>
                      <a:pt x="382" y="134"/>
                    </a:cubicBezTo>
                    <a:cubicBezTo>
                      <a:pt x="395" y="137"/>
                      <a:pt x="408" y="138"/>
                      <a:pt x="420" y="138"/>
                    </a:cubicBezTo>
                    <a:cubicBezTo>
                      <a:pt x="464" y="138"/>
                      <a:pt x="507" y="122"/>
                      <a:pt x="542" y="93"/>
                    </a:cubicBezTo>
                    <a:cubicBezTo>
                      <a:pt x="550" y="36"/>
                      <a:pt x="522" y="11"/>
                      <a:pt x="493" y="11"/>
                    </a:cubicBezTo>
                    <a:cubicBezTo>
                      <a:pt x="413" y="11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2" name="Google Shape;2282;p85"/>
              <p:cNvSpPr/>
              <p:nvPr/>
            </p:nvSpPr>
            <p:spPr>
              <a:xfrm>
                <a:off x="1252463" y="3726163"/>
                <a:ext cx="33135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39" extrusionOk="0">
                    <a:moveTo>
                      <a:pt x="119" y="1"/>
                    </a:moveTo>
                    <a:cubicBezTo>
                      <a:pt x="97" y="1"/>
                      <a:pt x="76" y="1"/>
                      <a:pt x="54" y="3"/>
                    </a:cubicBezTo>
                    <a:cubicBezTo>
                      <a:pt x="38" y="3"/>
                      <a:pt x="21" y="28"/>
                      <a:pt x="1" y="40"/>
                    </a:cubicBezTo>
                    <a:cubicBezTo>
                      <a:pt x="34" y="109"/>
                      <a:pt x="67" y="139"/>
                      <a:pt x="111" y="139"/>
                    </a:cubicBezTo>
                    <a:cubicBezTo>
                      <a:pt x="133" y="139"/>
                      <a:pt x="157" y="131"/>
                      <a:pt x="185" y="118"/>
                    </a:cubicBezTo>
                    <a:cubicBezTo>
                      <a:pt x="199" y="114"/>
                      <a:pt x="214" y="105"/>
                      <a:pt x="222" y="105"/>
                    </a:cubicBezTo>
                    <a:cubicBezTo>
                      <a:pt x="224" y="105"/>
                      <a:pt x="225" y="105"/>
                      <a:pt x="226" y="106"/>
                    </a:cubicBezTo>
                    <a:cubicBezTo>
                      <a:pt x="249" y="123"/>
                      <a:pt x="277" y="132"/>
                      <a:pt x="305" y="132"/>
                    </a:cubicBezTo>
                    <a:cubicBezTo>
                      <a:pt x="341" y="132"/>
                      <a:pt x="377" y="117"/>
                      <a:pt x="403" y="89"/>
                    </a:cubicBezTo>
                    <a:cubicBezTo>
                      <a:pt x="407" y="22"/>
                      <a:pt x="404" y="2"/>
                      <a:pt x="372" y="2"/>
                    </a:cubicBezTo>
                    <a:cubicBezTo>
                      <a:pt x="369" y="2"/>
                      <a:pt x="366" y="3"/>
                      <a:pt x="362" y="3"/>
                    </a:cubicBezTo>
                    <a:cubicBezTo>
                      <a:pt x="340" y="5"/>
                      <a:pt x="318" y="5"/>
                      <a:pt x="297" y="5"/>
                    </a:cubicBezTo>
                    <a:cubicBezTo>
                      <a:pt x="238" y="5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3" name="Google Shape;2283;p85"/>
              <p:cNvSpPr/>
              <p:nvPr/>
            </p:nvSpPr>
            <p:spPr>
              <a:xfrm>
                <a:off x="1201010" y="3724697"/>
                <a:ext cx="2214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4" extrusionOk="0">
                    <a:moveTo>
                      <a:pt x="212" y="4"/>
                    </a:moveTo>
                    <a:cubicBezTo>
                      <a:pt x="209" y="4"/>
                      <a:pt x="205" y="4"/>
                      <a:pt x="202" y="5"/>
                    </a:cubicBezTo>
                    <a:cubicBezTo>
                      <a:pt x="136" y="21"/>
                      <a:pt x="62" y="1"/>
                      <a:pt x="1" y="79"/>
                    </a:cubicBezTo>
                    <a:cubicBezTo>
                      <a:pt x="37" y="133"/>
                      <a:pt x="79" y="143"/>
                      <a:pt x="120" y="143"/>
                    </a:cubicBezTo>
                    <a:cubicBezTo>
                      <a:pt x="144" y="143"/>
                      <a:pt x="167" y="140"/>
                      <a:pt x="190" y="140"/>
                    </a:cubicBezTo>
                    <a:cubicBezTo>
                      <a:pt x="231" y="140"/>
                      <a:pt x="263" y="111"/>
                      <a:pt x="272" y="54"/>
                    </a:cubicBezTo>
                    <a:cubicBezTo>
                      <a:pt x="261" y="18"/>
                      <a:pt x="237" y="4"/>
                      <a:pt x="212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4" name="Google Shape;2284;p85"/>
              <p:cNvSpPr/>
              <p:nvPr/>
            </p:nvSpPr>
            <p:spPr>
              <a:xfrm>
                <a:off x="1172271" y="3725837"/>
                <a:ext cx="19132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23" extrusionOk="0">
                    <a:moveTo>
                      <a:pt x="154" y="1"/>
                    </a:moveTo>
                    <a:cubicBezTo>
                      <a:pt x="103" y="1"/>
                      <a:pt x="53" y="10"/>
                      <a:pt x="1" y="56"/>
                    </a:cubicBezTo>
                    <a:cubicBezTo>
                      <a:pt x="48" y="101"/>
                      <a:pt x="94" y="123"/>
                      <a:pt x="137" y="123"/>
                    </a:cubicBezTo>
                    <a:cubicBezTo>
                      <a:pt x="165" y="123"/>
                      <a:pt x="191" y="113"/>
                      <a:pt x="214" y="93"/>
                    </a:cubicBezTo>
                    <a:cubicBezTo>
                      <a:pt x="227" y="77"/>
                      <a:pt x="235" y="60"/>
                      <a:pt x="235" y="40"/>
                    </a:cubicBezTo>
                    <a:cubicBezTo>
                      <a:pt x="235" y="23"/>
                      <a:pt x="214" y="3"/>
                      <a:pt x="206" y="3"/>
                    </a:cubicBezTo>
                    <a:cubicBezTo>
                      <a:pt x="189" y="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5" name="Google Shape;2285;p85"/>
              <p:cNvSpPr/>
              <p:nvPr/>
            </p:nvSpPr>
            <p:spPr>
              <a:xfrm>
                <a:off x="1146219" y="3726407"/>
                <a:ext cx="1717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32" extrusionOk="0">
                    <a:moveTo>
                      <a:pt x="75" y="0"/>
                    </a:moveTo>
                    <a:cubicBezTo>
                      <a:pt x="46" y="0"/>
                      <a:pt x="13" y="16"/>
                      <a:pt x="1" y="82"/>
                    </a:cubicBezTo>
                    <a:cubicBezTo>
                      <a:pt x="30" y="94"/>
                      <a:pt x="58" y="107"/>
                      <a:pt x="83" y="123"/>
                    </a:cubicBezTo>
                    <a:cubicBezTo>
                      <a:pt x="95" y="129"/>
                      <a:pt x="106" y="131"/>
                      <a:pt x="117" y="131"/>
                    </a:cubicBezTo>
                    <a:cubicBezTo>
                      <a:pt x="146" y="131"/>
                      <a:pt x="170" y="112"/>
                      <a:pt x="194" y="82"/>
                    </a:cubicBezTo>
                    <a:cubicBezTo>
                      <a:pt x="210" y="58"/>
                      <a:pt x="202" y="29"/>
                      <a:pt x="186" y="21"/>
                    </a:cubicBezTo>
                    <a:cubicBezTo>
                      <a:pt x="149" y="8"/>
                      <a:pt x="112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6" name="Google Shape;2286;p85"/>
              <p:cNvSpPr/>
              <p:nvPr/>
            </p:nvSpPr>
            <p:spPr>
              <a:xfrm>
                <a:off x="1231784" y="3725430"/>
                <a:ext cx="14736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36" extrusionOk="0">
                    <a:moveTo>
                      <a:pt x="101" y="1"/>
                    </a:moveTo>
                    <a:cubicBezTo>
                      <a:pt x="59" y="1"/>
                      <a:pt x="17" y="24"/>
                      <a:pt x="0" y="61"/>
                    </a:cubicBezTo>
                    <a:cubicBezTo>
                      <a:pt x="28" y="113"/>
                      <a:pt x="59" y="135"/>
                      <a:pt x="95" y="135"/>
                    </a:cubicBezTo>
                    <a:cubicBezTo>
                      <a:pt x="108" y="135"/>
                      <a:pt x="122" y="132"/>
                      <a:pt x="136" y="127"/>
                    </a:cubicBezTo>
                    <a:cubicBezTo>
                      <a:pt x="164" y="111"/>
                      <a:pt x="181" y="82"/>
                      <a:pt x="177" y="53"/>
                    </a:cubicBezTo>
                    <a:cubicBezTo>
                      <a:pt x="177" y="24"/>
                      <a:pt x="156" y="4"/>
                      <a:pt x="127" y="4"/>
                    </a:cubicBezTo>
                    <a:cubicBezTo>
                      <a:pt x="119" y="2"/>
                      <a:pt x="110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7" name="Google Shape;2287;p85"/>
              <p:cNvSpPr/>
              <p:nvPr/>
            </p:nvSpPr>
            <p:spPr>
              <a:xfrm>
                <a:off x="1315639" y="3725674"/>
                <a:ext cx="1139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0" extrusionOk="0">
                    <a:moveTo>
                      <a:pt x="70" y="0"/>
                    </a:moveTo>
                    <a:cubicBezTo>
                      <a:pt x="58" y="0"/>
                      <a:pt x="45" y="3"/>
                      <a:pt x="33" y="9"/>
                    </a:cubicBezTo>
                    <a:cubicBezTo>
                      <a:pt x="17" y="21"/>
                      <a:pt x="4" y="38"/>
                      <a:pt x="0" y="62"/>
                    </a:cubicBezTo>
                    <a:cubicBezTo>
                      <a:pt x="4" y="83"/>
                      <a:pt x="17" y="99"/>
                      <a:pt x="33" y="112"/>
                    </a:cubicBezTo>
                    <a:cubicBezTo>
                      <a:pt x="44" y="117"/>
                      <a:pt x="54" y="120"/>
                      <a:pt x="64" y="120"/>
                    </a:cubicBezTo>
                    <a:cubicBezTo>
                      <a:pt x="91" y="120"/>
                      <a:pt x="116" y="97"/>
                      <a:pt x="140" y="46"/>
                    </a:cubicBezTo>
                    <a:cubicBezTo>
                      <a:pt x="128" y="17"/>
                      <a:pt x="10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8" name="Google Shape;2288;p85"/>
              <p:cNvSpPr/>
              <p:nvPr/>
            </p:nvSpPr>
            <p:spPr>
              <a:xfrm>
                <a:off x="1330944" y="3726000"/>
                <a:ext cx="9118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3" extrusionOk="0">
                    <a:moveTo>
                      <a:pt x="42" y="1"/>
                    </a:moveTo>
                    <a:cubicBezTo>
                      <a:pt x="30" y="13"/>
                      <a:pt x="17" y="26"/>
                      <a:pt x="9" y="42"/>
                    </a:cubicBezTo>
                    <a:cubicBezTo>
                      <a:pt x="1" y="67"/>
                      <a:pt x="38" y="112"/>
                      <a:pt x="58" y="112"/>
                    </a:cubicBezTo>
                    <a:cubicBezTo>
                      <a:pt x="60" y="112"/>
                      <a:pt x="61" y="112"/>
                      <a:pt x="62" y="112"/>
                    </a:cubicBezTo>
                    <a:cubicBezTo>
                      <a:pt x="86" y="112"/>
                      <a:pt x="112" y="77"/>
                      <a:pt x="108" y="50"/>
                    </a:cubicBezTo>
                    <a:cubicBezTo>
                      <a:pt x="104" y="21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9" name="Google Shape;2289;p85"/>
              <p:cNvSpPr/>
              <p:nvPr/>
            </p:nvSpPr>
            <p:spPr>
              <a:xfrm>
                <a:off x="1297565" y="3726733"/>
                <a:ext cx="8793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1" extrusionOk="0">
                    <a:moveTo>
                      <a:pt x="50" y="1"/>
                    </a:moveTo>
                    <a:cubicBezTo>
                      <a:pt x="37" y="1"/>
                      <a:pt x="25" y="13"/>
                      <a:pt x="1" y="37"/>
                    </a:cubicBezTo>
                    <a:cubicBezTo>
                      <a:pt x="19" y="66"/>
                      <a:pt x="29" y="81"/>
                      <a:pt x="42" y="81"/>
                    </a:cubicBezTo>
                    <a:cubicBezTo>
                      <a:pt x="56" y="81"/>
                      <a:pt x="73" y="67"/>
                      <a:pt x="107" y="41"/>
                    </a:cubicBezTo>
                    <a:cubicBezTo>
                      <a:pt x="78" y="14"/>
                      <a:pt x="64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0" name="Google Shape;2290;p85"/>
              <p:cNvSpPr/>
              <p:nvPr/>
            </p:nvSpPr>
            <p:spPr>
              <a:xfrm>
                <a:off x="1241798" y="3468492"/>
                <a:ext cx="253274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90" extrusionOk="0">
                    <a:moveTo>
                      <a:pt x="833" y="0"/>
                    </a:moveTo>
                    <a:cubicBezTo>
                      <a:pt x="776" y="0"/>
                      <a:pt x="718" y="17"/>
                      <a:pt x="665" y="21"/>
                    </a:cubicBezTo>
                    <a:cubicBezTo>
                      <a:pt x="552" y="29"/>
                      <a:pt x="438" y="46"/>
                      <a:pt x="324" y="46"/>
                    </a:cubicBezTo>
                    <a:cubicBezTo>
                      <a:pt x="272" y="46"/>
                      <a:pt x="220" y="42"/>
                      <a:pt x="169" y="33"/>
                    </a:cubicBezTo>
                    <a:cubicBezTo>
                      <a:pt x="145" y="27"/>
                      <a:pt x="118" y="23"/>
                      <a:pt x="93" y="23"/>
                    </a:cubicBezTo>
                    <a:cubicBezTo>
                      <a:pt x="84" y="23"/>
                      <a:pt x="75" y="24"/>
                      <a:pt x="66" y="25"/>
                    </a:cubicBezTo>
                    <a:cubicBezTo>
                      <a:pt x="41" y="29"/>
                      <a:pt x="21" y="37"/>
                      <a:pt x="0" y="45"/>
                    </a:cubicBezTo>
                    <a:cubicBezTo>
                      <a:pt x="9" y="111"/>
                      <a:pt x="29" y="140"/>
                      <a:pt x="70" y="144"/>
                    </a:cubicBezTo>
                    <a:cubicBezTo>
                      <a:pt x="160" y="152"/>
                      <a:pt x="251" y="169"/>
                      <a:pt x="341" y="169"/>
                    </a:cubicBezTo>
                    <a:cubicBezTo>
                      <a:pt x="448" y="169"/>
                      <a:pt x="558" y="152"/>
                      <a:pt x="665" y="148"/>
                    </a:cubicBezTo>
                    <a:cubicBezTo>
                      <a:pt x="694" y="148"/>
                      <a:pt x="718" y="160"/>
                      <a:pt x="747" y="160"/>
                    </a:cubicBezTo>
                    <a:cubicBezTo>
                      <a:pt x="892" y="160"/>
                      <a:pt x="1035" y="148"/>
                      <a:pt x="1177" y="148"/>
                    </a:cubicBezTo>
                    <a:cubicBezTo>
                      <a:pt x="1220" y="148"/>
                      <a:pt x="1263" y="149"/>
                      <a:pt x="1305" y="152"/>
                    </a:cubicBezTo>
                    <a:cubicBezTo>
                      <a:pt x="1469" y="160"/>
                      <a:pt x="1638" y="169"/>
                      <a:pt x="1802" y="173"/>
                    </a:cubicBezTo>
                    <a:cubicBezTo>
                      <a:pt x="1943" y="180"/>
                      <a:pt x="2076" y="190"/>
                      <a:pt x="2212" y="190"/>
                    </a:cubicBezTo>
                    <a:cubicBezTo>
                      <a:pt x="2234" y="190"/>
                      <a:pt x="2256" y="190"/>
                      <a:pt x="2278" y="189"/>
                    </a:cubicBezTo>
                    <a:cubicBezTo>
                      <a:pt x="2368" y="185"/>
                      <a:pt x="2462" y="177"/>
                      <a:pt x="2557" y="160"/>
                    </a:cubicBezTo>
                    <a:cubicBezTo>
                      <a:pt x="2610" y="153"/>
                      <a:pt x="2664" y="142"/>
                      <a:pt x="2718" y="142"/>
                    </a:cubicBezTo>
                    <a:cubicBezTo>
                      <a:pt x="2756" y="142"/>
                      <a:pt x="2794" y="147"/>
                      <a:pt x="2832" y="164"/>
                    </a:cubicBezTo>
                    <a:cubicBezTo>
                      <a:pt x="2841" y="161"/>
                      <a:pt x="2850" y="160"/>
                      <a:pt x="2859" y="160"/>
                    </a:cubicBezTo>
                    <a:cubicBezTo>
                      <a:pt x="2884" y="160"/>
                      <a:pt x="2911" y="169"/>
                      <a:pt x="2937" y="169"/>
                    </a:cubicBezTo>
                    <a:cubicBezTo>
                      <a:pt x="2959" y="169"/>
                      <a:pt x="2980" y="163"/>
                      <a:pt x="3000" y="140"/>
                    </a:cubicBezTo>
                    <a:cubicBezTo>
                      <a:pt x="3003" y="136"/>
                      <a:pt x="3007" y="134"/>
                      <a:pt x="3012" y="134"/>
                    </a:cubicBezTo>
                    <a:cubicBezTo>
                      <a:pt x="3021" y="134"/>
                      <a:pt x="3034" y="140"/>
                      <a:pt x="3045" y="140"/>
                    </a:cubicBezTo>
                    <a:cubicBezTo>
                      <a:pt x="3048" y="140"/>
                      <a:pt x="3051" y="140"/>
                      <a:pt x="3054" y="140"/>
                    </a:cubicBezTo>
                    <a:cubicBezTo>
                      <a:pt x="3082" y="140"/>
                      <a:pt x="3100" y="123"/>
                      <a:pt x="3111" y="87"/>
                    </a:cubicBezTo>
                    <a:cubicBezTo>
                      <a:pt x="3104" y="50"/>
                      <a:pt x="3084" y="30"/>
                      <a:pt x="3059" y="30"/>
                    </a:cubicBezTo>
                    <a:cubicBezTo>
                      <a:pt x="3053" y="30"/>
                      <a:pt x="3047" y="31"/>
                      <a:pt x="3041" y="33"/>
                    </a:cubicBezTo>
                    <a:cubicBezTo>
                      <a:pt x="3029" y="36"/>
                      <a:pt x="3018" y="37"/>
                      <a:pt x="3006" y="37"/>
                    </a:cubicBezTo>
                    <a:cubicBezTo>
                      <a:pt x="2985" y="37"/>
                      <a:pt x="2964" y="33"/>
                      <a:pt x="2942" y="25"/>
                    </a:cubicBezTo>
                    <a:cubicBezTo>
                      <a:pt x="2886" y="12"/>
                      <a:pt x="2826" y="6"/>
                      <a:pt x="2768" y="6"/>
                    </a:cubicBezTo>
                    <a:cubicBezTo>
                      <a:pt x="2732" y="6"/>
                      <a:pt x="2697" y="8"/>
                      <a:pt x="2663" y="13"/>
                    </a:cubicBezTo>
                    <a:cubicBezTo>
                      <a:pt x="2569" y="29"/>
                      <a:pt x="2475" y="25"/>
                      <a:pt x="2380" y="33"/>
                    </a:cubicBezTo>
                    <a:cubicBezTo>
                      <a:pt x="2339" y="37"/>
                      <a:pt x="2302" y="45"/>
                      <a:pt x="2261" y="45"/>
                    </a:cubicBezTo>
                    <a:lnTo>
                      <a:pt x="1962" y="45"/>
                    </a:lnTo>
                    <a:cubicBezTo>
                      <a:pt x="1736" y="41"/>
                      <a:pt x="1514" y="33"/>
                      <a:pt x="1293" y="21"/>
                    </a:cubicBezTo>
                    <a:cubicBezTo>
                      <a:pt x="1141" y="17"/>
                      <a:pt x="985" y="4"/>
                      <a:pt x="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1" name="Google Shape;2291;p85"/>
              <p:cNvSpPr/>
              <p:nvPr/>
            </p:nvSpPr>
            <p:spPr>
              <a:xfrm>
                <a:off x="1100140" y="3468655"/>
                <a:ext cx="1370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56" extrusionOk="0">
                    <a:moveTo>
                      <a:pt x="934" y="1"/>
                    </a:moveTo>
                    <a:cubicBezTo>
                      <a:pt x="884" y="1"/>
                      <a:pt x="834" y="5"/>
                      <a:pt x="784" y="19"/>
                    </a:cubicBezTo>
                    <a:cubicBezTo>
                      <a:pt x="755" y="14"/>
                      <a:pt x="726" y="12"/>
                      <a:pt x="697" y="12"/>
                    </a:cubicBezTo>
                    <a:cubicBezTo>
                      <a:pt x="591" y="12"/>
                      <a:pt x="485" y="38"/>
                      <a:pt x="377" y="38"/>
                    </a:cubicBezTo>
                    <a:cubicBezTo>
                      <a:pt x="347" y="38"/>
                      <a:pt x="318" y="36"/>
                      <a:pt x="288" y="31"/>
                    </a:cubicBezTo>
                    <a:cubicBezTo>
                      <a:pt x="259" y="27"/>
                      <a:pt x="229" y="25"/>
                      <a:pt x="200" y="25"/>
                    </a:cubicBezTo>
                    <a:cubicBezTo>
                      <a:pt x="170" y="25"/>
                      <a:pt x="140" y="27"/>
                      <a:pt x="111" y="31"/>
                    </a:cubicBezTo>
                    <a:cubicBezTo>
                      <a:pt x="70" y="35"/>
                      <a:pt x="29" y="52"/>
                      <a:pt x="1" y="80"/>
                    </a:cubicBezTo>
                    <a:cubicBezTo>
                      <a:pt x="24" y="114"/>
                      <a:pt x="65" y="137"/>
                      <a:pt x="106" y="137"/>
                    </a:cubicBezTo>
                    <a:cubicBezTo>
                      <a:pt x="115" y="137"/>
                      <a:pt x="123" y="136"/>
                      <a:pt x="132" y="134"/>
                    </a:cubicBezTo>
                    <a:cubicBezTo>
                      <a:pt x="148" y="132"/>
                      <a:pt x="164" y="131"/>
                      <a:pt x="179" y="131"/>
                    </a:cubicBezTo>
                    <a:cubicBezTo>
                      <a:pt x="194" y="131"/>
                      <a:pt x="210" y="132"/>
                      <a:pt x="226" y="134"/>
                    </a:cubicBezTo>
                    <a:lnTo>
                      <a:pt x="329" y="138"/>
                    </a:lnTo>
                    <a:lnTo>
                      <a:pt x="456" y="146"/>
                    </a:lnTo>
                    <a:cubicBezTo>
                      <a:pt x="464" y="148"/>
                      <a:pt x="472" y="149"/>
                      <a:pt x="481" y="149"/>
                    </a:cubicBezTo>
                    <a:cubicBezTo>
                      <a:pt x="489" y="149"/>
                      <a:pt x="497" y="148"/>
                      <a:pt x="505" y="146"/>
                    </a:cubicBezTo>
                    <a:cubicBezTo>
                      <a:pt x="546" y="135"/>
                      <a:pt x="587" y="131"/>
                      <a:pt x="629" y="131"/>
                    </a:cubicBezTo>
                    <a:cubicBezTo>
                      <a:pt x="692" y="131"/>
                      <a:pt x="757" y="139"/>
                      <a:pt x="821" y="142"/>
                    </a:cubicBezTo>
                    <a:cubicBezTo>
                      <a:pt x="838" y="138"/>
                      <a:pt x="858" y="134"/>
                      <a:pt x="875" y="130"/>
                    </a:cubicBezTo>
                    <a:cubicBezTo>
                      <a:pt x="907" y="119"/>
                      <a:pt x="941" y="114"/>
                      <a:pt x="975" y="114"/>
                    </a:cubicBezTo>
                    <a:cubicBezTo>
                      <a:pt x="1008" y="114"/>
                      <a:pt x="1041" y="119"/>
                      <a:pt x="1072" y="130"/>
                    </a:cubicBezTo>
                    <a:cubicBezTo>
                      <a:pt x="1086" y="133"/>
                      <a:pt x="1101" y="135"/>
                      <a:pt x="1117" y="135"/>
                    </a:cubicBezTo>
                    <a:cubicBezTo>
                      <a:pt x="1123" y="135"/>
                      <a:pt x="1130" y="135"/>
                      <a:pt x="1137" y="134"/>
                    </a:cubicBezTo>
                    <a:cubicBezTo>
                      <a:pt x="1159" y="130"/>
                      <a:pt x="1181" y="128"/>
                      <a:pt x="1203" y="128"/>
                    </a:cubicBezTo>
                    <a:cubicBezTo>
                      <a:pt x="1252" y="128"/>
                      <a:pt x="1301" y="137"/>
                      <a:pt x="1346" y="154"/>
                    </a:cubicBezTo>
                    <a:cubicBezTo>
                      <a:pt x="1352" y="155"/>
                      <a:pt x="1358" y="156"/>
                      <a:pt x="1364" y="156"/>
                    </a:cubicBezTo>
                    <a:cubicBezTo>
                      <a:pt x="1380" y="156"/>
                      <a:pt x="1396" y="152"/>
                      <a:pt x="1408" y="146"/>
                    </a:cubicBezTo>
                    <a:cubicBezTo>
                      <a:pt x="1433" y="130"/>
                      <a:pt x="1453" y="113"/>
                      <a:pt x="1474" y="97"/>
                    </a:cubicBezTo>
                    <a:cubicBezTo>
                      <a:pt x="1536" y="129"/>
                      <a:pt x="1572" y="146"/>
                      <a:pt x="1599" y="146"/>
                    </a:cubicBezTo>
                    <a:cubicBezTo>
                      <a:pt x="1631" y="146"/>
                      <a:pt x="1650" y="122"/>
                      <a:pt x="1683" y="68"/>
                    </a:cubicBezTo>
                    <a:cubicBezTo>
                      <a:pt x="1683" y="31"/>
                      <a:pt x="1667" y="15"/>
                      <a:pt x="1642" y="15"/>
                    </a:cubicBezTo>
                    <a:lnTo>
                      <a:pt x="1584" y="15"/>
                    </a:lnTo>
                    <a:cubicBezTo>
                      <a:pt x="1542" y="25"/>
                      <a:pt x="1500" y="29"/>
                      <a:pt x="1457" y="29"/>
                    </a:cubicBezTo>
                    <a:cubicBezTo>
                      <a:pt x="1385" y="29"/>
                      <a:pt x="1312" y="19"/>
                      <a:pt x="1240" y="19"/>
                    </a:cubicBezTo>
                    <a:cubicBezTo>
                      <a:pt x="1139" y="19"/>
                      <a:pt x="1036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2" name="Google Shape;2292;p85"/>
              <p:cNvSpPr/>
              <p:nvPr/>
            </p:nvSpPr>
            <p:spPr>
              <a:xfrm>
                <a:off x="968903" y="3470446"/>
                <a:ext cx="104941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" extrusionOk="0">
                    <a:moveTo>
                      <a:pt x="944" y="1"/>
                    </a:moveTo>
                    <a:cubicBezTo>
                      <a:pt x="829" y="1"/>
                      <a:pt x="714" y="1"/>
                      <a:pt x="599" y="5"/>
                    </a:cubicBezTo>
                    <a:cubicBezTo>
                      <a:pt x="538" y="5"/>
                      <a:pt x="476" y="21"/>
                      <a:pt x="414" y="21"/>
                    </a:cubicBezTo>
                    <a:cubicBezTo>
                      <a:pt x="363" y="24"/>
                      <a:pt x="312" y="24"/>
                      <a:pt x="261" y="24"/>
                    </a:cubicBezTo>
                    <a:cubicBezTo>
                      <a:pt x="209" y="24"/>
                      <a:pt x="158" y="24"/>
                      <a:pt x="107" y="26"/>
                    </a:cubicBezTo>
                    <a:cubicBezTo>
                      <a:pt x="101" y="25"/>
                      <a:pt x="95" y="25"/>
                      <a:pt x="88" y="25"/>
                    </a:cubicBezTo>
                    <a:cubicBezTo>
                      <a:pt x="57" y="25"/>
                      <a:pt x="24" y="34"/>
                      <a:pt x="0" y="54"/>
                    </a:cubicBezTo>
                    <a:cubicBezTo>
                      <a:pt x="45" y="110"/>
                      <a:pt x="95" y="126"/>
                      <a:pt x="146" y="126"/>
                    </a:cubicBezTo>
                    <a:cubicBezTo>
                      <a:pt x="178" y="126"/>
                      <a:pt x="210" y="120"/>
                      <a:pt x="242" y="112"/>
                    </a:cubicBezTo>
                    <a:cubicBezTo>
                      <a:pt x="255" y="106"/>
                      <a:pt x="270" y="103"/>
                      <a:pt x="284" y="103"/>
                    </a:cubicBezTo>
                    <a:cubicBezTo>
                      <a:pt x="300" y="103"/>
                      <a:pt x="317" y="107"/>
                      <a:pt x="332" y="116"/>
                    </a:cubicBezTo>
                    <a:cubicBezTo>
                      <a:pt x="345" y="125"/>
                      <a:pt x="362" y="130"/>
                      <a:pt x="378" y="130"/>
                    </a:cubicBezTo>
                    <a:cubicBezTo>
                      <a:pt x="383" y="130"/>
                      <a:pt x="389" y="129"/>
                      <a:pt x="394" y="128"/>
                    </a:cubicBezTo>
                    <a:cubicBezTo>
                      <a:pt x="426" y="114"/>
                      <a:pt x="458" y="109"/>
                      <a:pt x="491" y="109"/>
                    </a:cubicBezTo>
                    <a:cubicBezTo>
                      <a:pt x="537" y="109"/>
                      <a:pt x="584" y="118"/>
                      <a:pt x="631" y="118"/>
                    </a:cubicBezTo>
                    <a:cubicBezTo>
                      <a:pt x="643" y="118"/>
                      <a:pt x="656" y="118"/>
                      <a:pt x="669" y="116"/>
                    </a:cubicBezTo>
                    <a:cubicBezTo>
                      <a:pt x="716" y="112"/>
                      <a:pt x="763" y="110"/>
                      <a:pt x="810" y="110"/>
                    </a:cubicBezTo>
                    <a:cubicBezTo>
                      <a:pt x="858" y="110"/>
                      <a:pt x="905" y="112"/>
                      <a:pt x="952" y="116"/>
                    </a:cubicBezTo>
                    <a:cubicBezTo>
                      <a:pt x="977" y="116"/>
                      <a:pt x="1001" y="112"/>
                      <a:pt x="1026" y="108"/>
                    </a:cubicBezTo>
                    <a:lnTo>
                      <a:pt x="1186" y="95"/>
                    </a:lnTo>
                    <a:cubicBezTo>
                      <a:pt x="1188" y="95"/>
                      <a:pt x="1191" y="95"/>
                      <a:pt x="1193" y="95"/>
                    </a:cubicBezTo>
                    <a:cubicBezTo>
                      <a:pt x="1205" y="95"/>
                      <a:pt x="1219" y="98"/>
                      <a:pt x="1231" y="98"/>
                    </a:cubicBezTo>
                    <a:cubicBezTo>
                      <a:pt x="1252" y="98"/>
                      <a:pt x="1271" y="90"/>
                      <a:pt x="1280" y="50"/>
                    </a:cubicBezTo>
                    <a:cubicBezTo>
                      <a:pt x="1288" y="13"/>
                      <a:pt x="1260" y="1"/>
                      <a:pt x="1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3" name="Google Shape;2293;p85"/>
              <p:cNvSpPr/>
              <p:nvPr/>
            </p:nvSpPr>
            <p:spPr>
              <a:xfrm>
                <a:off x="907029" y="3472156"/>
                <a:ext cx="41195" cy="838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3" extrusionOk="0">
                    <a:moveTo>
                      <a:pt x="356" y="1"/>
                    </a:moveTo>
                    <a:cubicBezTo>
                      <a:pt x="258" y="1"/>
                      <a:pt x="162" y="5"/>
                      <a:pt x="67" y="5"/>
                    </a:cubicBezTo>
                    <a:cubicBezTo>
                      <a:pt x="46" y="9"/>
                      <a:pt x="21" y="17"/>
                      <a:pt x="1" y="29"/>
                    </a:cubicBezTo>
                    <a:cubicBezTo>
                      <a:pt x="13" y="70"/>
                      <a:pt x="46" y="95"/>
                      <a:pt x="87" y="99"/>
                    </a:cubicBezTo>
                    <a:cubicBezTo>
                      <a:pt x="116" y="101"/>
                      <a:pt x="144" y="102"/>
                      <a:pt x="171" y="102"/>
                    </a:cubicBezTo>
                    <a:cubicBezTo>
                      <a:pt x="199" y="102"/>
                      <a:pt x="227" y="101"/>
                      <a:pt x="255" y="99"/>
                    </a:cubicBezTo>
                    <a:cubicBezTo>
                      <a:pt x="289" y="89"/>
                      <a:pt x="323" y="85"/>
                      <a:pt x="356" y="85"/>
                    </a:cubicBezTo>
                    <a:cubicBezTo>
                      <a:pt x="380" y="85"/>
                      <a:pt x="404" y="87"/>
                      <a:pt x="428" y="91"/>
                    </a:cubicBezTo>
                    <a:cubicBezTo>
                      <a:pt x="432" y="92"/>
                      <a:pt x="437" y="92"/>
                      <a:pt x="441" y="92"/>
                    </a:cubicBezTo>
                    <a:cubicBezTo>
                      <a:pt x="470" y="92"/>
                      <a:pt x="491" y="66"/>
                      <a:pt x="506" y="5"/>
                    </a:cubicBezTo>
                    <a:cubicBezTo>
                      <a:pt x="455" y="2"/>
                      <a:pt x="405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4" name="Google Shape;2294;p85"/>
              <p:cNvSpPr/>
              <p:nvPr/>
            </p:nvSpPr>
            <p:spPr>
              <a:xfrm>
                <a:off x="954167" y="3472400"/>
                <a:ext cx="7978" cy="7246"/>
              </a:xfrm>
              <a:custGeom>
                <a:avLst/>
                <a:gdLst/>
                <a:ahLst/>
                <a:cxnLst/>
                <a:rect l="l" t="t" r="r" b="b"/>
                <a:pathLst>
                  <a:path w="98" h="89" extrusionOk="0">
                    <a:moveTo>
                      <a:pt x="59" y="1"/>
                    </a:moveTo>
                    <a:cubicBezTo>
                      <a:pt x="56" y="1"/>
                      <a:pt x="53" y="1"/>
                      <a:pt x="50" y="2"/>
                    </a:cubicBezTo>
                    <a:cubicBezTo>
                      <a:pt x="33" y="6"/>
                      <a:pt x="17" y="18"/>
                      <a:pt x="9" y="34"/>
                    </a:cubicBezTo>
                    <a:cubicBezTo>
                      <a:pt x="1" y="58"/>
                      <a:pt x="26" y="88"/>
                      <a:pt x="60" y="88"/>
                    </a:cubicBezTo>
                    <a:cubicBezTo>
                      <a:pt x="62" y="88"/>
                      <a:pt x="64" y="88"/>
                      <a:pt x="66" y="88"/>
                    </a:cubicBezTo>
                    <a:cubicBezTo>
                      <a:pt x="70" y="80"/>
                      <a:pt x="87" y="63"/>
                      <a:pt x="91" y="47"/>
                    </a:cubicBezTo>
                    <a:cubicBezTo>
                      <a:pt x="98" y="12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5" name="Google Shape;2295;p85"/>
              <p:cNvSpPr/>
              <p:nvPr/>
            </p:nvSpPr>
            <p:spPr>
              <a:xfrm>
                <a:off x="1085079" y="3471505"/>
                <a:ext cx="8793" cy="586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79" y="0"/>
                    </a:moveTo>
                    <a:cubicBezTo>
                      <a:pt x="58" y="4"/>
                      <a:pt x="38" y="4"/>
                      <a:pt x="17" y="13"/>
                    </a:cubicBezTo>
                    <a:cubicBezTo>
                      <a:pt x="13" y="13"/>
                      <a:pt x="9" y="29"/>
                      <a:pt x="1" y="45"/>
                    </a:cubicBezTo>
                    <a:cubicBezTo>
                      <a:pt x="15" y="62"/>
                      <a:pt x="37" y="72"/>
                      <a:pt x="59" y="72"/>
                    </a:cubicBezTo>
                    <a:cubicBezTo>
                      <a:pt x="69" y="72"/>
                      <a:pt x="78" y="70"/>
                      <a:pt x="87" y="66"/>
                    </a:cubicBezTo>
                    <a:cubicBezTo>
                      <a:pt x="104" y="54"/>
                      <a:pt x="108" y="29"/>
                      <a:pt x="95" y="13"/>
                    </a:cubicBezTo>
                    <a:cubicBezTo>
                      <a:pt x="91" y="8"/>
                      <a:pt x="8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6" name="Google Shape;2296;p85"/>
              <p:cNvSpPr/>
              <p:nvPr/>
            </p:nvSpPr>
            <p:spPr>
              <a:xfrm>
                <a:off x="1343319" y="3804889"/>
                <a:ext cx="215906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8" extrusionOk="0">
                    <a:moveTo>
                      <a:pt x="2606" y="0"/>
                    </a:moveTo>
                    <a:cubicBezTo>
                      <a:pt x="2516" y="0"/>
                      <a:pt x="2426" y="17"/>
                      <a:pt x="2336" y="21"/>
                    </a:cubicBezTo>
                    <a:cubicBezTo>
                      <a:pt x="2327" y="22"/>
                      <a:pt x="2319" y="22"/>
                      <a:pt x="2311" y="22"/>
                    </a:cubicBezTo>
                    <a:cubicBezTo>
                      <a:pt x="2278" y="22"/>
                      <a:pt x="2245" y="17"/>
                      <a:pt x="2212" y="17"/>
                    </a:cubicBezTo>
                    <a:cubicBezTo>
                      <a:pt x="2196" y="17"/>
                      <a:pt x="2180" y="21"/>
                      <a:pt x="2159" y="21"/>
                    </a:cubicBezTo>
                    <a:lnTo>
                      <a:pt x="1954" y="21"/>
                    </a:lnTo>
                    <a:cubicBezTo>
                      <a:pt x="1909" y="17"/>
                      <a:pt x="1860" y="9"/>
                      <a:pt x="1814" y="9"/>
                    </a:cubicBezTo>
                    <a:cubicBezTo>
                      <a:pt x="1630" y="17"/>
                      <a:pt x="1445" y="25"/>
                      <a:pt x="1265" y="33"/>
                    </a:cubicBezTo>
                    <a:cubicBezTo>
                      <a:pt x="1236" y="33"/>
                      <a:pt x="1211" y="33"/>
                      <a:pt x="1187" y="29"/>
                    </a:cubicBezTo>
                    <a:cubicBezTo>
                      <a:pt x="1162" y="25"/>
                      <a:pt x="1136" y="22"/>
                      <a:pt x="1110" y="22"/>
                    </a:cubicBezTo>
                    <a:cubicBezTo>
                      <a:pt x="1064" y="22"/>
                      <a:pt x="1018" y="30"/>
                      <a:pt x="973" y="45"/>
                    </a:cubicBezTo>
                    <a:cubicBezTo>
                      <a:pt x="965" y="45"/>
                      <a:pt x="953" y="50"/>
                      <a:pt x="945" y="50"/>
                    </a:cubicBezTo>
                    <a:cubicBezTo>
                      <a:pt x="797" y="58"/>
                      <a:pt x="649" y="54"/>
                      <a:pt x="505" y="70"/>
                    </a:cubicBezTo>
                    <a:cubicBezTo>
                      <a:pt x="455" y="76"/>
                      <a:pt x="405" y="78"/>
                      <a:pt x="356" y="78"/>
                    </a:cubicBezTo>
                    <a:cubicBezTo>
                      <a:pt x="301" y="78"/>
                      <a:pt x="247" y="76"/>
                      <a:pt x="193" y="76"/>
                    </a:cubicBezTo>
                    <a:cubicBezTo>
                      <a:pt x="163" y="76"/>
                      <a:pt x="133" y="76"/>
                      <a:pt x="103" y="78"/>
                    </a:cubicBezTo>
                    <a:cubicBezTo>
                      <a:pt x="98" y="78"/>
                      <a:pt x="93" y="78"/>
                      <a:pt x="88" y="78"/>
                    </a:cubicBezTo>
                    <a:cubicBezTo>
                      <a:pt x="53" y="78"/>
                      <a:pt x="22" y="91"/>
                      <a:pt x="1" y="119"/>
                    </a:cubicBezTo>
                    <a:cubicBezTo>
                      <a:pt x="13" y="148"/>
                      <a:pt x="21" y="177"/>
                      <a:pt x="34" y="205"/>
                    </a:cubicBezTo>
                    <a:cubicBezTo>
                      <a:pt x="38" y="205"/>
                      <a:pt x="46" y="210"/>
                      <a:pt x="50" y="210"/>
                    </a:cubicBezTo>
                    <a:cubicBezTo>
                      <a:pt x="61" y="208"/>
                      <a:pt x="73" y="208"/>
                      <a:pt x="85" y="208"/>
                    </a:cubicBezTo>
                    <a:cubicBezTo>
                      <a:pt x="103" y="208"/>
                      <a:pt x="122" y="209"/>
                      <a:pt x="140" y="209"/>
                    </a:cubicBezTo>
                    <a:cubicBezTo>
                      <a:pt x="179" y="209"/>
                      <a:pt x="218" y="204"/>
                      <a:pt x="255" y="177"/>
                    </a:cubicBezTo>
                    <a:cubicBezTo>
                      <a:pt x="258" y="174"/>
                      <a:pt x="261" y="173"/>
                      <a:pt x="265" y="173"/>
                    </a:cubicBezTo>
                    <a:cubicBezTo>
                      <a:pt x="276" y="173"/>
                      <a:pt x="291" y="179"/>
                      <a:pt x="309" y="185"/>
                    </a:cubicBezTo>
                    <a:cubicBezTo>
                      <a:pt x="349" y="211"/>
                      <a:pt x="398" y="225"/>
                      <a:pt x="449" y="225"/>
                    </a:cubicBezTo>
                    <a:cubicBezTo>
                      <a:pt x="471" y="225"/>
                      <a:pt x="492" y="223"/>
                      <a:pt x="514" y="218"/>
                    </a:cubicBezTo>
                    <a:cubicBezTo>
                      <a:pt x="543" y="210"/>
                      <a:pt x="573" y="206"/>
                      <a:pt x="603" y="206"/>
                    </a:cubicBezTo>
                    <a:cubicBezTo>
                      <a:pt x="637" y="206"/>
                      <a:pt x="672" y="211"/>
                      <a:pt x="707" y="222"/>
                    </a:cubicBezTo>
                    <a:cubicBezTo>
                      <a:pt x="719" y="224"/>
                      <a:pt x="732" y="225"/>
                      <a:pt x="746" y="225"/>
                    </a:cubicBezTo>
                    <a:cubicBezTo>
                      <a:pt x="760" y="225"/>
                      <a:pt x="774" y="224"/>
                      <a:pt x="789" y="222"/>
                    </a:cubicBezTo>
                    <a:cubicBezTo>
                      <a:pt x="806" y="222"/>
                      <a:pt x="828" y="208"/>
                      <a:pt x="850" y="208"/>
                    </a:cubicBezTo>
                    <a:cubicBezTo>
                      <a:pt x="854" y="208"/>
                      <a:pt x="858" y="208"/>
                      <a:pt x="862" y="210"/>
                    </a:cubicBezTo>
                    <a:cubicBezTo>
                      <a:pt x="901" y="220"/>
                      <a:pt x="940" y="224"/>
                      <a:pt x="979" y="224"/>
                    </a:cubicBezTo>
                    <a:cubicBezTo>
                      <a:pt x="1061" y="224"/>
                      <a:pt x="1142" y="208"/>
                      <a:pt x="1224" y="208"/>
                    </a:cubicBezTo>
                    <a:cubicBezTo>
                      <a:pt x="1257" y="208"/>
                      <a:pt x="1289" y="211"/>
                      <a:pt x="1322" y="218"/>
                    </a:cubicBezTo>
                    <a:cubicBezTo>
                      <a:pt x="1356" y="223"/>
                      <a:pt x="1388" y="225"/>
                      <a:pt x="1420" y="225"/>
                    </a:cubicBezTo>
                    <a:cubicBezTo>
                      <a:pt x="1443" y="225"/>
                      <a:pt x="1466" y="224"/>
                      <a:pt x="1490" y="222"/>
                    </a:cubicBezTo>
                    <a:cubicBezTo>
                      <a:pt x="1617" y="230"/>
                      <a:pt x="1745" y="234"/>
                      <a:pt x="1872" y="247"/>
                    </a:cubicBezTo>
                    <a:cubicBezTo>
                      <a:pt x="1879" y="246"/>
                      <a:pt x="1887" y="246"/>
                      <a:pt x="1894" y="246"/>
                    </a:cubicBezTo>
                    <a:cubicBezTo>
                      <a:pt x="1932" y="246"/>
                      <a:pt x="1969" y="254"/>
                      <a:pt x="2003" y="271"/>
                    </a:cubicBezTo>
                    <a:cubicBezTo>
                      <a:pt x="2029" y="284"/>
                      <a:pt x="2053" y="288"/>
                      <a:pt x="2078" y="288"/>
                    </a:cubicBezTo>
                    <a:cubicBezTo>
                      <a:pt x="2117" y="288"/>
                      <a:pt x="2156" y="278"/>
                      <a:pt x="2196" y="275"/>
                    </a:cubicBezTo>
                    <a:cubicBezTo>
                      <a:pt x="2260" y="272"/>
                      <a:pt x="2326" y="269"/>
                      <a:pt x="2392" y="269"/>
                    </a:cubicBezTo>
                    <a:cubicBezTo>
                      <a:pt x="2420" y="269"/>
                      <a:pt x="2447" y="270"/>
                      <a:pt x="2475" y="271"/>
                    </a:cubicBezTo>
                    <a:cubicBezTo>
                      <a:pt x="2532" y="279"/>
                      <a:pt x="2590" y="288"/>
                      <a:pt x="2651" y="288"/>
                    </a:cubicBezTo>
                    <a:lnTo>
                      <a:pt x="2651" y="9"/>
                    </a:lnTo>
                    <a:cubicBezTo>
                      <a:pt x="2635" y="0"/>
                      <a:pt x="2619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7" name="Google Shape;2297;p85"/>
              <p:cNvSpPr/>
              <p:nvPr/>
            </p:nvSpPr>
            <p:spPr>
              <a:xfrm>
                <a:off x="1342993" y="3762310"/>
                <a:ext cx="215906" cy="23284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6" extrusionOk="0">
                    <a:moveTo>
                      <a:pt x="2414" y="1"/>
                    </a:moveTo>
                    <a:cubicBezTo>
                      <a:pt x="2404" y="1"/>
                      <a:pt x="2394" y="1"/>
                      <a:pt x="2385" y="2"/>
                    </a:cubicBezTo>
                    <a:cubicBezTo>
                      <a:pt x="2221" y="19"/>
                      <a:pt x="2056" y="35"/>
                      <a:pt x="1892" y="47"/>
                    </a:cubicBezTo>
                    <a:cubicBezTo>
                      <a:pt x="1880" y="48"/>
                      <a:pt x="1868" y="48"/>
                      <a:pt x="1856" y="48"/>
                    </a:cubicBezTo>
                    <a:cubicBezTo>
                      <a:pt x="1808" y="48"/>
                      <a:pt x="1761" y="43"/>
                      <a:pt x="1712" y="43"/>
                    </a:cubicBezTo>
                    <a:cubicBezTo>
                      <a:pt x="1642" y="43"/>
                      <a:pt x="1576" y="47"/>
                      <a:pt x="1507" y="56"/>
                    </a:cubicBezTo>
                    <a:cubicBezTo>
                      <a:pt x="1478" y="60"/>
                      <a:pt x="1448" y="62"/>
                      <a:pt x="1418" y="62"/>
                    </a:cubicBezTo>
                    <a:cubicBezTo>
                      <a:pt x="1389" y="62"/>
                      <a:pt x="1359" y="60"/>
                      <a:pt x="1330" y="56"/>
                    </a:cubicBezTo>
                    <a:cubicBezTo>
                      <a:pt x="1314" y="54"/>
                      <a:pt x="1297" y="54"/>
                      <a:pt x="1281" y="54"/>
                    </a:cubicBezTo>
                    <a:cubicBezTo>
                      <a:pt x="1236" y="54"/>
                      <a:pt x="1191" y="58"/>
                      <a:pt x="1145" y="64"/>
                    </a:cubicBezTo>
                    <a:cubicBezTo>
                      <a:pt x="1122" y="67"/>
                      <a:pt x="1097" y="70"/>
                      <a:pt x="1073" y="70"/>
                    </a:cubicBezTo>
                    <a:cubicBezTo>
                      <a:pt x="1062" y="70"/>
                      <a:pt x="1053" y="69"/>
                      <a:pt x="1043" y="68"/>
                    </a:cubicBezTo>
                    <a:cubicBezTo>
                      <a:pt x="981" y="60"/>
                      <a:pt x="920" y="56"/>
                      <a:pt x="859" y="56"/>
                    </a:cubicBezTo>
                    <a:cubicBezTo>
                      <a:pt x="798" y="56"/>
                      <a:pt x="737" y="60"/>
                      <a:pt x="678" y="68"/>
                    </a:cubicBezTo>
                    <a:cubicBezTo>
                      <a:pt x="526" y="84"/>
                      <a:pt x="370" y="88"/>
                      <a:pt x="218" y="97"/>
                    </a:cubicBezTo>
                    <a:cubicBezTo>
                      <a:pt x="181" y="97"/>
                      <a:pt x="148" y="88"/>
                      <a:pt x="116" y="80"/>
                    </a:cubicBezTo>
                    <a:cubicBezTo>
                      <a:pt x="109" y="79"/>
                      <a:pt x="103" y="79"/>
                      <a:pt x="97" y="79"/>
                    </a:cubicBezTo>
                    <a:cubicBezTo>
                      <a:pt x="55" y="79"/>
                      <a:pt x="19" y="102"/>
                      <a:pt x="1" y="142"/>
                    </a:cubicBezTo>
                    <a:cubicBezTo>
                      <a:pt x="13" y="170"/>
                      <a:pt x="25" y="199"/>
                      <a:pt x="42" y="232"/>
                    </a:cubicBezTo>
                    <a:cubicBezTo>
                      <a:pt x="75" y="228"/>
                      <a:pt x="116" y="232"/>
                      <a:pt x="140" y="211"/>
                    </a:cubicBezTo>
                    <a:cubicBezTo>
                      <a:pt x="158" y="198"/>
                      <a:pt x="179" y="192"/>
                      <a:pt x="199" y="192"/>
                    </a:cubicBezTo>
                    <a:cubicBezTo>
                      <a:pt x="216" y="192"/>
                      <a:pt x="232" y="196"/>
                      <a:pt x="247" y="203"/>
                    </a:cubicBezTo>
                    <a:cubicBezTo>
                      <a:pt x="305" y="222"/>
                      <a:pt x="366" y="231"/>
                      <a:pt x="427" y="231"/>
                    </a:cubicBezTo>
                    <a:cubicBezTo>
                      <a:pt x="448" y="231"/>
                      <a:pt x="468" y="230"/>
                      <a:pt x="489" y="228"/>
                    </a:cubicBezTo>
                    <a:cubicBezTo>
                      <a:pt x="551" y="228"/>
                      <a:pt x="616" y="224"/>
                      <a:pt x="678" y="216"/>
                    </a:cubicBezTo>
                    <a:cubicBezTo>
                      <a:pt x="699" y="212"/>
                      <a:pt x="719" y="211"/>
                      <a:pt x="740" y="211"/>
                    </a:cubicBezTo>
                    <a:cubicBezTo>
                      <a:pt x="812" y="211"/>
                      <a:pt x="882" y="228"/>
                      <a:pt x="953" y="228"/>
                    </a:cubicBezTo>
                    <a:cubicBezTo>
                      <a:pt x="1055" y="228"/>
                      <a:pt x="1156" y="251"/>
                      <a:pt x="1257" y="251"/>
                    </a:cubicBezTo>
                    <a:cubicBezTo>
                      <a:pt x="1286" y="251"/>
                      <a:pt x="1314" y="249"/>
                      <a:pt x="1342" y="244"/>
                    </a:cubicBezTo>
                    <a:cubicBezTo>
                      <a:pt x="1383" y="244"/>
                      <a:pt x="1429" y="248"/>
                      <a:pt x="1470" y="257"/>
                    </a:cubicBezTo>
                    <a:cubicBezTo>
                      <a:pt x="1510" y="260"/>
                      <a:pt x="1551" y="261"/>
                      <a:pt x="1590" y="261"/>
                    </a:cubicBezTo>
                    <a:cubicBezTo>
                      <a:pt x="1663" y="261"/>
                      <a:pt x="1735" y="256"/>
                      <a:pt x="1806" y="248"/>
                    </a:cubicBezTo>
                    <a:cubicBezTo>
                      <a:pt x="1832" y="247"/>
                      <a:pt x="1857" y="247"/>
                      <a:pt x="1882" y="247"/>
                    </a:cubicBezTo>
                    <a:cubicBezTo>
                      <a:pt x="1958" y="247"/>
                      <a:pt x="2032" y="251"/>
                      <a:pt x="2106" y="261"/>
                    </a:cubicBezTo>
                    <a:cubicBezTo>
                      <a:pt x="2192" y="269"/>
                      <a:pt x="2282" y="265"/>
                      <a:pt x="2368" y="269"/>
                    </a:cubicBezTo>
                    <a:cubicBezTo>
                      <a:pt x="2450" y="269"/>
                      <a:pt x="2528" y="273"/>
                      <a:pt x="2610" y="285"/>
                    </a:cubicBezTo>
                    <a:lnTo>
                      <a:pt x="2651" y="285"/>
                    </a:lnTo>
                    <a:lnTo>
                      <a:pt x="2651" y="43"/>
                    </a:lnTo>
                    <a:cubicBezTo>
                      <a:pt x="2575" y="29"/>
                      <a:pt x="2494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8" name="Google Shape;2298;p85"/>
              <p:cNvSpPr/>
              <p:nvPr/>
            </p:nvSpPr>
            <p:spPr>
              <a:xfrm>
                <a:off x="1377105" y="3847305"/>
                <a:ext cx="181468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7" extrusionOk="0">
                    <a:moveTo>
                      <a:pt x="2183" y="0"/>
                    </a:moveTo>
                    <a:cubicBezTo>
                      <a:pt x="2119" y="8"/>
                      <a:pt x="2054" y="19"/>
                      <a:pt x="1992" y="19"/>
                    </a:cubicBezTo>
                    <a:cubicBezTo>
                      <a:pt x="1955" y="19"/>
                      <a:pt x="1919" y="15"/>
                      <a:pt x="1884" y="5"/>
                    </a:cubicBezTo>
                    <a:cubicBezTo>
                      <a:pt x="1881" y="4"/>
                      <a:pt x="1878" y="4"/>
                      <a:pt x="1875" y="4"/>
                    </a:cubicBezTo>
                    <a:cubicBezTo>
                      <a:pt x="1856" y="4"/>
                      <a:pt x="1836" y="13"/>
                      <a:pt x="1818" y="13"/>
                    </a:cubicBezTo>
                    <a:cubicBezTo>
                      <a:pt x="1791" y="15"/>
                      <a:pt x="1766" y="16"/>
                      <a:pt x="1741" y="16"/>
                    </a:cubicBezTo>
                    <a:cubicBezTo>
                      <a:pt x="1715" y="16"/>
                      <a:pt x="1691" y="15"/>
                      <a:pt x="1666" y="13"/>
                    </a:cubicBezTo>
                    <a:cubicBezTo>
                      <a:pt x="1635" y="9"/>
                      <a:pt x="1603" y="7"/>
                      <a:pt x="1572" y="7"/>
                    </a:cubicBezTo>
                    <a:cubicBezTo>
                      <a:pt x="1534" y="7"/>
                      <a:pt x="1495" y="10"/>
                      <a:pt x="1457" y="17"/>
                    </a:cubicBezTo>
                    <a:cubicBezTo>
                      <a:pt x="1406" y="23"/>
                      <a:pt x="1355" y="27"/>
                      <a:pt x="1305" y="27"/>
                    </a:cubicBezTo>
                    <a:cubicBezTo>
                      <a:pt x="1287" y="27"/>
                      <a:pt x="1269" y="26"/>
                      <a:pt x="1252" y="25"/>
                    </a:cubicBezTo>
                    <a:cubicBezTo>
                      <a:pt x="1196" y="22"/>
                      <a:pt x="1140" y="21"/>
                      <a:pt x="1084" y="21"/>
                    </a:cubicBezTo>
                    <a:cubicBezTo>
                      <a:pt x="972" y="21"/>
                      <a:pt x="861" y="26"/>
                      <a:pt x="751" y="37"/>
                    </a:cubicBezTo>
                    <a:cubicBezTo>
                      <a:pt x="575" y="54"/>
                      <a:pt x="394" y="58"/>
                      <a:pt x="218" y="66"/>
                    </a:cubicBezTo>
                    <a:lnTo>
                      <a:pt x="123" y="66"/>
                    </a:lnTo>
                    <a:cubicBezTo>
                      <a:pt x="86" y="74"/>
                      <a:pt x="45" y="87"/>
                      <a:pt x="8" y="99"/>
                    </a:cubicBezTo>
                    <a:lnTo>
                      <a:pt x="0" y="128"/>
                    </a:lnTo>
                    <a:cubicBezTo>
                      <a:pt x="17" y="148"/>
                      <a:pt x="29" y="177"/>
                      <a:pt x="45" y="181"/>
                    </a:cubicBezTo>
                    <a:cubicBezTo>
                      <a:pt x="103" y="189"/>
                      <a:pt x="156" y="197"/>
                      <a:pt x="214" y="197"/>
                    </a:cubicBezTo>
                    <a:cubicBezTo>
                      <a:pt x="237" y="194"/>
                      <a:pt x="261" y="193"/>
                      <a:pt x="285" y="193"/>
                    </a:cubicBezTo>
                    <a:cubicBezTo>
                      <a:pt x="325" y="193"/>
                      <a:pt x="364" y="196"/>
                      <a:pt x="402" y="202"/>
                    </a:cubicBezTo>
                    <a:cubicBezTo>
                      <a:pt x="429" y="212"/>
                      <a:pt x="457" y="217"/>
                      <a:pt x="484" y="217"/>
                    </a:cubicBezTo>
                    <a:cubicBezTo>
                      <a:pt x="512" y="217"/>
                      <a:pt x="540" y="212"/>
                      <a:pt x="566" y="202"/>
                    </a:cubicBezTo>
                    <a:cubicBezTo>
                      <a:pt x="581" y="199"/>
                      <a:pt x="598" y="196"/>
                      <a:pt x="613" y="196"/>
                    </a:cubicBezTo>
                    <a:cubicBezTo>
                      <a:pt x="620" y="196"/>
                      <a:pt x="626" y="196"/>
                      <a:pt x="632" y="197"/>
                    </a:cubicBezTo>
                    <a:cubicBezTo>
                      <a:pt x="714" y="214"/>
                      <a:pt x="795" y="218"/>
                      <a:pt x="876" y="218"/>
                    </a:cubicBezTo>
                    <a:cubicBezTo>
                      <a:pt x="957" y="218"/>
                      <a:pt x="1038" y="214"/>
                      <a:pt x="1120" y="214"/>
                    </a:cubicBezTo>
                    <a:cubicBezTo>
                      <a:pt x="1243" y="214"/>
                      <a:pt x="1375" y="234"/>
                      <a:pt x="1494" y="243"/>
                    </a:cubicBezTo>
                    <a:cubicBezTo>
                      <a:pt x="1609" y="251"/>
                      <a:pt x="1728" y="251"/>
                      <a:pt x="1847" y="259"/>
                    </a:cubicBezTo>
                    <a:cubicBezTo>
                      <a:pt x="1857" y="258"/>
                      <a:pt x="1866" y="257"/>
                      <a:pt x="1876" y="257"/>
                    </a:cubicBezTo>
                    <a:cubicBezTo>
                      <a:pt x="1903" y="257"/>
                      <a:pt x="1930" y="261"/>
                      <a:pt x="1957" y="267"/>
                    </a:cubicBezTo>
                    <a:cubicBezTo>
                      <a:pt x="2033" y="285"/>
                      <a:pt x="2114" y="297"/>
                      <a:pt x="2193" y="297"/>
                    </a:cubicBezTo>
                    <a:cubicBezTo>
                      <a:pt x="2205" y="297"/>
                      <a:pt x="2217" y="296"/>
                      <a:pt x="2228" y="296"/>
                    </a:cubicBezTo>
                    <a:lnTo>
                      <a:pt x="2228" y="9"/>
                    </a:lnTo>
                    <a:cubicBezTo>
                      <a:pt x="2216" y="5"/>
                      <a:pt x="2200" y="0"/>
                      <a:pt x="2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9" name="Google Shape;2299;p85"/>
              <p:cNvSpPr/>
              <p:nvPr/>
            </p:nvSpPr>
            <p:spPr>
              <a:xfrm>
                <a:off x="1470974" y="3550800"/>
                <a:ext cx="87925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51" extrusionOk="0">
                    <a:moveTo>
                      <a:pt x="760" y="1"/>
                    </a:moveTo>
                    <a:cubicBezTo>
                      <a:pt x="670" y="1"/>
                      <a:pt x="582" y="20"/>
                      <a:pt x="493" y="40"/>
                    </a:cubicBezTo>
                    <a:cubicBezTo>
                      <a:pt x="476" y="40"/>
                      <a:pt x="456" y="36"/>
                      <a:pt x="439" y="32"/>
                    </a:cubicBezTo>
                    <a:cubicBezTo>
                      <a:pt x="415" y="32"/>
                      <a:pt x="390" y="27"/>
                      <a:pt x="365" y="27"/>
                    </a:cubicBezTo>
                    <a:cubicBezTo>
                      <a:pt x="279" y="32"/>
                      <a:pt x="197" y="40"/>
                      <a:pt x="111" y="44"/>
                    </a:cubicBezTo>
                    <a:cubicBezTo>
                      <a:pt x="78" y="44"/>
                      <a:pt x="45" y="48"/>
                      <a:pt x="0" y="52"/>
                    </a:cubicBezTo>
                    <a:cubicBezTo>
                      <a:pt x="13" y="89"/>
                      <a:pt x="13" y="118"/>
                      <a:pt x="25" y="130"/>
                    </a:cubicBezTo>
                    <a:cubicBezTo>
                      <a:pt x="48" y="149"/>
                      <a:pt x="78" y="176"/>
                      <a:pt x="109" y="176"/>
                    </a:cubicBezTo>
                    <a:cubicBezTo>
                      <a:pt x="111" y="176"/>
                      <a:pt x="113" y="175"/>
                      <a:pt x="115" y="175"/>
                    </a:cubicBezTo>
                    <a:cubicBezTo>
                      <a:pt x="126" y="174"/>
                      <a:pt x="138" y="174"/>
                      <a:pt x="149" y="174"/>
                    </a:cubicBezTo>
                    <a:cubicBezTo>
                      <a:pt x="205" y="174"/>
                      <a:pt x="262" y="182"/>
                      <a:pt x="316" y="196"/>
                    </a:cubicBezTo>
                    <a:cubicBezTo>
                      <a:pt x="328" y="200"/>
                      <a:pt x="341" y="204"/>
                      <a:pt x="353" y="204"/>
                    </a:cubicBezTo>
                    <a:cubicBezTo>
                      <a:pt x="372" y="199"/>
                      <a:pt x="391" y="197"/>
                      <a:pt x="411" y="197"/>
                    </a:cubicBezTo>
                    <a:cubicBezTo>
                      <a:pt x="482" y="197"/>
                      <a:pt x="552" y="225"/>
                      <a:pt x="620" y="229"/>
                    </a:cubicBezTo>
                    <a:cubicBezTo>
                      <a:pt x="669" y="233"/>
                      <a:pt x="714" y="233"/>
                      <a:pt x="763" y="233"/>
                    </a:cubicBezTo>
                    <a:cubicBezTo>
                      <a:pt x="770" y="233"/>
                      <a:pt x="776" y="234"/>
                      <a:pt x="783" y="234"/>
                    </a:cubicBezTo>
                    <a:cubicBezTo>
                      <a:pt x="796" y="234"/>
                      <a:pt x="810" y="233"/>
                      <a:pt x="824" y="233"/>
                    </a:cubicBezTo>
                    <a:cubicBezTo>
                      <a:pt x="844" y="233"/>
                      <a:pt x="864" y="235"/>
                      <a:pt x="878" y="245"/>
                    </a:cubicBezTo>
                    <a:cubicBezTo>
                      <a:pt x="893" y="249"/>
                      <a:pt x="909" y="250"/>
                      <a:pt x="924" y="250"/>
                    </a:cubicBezTo>
                    <a:cubicBezTo>
                      <a:pt x="967" y="250"/>
                      <a:pt x="1011" y="239"/>
                      <a:pt x="1054" y="239"/>
                    </a:cubicBezTo>
                    <a:cubicBezTo>
                      <a:pt x="1062" y="239"/>
                      <a:pt x="1071" y="240"/>
                      <a:pt x="1079" y="241"/>
                    </a:cubicBezTo>
                    <a:lnTo>
                      <a:pt x="1079" y="7"/>
                    </a:lnTo>
                    <a:cubicBezTo>
                      <a:pt x="1018" y="11"/>
                      <a:pt x="969" y="7"/>
                      <a:pt x="903" y="15"/>
                    </a:cubicBezTo>
                    <a:lnTo>
                      <a:pt x="887" y="15"/>
                    </a:lnTo>
                    <a:cubicBezTo>
                      <a:pt x="844" y="5"/>
                      <a:pt x="802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0" name="Google Shape;2300;p85"/>
              <p:cNvSpPr/>
              <p:nvPr/>
            </p:nvSpPr>
            <p:spPr>
              <a:xfrm>
                <a:off x="1349995" y="3720627"/>
                <a:ext cx="208579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66" extrusionOk="0">
                    <a:moveTo>
                      <a:pt x="2437" y="0"/>
                    </a:moveTo>
                    <a:cubicBezTo>
                      <a:pt x="2379" y="0"/>
                      <a:pt x="2319" y="4"/>
                      <a:pt x="2262" y="14"/>
                    </a:cubicBezTo>
                    <a:cubicBezTo>
                      <a:pt x="2178" y="20"/>
                      <a:pt x="2094" y="27"/>
                      <a:pt x="2010" y="27"/>
                    </a:cubicBezTo>
                    <a:cubicBezTo>
                      <a:pt x="1992" y="27"/>
                      <a:pt x="1973" y="27"/>
                      <a:pt x="1954" y="26"/>
                    </a:cubicBezTo>
                    <a:cubicBezTo>
                      <a:pt x="1843" y="34"/>
                      <a:pt x="1728" y="46"/>
                      <a:pt x="1626" y="55"/>
                    </a:cubicBezTo>
                    <a:cubicBezTo>
                      <a:pt x="1523" y="67"/>
                      <a:pt x="1425" y="59"/>
                      <a:pt x="1318" y="71"/>
                    </a:cubicBezTo>
                    <a:cubicBezTo>
                      <a:pt x="1308" y="73"/>
                      <a:pt x="1296" y="74"/>
                      <a:pt x="1285" y="74"/>
                    </a:cubicBezTo>
                    <a:cubicBezTo>
                      <a:pt x="1274" y="74"/>
                      <a:pt x="1263" y="73"/>
                      <a:pt x="1252" y="71"/>
                    </a:cubicBezTo>
                    <a:cubicBezTo>
                      <a:pt x="1180" y="56"/>
                      <a:pt x="1107" y="51"/>
                      <a:pt x="1033" y="51"/>
                    </a:cubicBezTo>
                    <a:cubicBezTo>
                      <a:pt x="899" y="51"/>
                      <a:pt x="763" y="67"/>
                      <a:pt x="629" y="67"/>
                    </a:cubicBezTo>
                    <a:cubicBezTo>
                      <a:pt x="619" y="67"/>
                      <a:pt x="610" y="67"/>
                      <a:pt x="600" y="67"/>
                    </a:cubicBezTo>
                    <a:cubicBezTo>
                      <a:pt x="559" y="67"/>
                      <a:pt x="514" y="63"/>
                      <a:pt x="469" y="59"/>
                    </a:cubicBezTo>
                    <a:cubicBezTo>
                      <a:pt x="383" y="43"/>
                      <a:pt x="297" y="37"/>
                      <a:pt x="211" y="37"/>
                    </a:cubicBezTo>
                    <a:cubicBezTo>
                      <a:pt x="186" y="37"/>
                      <a:pt x="161" y="37"/>
                      <a:pt x="136" y="38"/>
                    </a:cubicBezTo>
                    <a:cubicBezTo>
                      <a:pt x="127" y="37"/>
                      <a:pt x="117" y="37"/>
                      <a:pt x="108" y="37"/>
                    </a:cubicBezTo>
                    <a:cubicBezTo>
                      <a:pt x="67" y="37"/>
                      <a:pt x="27" y="48"/>
                      <a:pt x="1" y="108"/>
                    </a:cubicBezTo>
                    <a:cubicBezTo>
                      <a:pt x="17" y="161"/>
                      <a:pt x="66" y="194"/>
                      <a:pt x="124" y="194"/>
                    </a:cubicBezTo>
                    <a:cubicBezTo>
                      <a:pt x="165" y="198"/>
                      <a:pt x="210" y="202"/>
                      <a:pt x="251" y="206"/>
                    </a:cubicBezTo>
                    <a:cubicBezTo>
                      <a:pt x="287" y="202"/>
                      <a:pt x="323" y="200"/>
                      <a:pt x="359" y="200"/>
                    </a:cubicBezTo>
                    <a:cubicBezTo>
                      <a:pt x="419" y="200"/>
                      <a:pt x="479" y="206"/>
                      <a:pt x="538" y="219"/>
                    </a:cubicBezTo>
                    <a:cubicBezTo>
                      <a:pt x="562" y="204"/>
                      <a:pt x="586" y="198"/>
                      <a:pt x="609" y="198"/>
                    </a:cubicBezTo>
                    <a:cubicBezTo>
                      <a:pt x="643" y="198"/>
                      <a:pt x="677" y="209"/>
                      <a:pt x="711" y="219"/>
                    </a:cubicBezTo>
                    <a:cubicBezTo>
                      <a:pt x="748" y="223"/>
                      <a:pt x="780" y="227"/>
                      <a:pt x="813" y="231"/>
                    </a:cubicBezTo>
                    <a:cubicBezTo>
                      <a:pt x="867" y="235"/>
                      <a:pt x="920" y="248"/>
                      <a:pt x="969" y="256"/>
                    </a:cubicBezTo>
                    <a:cubicBezTo>
                      <a:pt x="1002" y="262"/>
                      <a:pt x="1036" y="265"/>
                      <a:pt x="1070" y="265"/>
                    </a:cubicBezTo>
                    <a:cubicBezTo>
                      <a:pt x="1124" y="265"/>
                      <a:pt x="1179" y="257"/>
                      <a:pt x="1232" y="239"/>
                    </a:cubicBezTo>
                    <a:cubicBezTo>
                      <a:pt x="1239" y="239"/>
                      <a:pt x="1246" y="230"/>
                      <a:pt x="1253" y="230"/>
                    </a:cubicBezTo>
                    <a:cubicBezTo>
                      <a:pt x="1254" y="230"/>
                      <a:pt x="1255" y="231"/>
                      <a:pt x="1256" y="231"/>
                    </a:cubicBezTo>
                    <a:cubicBezTo>
                      <a:pt x="1282" y="241"/>
                      <a:pt x="1307" y="244"/>
                      <a:pt x="1333" y="244"/>
                    </a:cubicBezTo>
                    <a:cubicBezTo>
                      <a:pt x="1385" y="244"/>
                      <a:pt x="1438" y="230"/>
                      <a:pt x="1491" y="230"/>
                    </a:cubicBezTo>
                    <a:cubicBezTo>
                      <a:pt x="1499" y="230"/>
                      <a:pt x="1507" y="230"/>
                      <a:pt x="1515" y="231"/>
                    </a:cubicBezTo>
                    <a:cubicBezTo>
                      <a:pt x="1589" y="231"/>
                      <a:pt x="1663" y="243"/>
                      <a:pt x="1737" y="256"/>
                    </a:cubicBezTo>
                    <a:cubicBezTo>
                      <a:pt x="1776" y="263"/>
                      <a:pt x="1815" y="266"/>
                      <a:pt x="1854" y="266"/>
                    </a:cubicBezTo>
                    <a:cubicBezTo>
                      <a:pt x="1933" y="266"/>
                      <a:pt x="2012" y="255"/>
                      <a:pt x="2092" y="255"/>
                    </a:cubicBezTo>
                    <a:cubicBezTo>
                      <a:pt x="2101" y="255"/>
                      <a:pt x="2109" y="255"/>
                      <a:pt x="2118" y="256"/>
                    </a:cubicBezTo>
                    <a:cubicBezTo>
                      <a:pt x="2121" y="256"/>
                      <a:pt x="2124" y="256"/>
                      <a:pt x="2128" y="256"/>
                    </a:cubicBezTo>
                    <a:cubicBezTo>
                      <a:pt x="2210" y="256"/>
                      <a:pt x="2284" y="221"/>
                      <a:pt x="2360" y="221"/>
                    </a:cubicBezTo>
                    <a:cubicBezTo>
                      <a:pt x="2393" y="221"/>
                      <a:pt x="2427" y="228"/>
                      <a:pt x="2463" y="248"/>
                    </a:cubicBezTo>
                    <a:cubicBezTo>
                      <a:pt x="2496" y="256"/>
                      <a:pt x="2528" y="260"/>
                      <a:pt x="2561" y="260"/>
                    </a:cubicBezTo>
                    <a:lnTo>
                      <a:pt x="2561" y="5"/>
                    </a:lnTo>
                    <a:cubicBezTo>
                      <a:pt x="2520" y="2"/>
                      <a:pt x="2479" y="0"/>
                      <a:pt x="2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1" name="Google Shape;2301;p85"/>
              <p:cNvSpPr/>
              <p:nvPr/>
            </p:nvSpPr>
            <p:spPr>
              <a:xfrm>
                <a:off x="1305299" y="3677560"/>
                <a:ext cx="253274" cy="23203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85" extrusionOk="0">
                    <a:moveTo>
                      <a:pt x="2969" y="0"/>
                    </a:moveTo>
                    <a:cubicBezTo>
                      <a:pt x="2852" y="0"/>
                      <a:pt x="2737" y="14"/>
                      <a:pt x="2626" y="42"/>
                    </a:cubicBezTo>
                    <a:cubicBezTo>
                      <a:pt x="2532" y="58"/>
                      <a:pt x="2437" y="67"/>
                      <a:pt x="2343" y="71"/>
                    </a:cubicBezTo>
                    <a:cubicBezTo>
                      <a:pt x="2322" y="71"/>
                      <a:pt x="2294" y="75"/>
                      <a:pt x="2269" y="75"/>
                    </a:cubicBezTo>
                    <a:cubicBezTo>
                      <a:pt x="2223" y="78"/>
                      <a:pt x="2176" y="81"/>
                      <a:pt x="2130" y="81"/>
                    </a:cubicBezTo>
                    <a:cubicBezTo>
                      <a:pt x="2111" y="81"/>
                      <a:pt x="2091" y="80"/>
                      <a:pt x="2072" y="79"/>
                    </a:cubicBezTo>
                    <a:cubicBezTo>
                      <a:pt x="2023" y="75"/>
                      <a:pt x="1974" y="73"/>
                      <a:pt x="1925" y="73"/>
                    </a:cubicBezTo>
                    <a:cubicBezTo>
                      <a:pt x="1857" y="73"/>
                      <a:pt x="1789" y="76"/>
                      <a:pt x="1720" y="76"/>
                    </a:cubicBezTo>
                    <a:cubicBezTo>
                      <a:pt x="1698" y="76"/>
                      <a:pt x="1676" y="75"/>
                      <a:pt x="1654" y="75"/>
                    </a:cubicBezTo>
                    <a:cubicBezTo>
                      <a:pt x="1510" y="75"/>
                      <a:pt x="1366" y="67"/>
                      <a:pt x="1223" y="67"/>
                    </a:cubicBezTo>
                    <a:cubicBezTo>
                      <a:pt x="1169" y="67"/>
                      <a:pt x="1112" y="75"/>
                      <a:pt x="1063" y="75"/>
                    </a:cubicBezTo>
                    <a:cubicBezTo>
                      <a:pt x="978" y="78"/>
                      <a:pt x="893" y="91"/>
                      <a:pt x="808" y="91"/>
                    </a:cubicBezTo>
                    <a:cubicBezTo>
                      <a:pt x="774" y="91"/>
                      <a:pt x="740" y="89"/>
                      <a:pt x="706" y="83"/>
                    </a:cubicBezTo>
                    <a:cubicBezTo>
                      <a:pt x="624" y="68"/>
                      <a:pt x="542" y="64"/>
                      <a:pt x="460" y="64"/>
                    </a:cubicBezTo>
                    <a:cubicBezTo>
                      <a:pt x="358" y="64"/>
                      <a:pt x="256" y="71"/>
                      <a:pt x="156" y="71"/>
                    </a:cubicBezTo>
                    <a:cubicBezTo>
                      <a:pt x="152" y="70"/>
                      <a:pt x="147" y="70"/>
                      <a:pt x="143" y="70"/>
                    </a:cubicBezTo>
                    <a:cubicBezTo>
                      <a:pt x="86" y="70"/>
                      <a:pt x="34" y="95"/>
                      <a:pt x="0" y="140"/>
                    </a:cubicBezTo>
                    <a:cubicBezTo>
                      <a:pt x="27" y="177"/>
                      <a:pt x="68" y="198"/>
                      <a:pt x="112" y="198"/>
                    </a:cubicBezTo>
                    <a:cubicBezTo>
                      <a:pt x="128" y="198"/>
                      <a:pt x="144" y="195"/>
                      <a:pt x="160" y="190"/>
                    </a:cubicBezTo>
                    <a:cubicBezTo>
                      <a:pt x="185" y="184"/>
                      <a:pt x="210" y="181"/>
                      <a:pt x="236" y="181"/>
                    </a:cubicBezTo>
                    <a:cubicBezTo>
                      <a:pt x="266" y="181"/>
                      <a:pt x="296" y="185"/>
                      <a:pt x="324" y="194"/>
                    </a:cubicBezTo>
                    <a:cubicBezTo>
                      <a:pt x="373" y="202"/>
                      <a:pt x="419" y="202"/>
                      <a:pt x="464" y="206"/>
                    </a:cubicBezTo>
                    <a:cubicBezTo>
                      <a:pt x="504" y="214"/>
                      <a:pt x="545" y="217"/>
                      <a:pt x="586" y="217"/>
                    </a:cubicBezTo>
                    <a:cubicBezTo>
                      <a:pt x="633" y="217"/>
                      <a:pt x="680" y="213"/>
                      <a:pt x="726" y="206"/>
                    </a:cubicBezTo>
                    <a:cubicBezTo>
                      <a:pt x="730" y="205"/>
                      <a:pt x="733" y="205"/>
                      <a:pt x="736" y="205"/>
                    </a:cubicBezTo>
                    <a:cubicBezTo>
                      <a:pt x="745" y="205"/>
                      <a:pt x="753" y="208"/>
                      <a:pt x="759" y="214"/>
                    </a:cubicBezTo>
                    <a:cubicBezTo>
                      <a:pt x="781" y="226"/>
                      <a:pt x="805" y="233"/>
                      <a:pt x="829" y="233"/>
                    </a:cubicBezTo>
                    <a:cubicBezTo>
                      <a:pt x="846" y="233"/>
                      <a:pt x="863" y="229"/>
                      <a:pt x="878" y="223"/>
                    </a:cubicBezTo>
                    <a:cubicBezTo>
                      <a:pt x="927" y="214"/>
                      <a:pt x="972" y="210"/>
                      <a:pt x="1018" y="210"/>
                    </a:cubicBezTo>
                    <a:cubicBezTo>
                      <a:pt x="1063" y="206"/>
                      <a:pt x="1104" y="206"/>
                      <a:pt x="1149" y="206"/>
                    </a:cubicBezTo>
                    <a:cubicBezTo>
                      <a:pt x="1165" y="204"/>
                      <a:pt x="1182" y="203"/>
                      <a:pt x="1198" y="203"/>
                    </a:cubicBezTo>
                    <a:cubicBezTo>
                      <a:pt x="1247" y="203"/>
                      <a:pt x="1296" y="212"/>
                      <a:pt x="1342" y="231"/>
                    </a:cubicBezTo>
                    <a:cubicBezTo>
                      <a:pt x="1391" y="247"/>
                      <a:pt x="1440" y="251"/>
                      <a:pt x="1489" y="251"/>
                    </a:cubicBezTo>
                    <a:cubicBezTo>
                      <a:pt x="1592" y="255"/>
                      <a:pt x="1695" y="255"/>
                      <a:pt x="1797" y="259"/>
                    </a:cubicBezTo>
                    <a:cubicBezTo>
                      <a:pt x="2002" y="268"/>
                      <a:pt x="2199" y="280"/>
                      <a:pt x="2405" y="284"/>
                    </a:cubicBezTo>
                    <a:cubicBezTo>
                      <a:pt x="2416" y="285"/>
                      <a:pt x="2427" y="285"/>
                      <a:pt x="2439" y="285"/>
                    </a:cubicBezTo>
                    <a:cubicBezTo>
                      <a:pt x="2530" y="285"/>
                      <a:pt x="2621" y="272"/>
                      <a:pt x="2712" y="272"/>
                    </a:cubicBezTo>
                    <a:cubicBezTo>
                      <a:pt x="2747" y="270"/>
                      <a:pt x="2782" y="269"/>
                      <a:pt x="2817" y="269"/>
                    </a:cubicBezTo>
                    <a:cubicBezTo>
                      <a:pt x="2852" y="269"/>
                      <a:pt x="2887" y="270"/>
                      <a:pt x="2922" y="272"/>
                    </a:cubicBezTo>
                    <a:cubicBezTo>
                      <a:pt x="2954" y="280"/>
                      <a:pt x="2987" y="284"/>
                      <a:pt x="3020" y="284"/>
                    </a:cubicBezTo>
                    <a:cubicBezTo>
                      <a:pt x="3049" y="280"/>
                      <a:pt x="3082" y="276"/>
                      <a:pt x="3110" y="276"/>
                    </a:cubicBezTo>
                    <a:lnTo>
                      <a:pt x="3110" y="9"/>
                    </a:lnTo>
                    <a:lnTo>
                      <a:pt x="3086" y="5"/>
                    </a:lnTo>
                    <a:cubicBezTo>
                      <a:pt x="3047" y="2"/>
                      <a:pt x="3008" y="0"/>
                      <a:pt x="2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2" name="Google Shape;2302;p85"/>
              <p:cNvSpPr/>
              <p:nvPr/>
            </p:nvSpPr>
            <p:spPr>
              <a:xfrm>
                <a:off x="1329967" y="3635144"/>
                <a:ext cx="228932" cy="2247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76" extrusionOk="0">
                    <a:moveTo>
                      <a:pt x="2811" y="1"/>
                    </a:moveTo>
                    <a:cubicBezTo>
                      <a:pt x="2782" y="3"/>
                      <a:pt x="2752" y="3"/>
                      <a:pt x="2723" y="3"/>
                    </a:cubicBezTo>
                    <a:cubicBezTo>
                      <a:pt x="2671" y="3"/>
                      <a:pt x="2621" y="1"/>
                      <a:pt x="2570" y="1"/>
                    </a:cubicBezTo>
                    <a:cubicBezTo>
                      <a:pt x="2523" y="1"/>
                      <a:pt x="2477" y="3"/>
                      <a:pt x="2430" y="9"/>
                    </a:cubicBezTo>
                    <a:cubicBezTo>
                      <a:pt x="2381" y="13"/>
                      <a:pt x="2331" y="21"/>
                      <a:pt x="2282" y="34"/>
                    </a:cubicBezTo>
                    <a:cubicBezTo>
                      <a:pt x="2232" y="46"/>
                      <a:pt x="2182" y="52"/>
                      <a:pt x="2132" y="52"/>
                    </a:cubicBezTo>
                    <a:cubicBezTo>
                      <a:pt x="2116" y="52"/>
                      <a:pt x="2101" y="51"/>
                      <a:pt x="2085" y="50"/>
                    </a:cubicBezTo>
                    <a:cubicBezTo>
                      <a:pt x="2052" y="49"/>
                      <a:pt x="2019" y="48"/>
                      <a:pt x="1986" y="48"/>
                    </a:cubicBezTo>
                    <a:cubicBezTo>
                      <a:pt x="1921" y="48"/>
                      <a:pt x="1854" y="50"/>
                      <a:pt x="1786" y="50"/>
                    </a:cubicBezTo>
                    <a:lnTo>
                      <a:pt x="1215" y="54"/>
                    </a:lnTo>
                    <a:lnTo>
                      <a:pt x="961" y="54"/>
                    </a:lnTo>
                    <a:cubicBezTo>
                      <a:pt x="957" y="53"/>
                      <a:pt x="954" y="53"/>
                      <a:pt x="950" y="53"/>
                    </a:cubicBezTo>
                    <a:cubicBezTo>
                      <a:pt x="917" y="53"/>
                      <a:pt x="888" y="94"/>
                      <a:pt x="853" y="94"/>
                    </a:cubicBezTo>
                    <a:cubicBezTo>
                      <a:pt x="845" y="94"/>
                      <a:pt x="838" y="92"/>
                      <a:pt x="830" y="87"/>
                    </a:cubicBezTo>
                    <a:cubicBezTo>
                      <a:pt x="788" y="67"/>
                      <a:pt x="743" y="58"/>
                      <a:pt x="702" y="58"/>
                    </a:cubicBezTo>
                    <a:cubicBezTo>
                      <a:pt x="509" y="54"/>
                      <a:pt x="321" y="54"/>
                      <a:pt x="128" y="54"/>
                    </a:cubicBezTo>
                    <a:cubicBezTo>
                      <a:pt x="91" y="54"/>
                      <a:pt x="58" y="62"/>
                      <a:pt x="25" y="79"/>
                    </a:cubicBezTo>
                    <a:cubicBezTo>
                      <a:pt x="13" y="87"/>
                      <a:pt x="1" y="103"/>
                      <a:pt x="1" y="124"/>
                    </a:cubicBezTo>
                    <a:cubicBezTo>
                      <a:pt x="1" y="140"/>
                      <a:pt x="9" y="161"/>
                      <a:pt x="21" y="173"/>
                    </a:cubicBezTo>
                    <a:cubicBezTo>
                      <a:pt x="33" y="186"/>
                      <a:pt x="50" y="190"/>
                      <a:pt x="66" y="190"/>
                    </a:cubicBezTo>
                    <a:cubicBezTo>
                      <a:pt x="83" y="192"/>
                      <a:pt x="98" y="193"/>
                      <a:pt x="113" y="193"/>
                    </a:cubicBezTo>
                    <a:cubicBezTo>
                      <a:pt x="129" y="193"/>
                      <a:pt x="144" y="192"/>
                      <a:pt x="161" y="190"/>
                    </a:cubicBezTo>
                    <a:cubicBezTo>
                      <a:pt x="194" y="181"/>
                      <a:pt x="226" y="177"/>
                      <a:pt x="259" y="177"/>
                    </a:cubicBezTo>
                    <a:cubicBezTo>
                      <a:pt x="291" y="177"/>
                      <a:pt x="323" y="181"/>
                      <a:pt x="354" y="190"/>
                    </a:cubicBezTo>
                    <a:cubicBezTo>
                      <a:pt x="362" y="191"/>
                      <a:pt x="371" y="192"/>
                      <a:pt x="380" y="192"/>
                    </a:cubicBezTo>
                    <a:cubicBezTo>
                      <a:pt x="400" y="192"/>
                      <a:pt x="420" y="189"/>
                      <a:pt x="440" y="189"/>
                    </a:cubicBezTo>
                    <a:cubicBezTo>
                      <a:pt x="452" y="189"/>
                      <a:pt x="465" y="190"/>
                      <a:pt x="477" y="194"/>
                    </a:cubicBezTo>
                    <a:cubicBezTo>
                      <a:pt x="508" y="203"/>
                      <a:pt x="540" y="212"/>
                      <a:pt x="572" y="212"/>
                    </a:cubicBezTo>
                    <a:cubicBezTo>
                      <a:pt x="598" y="212"/>
                      <a:pt x="623" y="206"/>
                      <a:pt x="649" y="190"/>
                    </a:cubicBezTo>
                    <a:cubicBezTo>
                      <a:pt x="653" y="186"/>
                      <a:pt x="658" y="185"/>
                      <a:pt x="663" y="185"/>
                    </a:cubicBezTo>
                    <a:cubicBezTo>
                      <a:pt x="678" y="185"/>
                      <a:pt x="695" y="195"/>
                      <a:pt x="711" y="198"/>
                    </a:cubicBezTo>
                    <a:cubicBezTo>
                      <a:pt x="724" y="202"/>
                      <a:pt x="738" y="204"/>
                      <a:pt x="752" y="204"/>
                    </a:cubicBezTo>
                    <a:cubicBezTo>
                      <a:pt x="790" y="204"/>
                      <a:pt x="827" y="187"/>
                      <a:pt x="854" y="157"/>
                    </a:cubicBezTo>
                    <a:cubicBezTo>
                      <a:pt x="892" y="191"/>
                      <a:pt x="938" y="208"/>
                      <a:pt x="985" y="208"/>
                    </a:cubicBezTo>
                    <a:cubicBezTo>
                      <a:pt x="995" y="208"/>
                      <a:pt x="1005" y="207"/>
                      <a:pt x="1014" y="206"/>
                    </a:cubicBezTo>
                    <a:cubicBezTo>
                      <a:pt x="1026" y="205"/>
                      <a:pt x="1038" y="205"/>
                      <a:pt x="1050" y="205"/>
                    </a:cubicBezTo>
                    <a:cubicBezTo>
                      <a:pt x="1121" y="205"/>
                      <a:pt x="1194" y="214"/>
                      <a:pt x="1264" y="214"/>
                    </a:cubicBezTo>
                    <a:cubicBezTo>
                      <a:pt x="1367" y="222"/>
                      <a:pt x="1461" y="222"/>
                      <a:pt x="1564" y="222"/>
                    </a:cubicBezTo>
                    <a:cubicBezTo>
                      <a:pt x="1575" y="221"/>
                      <a:pt x="1585" y="221"/>
                      <a:pt x="1595" y="221"/>
                    </a:cubicBezTo>
                    <a:cubicBezTo>
                      <a:pt x="1620" y="221"/>
                      <a:pt x="1643" y="224"/>
                      <a:pt x="1667" y="227"/>
                    </a:cubicBezTo>
                    <a:cubicBezTo>
                      <a:pt x="1689" y="235"/>
                      <a:pt x="1712" y="239"/>
                      <a:pt x="1735" y="239"/>
                    </a:cubicBezTo>
                    <a:cubicBezTo>
                      <a:pt x="1756" y="239"/>
                      <a:pt x="1777" y="236"/>
                      <a:pt x="1798" y="231"/>
                    </a:cubicBezTo>
                    <a:cubicBezTo>
                      <a:pt x="1804" y="229"/>
                      <a:pt x="1810" y="228"/>
                      <a:pt x="1817" y="228"/>
                    </a:cubicBezTo>
                    <a:cubicBezTo>
                      <a:pt x="1829" y="228"/>
                      <a:pt x="1841" y="231"/>
                      <a:pt x="1851" y="239"/>
                    </a:cubicBezTo>
                    <a:cubicBezTo>
                      <a:pt x="1884" y="262"/>
                      <a:pt x="1919" y="267"/>
                      <a:pt x="1953" y="267"/>
                    </a:cubicBezTo>
                    <a:cubicBezTo>
                      <a:pt x="1974" y="267"/>
                      <a:pt x="1995" y="265"/>
                      <a:pt x="2015" y="263"/>
                    </a:cubicBezTo>
                    <a:cubicBezTo>
                      <a:pt x="2106" y="255"/>
                      <a:pt x="2200" y="247"/>
                      <a:pt x="2290" y="239"/>
                    </a:cubicBezTo>
                    <a:cubicBezTo>
                      <a:pt x="2360" y="235"/>
                      <a:pt x="2430" y="222"/>
                      <a:pt x="2500" y="218"/>
                    </a:cubicBezTo>
                    <a:cubicBezTo>
                      <a:pt x="2506" y="218"/>
                      <a:pt x="2512" y="218"/>
                      <a:pt x="2519" y="218"/>
                    </a:cubicBezTo>
                    <a:cubicBezTo>
                      <a:pt x="2562" y="218"/>
                      <a:pt x="2608" y="229"/>
                      <a:pt x="2647" y="247"/>
                    </a:cubicBezTo>
                    <a:cubicBezTo>
                      <a:pt x="2696" y="268"/>
                      <a:pt x="2754" y="276"/>
                      <a:pt x="2811" y="276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3" name="Google Shape;2303;p85"/>
              <p:cNvSpPr/>
              <p:nvPr/>
            </p:nvSpPr>
            <p:spPr>
              <a:xfrm>
                <a:off x="1498654" y="3466457"/>
                <a:ext cx="60245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47" extrusionOk="0">
                    <a:moveTo>
                      <a:pt x="739" y="1"/>
                    </a:moveTo>
                    <a:cubicBezTo>
                      <a:pt x="719" y="1"/>
                      <a:pt x="698" y="1"/>
                      <a:pt x="678" y="5"/>
                    </a:cubicBezTo>
                    <a:lnTo>
                      <a:pt x="354" y="5"/>
                    </a:lnTo>
                    <a:cubicBezTo>
                      <a:pt x="337" y="9"/>
                      <a:pt x="321" y="9"/>
                      <a:pt x="309" y="13"/>
                    </a:cubicBezTo>
                    <a:lnTo>
                      <a:pt x="95" y="38"/>
                    </a:lnTo>
                    <a:lnTo>
                      <a:pt x="66" y="38"/>
                    </a:lnTo>
                    <a:cubicBezTo>
                      <a:pt x="30" y="42"/>
                      <a:pt x="1" y="75"/>
                      <a:pt x="1" y="112"/>
                    </a:cubicBezTo>
                    <a:cubicBezTo>
                      <a:pt x="5" y="157"/>
                      <a:pt x="36" y="199"/>
                      <a:pt x="70" y="199"/>
                    </a:cubicBezTo>
                    <a:cubicBezTo>
                      <a:pt x="73" y="199"/>
                      <a:pt x="76" y="198"/>
                      <a:pt x="79" y="198"/>
                    </a:cubicBezTo>
                    <a:cubicBezTo>
                      <a:pt x="95" y="194"/>
                      <a:pt x="111" y="193"/>
                      <a:pt x="127" y="193"/>
                    </a:cubicBezTo>
                    <a:cubicBezTo>
                      <a:pt x="172" y="193"/>
                      <a:pt x="216" y="203"/>
                      <a:pt x="261" y="203"/>
                    </a:cubicBezTo>
                    <a:cubicBezTo>
                      <a:pt x="270" y="203"/>
                      <a:pt x="279" y="203"/>
                      <a:pt x="288" y="202"/>
                    </a:cubicBezTo>
                    <a:cubicBezTo>
                      <a:pt x="293" y="202"/>
                      <a:pt x="298" y="201"/>
                      <a:pt x="302" y="201"/>
                    </a:cubicBezTo>
                    <a:cubicBezTo>
                      <a:pt x="379" y="201"/>
                      <a:pt x="453" y="231"/>
                      <a:pt x="526" y="243"/>
                    </a:cubicBezTo>
                    <a:cubicBezTo>
                      <a:pt x="553" y="243"/>
                      <a:pt x="595" y="228"/>
                      <a:pt x="631" y="228"/>
                    </a:cubicBezTo>
                    <a:cubicBezTo>
                      <a:pt x="649" y="228"/>
                      <a:pt x="666" y="232"/>
                      <a:pt x="678" y="243"/>
                    </a:cubicBezTo>
                    <a:cubicBezTo>
                      <a:pt x="698" y="247"/>
                      <a:pt x="719" y="247"/>
                      <a:pt x="739" y="247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4" name="Google Shape;2304;p85"/>
              <p:cNvSpPr/>
              <p:nvPr/>
            </p:nvSpPr>
            <p:spPr>
              <a:xfrm>
                <a:off x="1266140" y="3889476"/>
                <a:ext cx="292759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08" extrusionOk="0">
                    <a:moveTo>
                      <a:pt x="3558" y="0"/>
                    </a:moveTo>
                    <a:cubicBezTo>
                      <a:pt x="3546" y="0"/>
                      <a:pt x="3534" y="2"/>
                      <a:pt x="3522" y="4"/>
                    </a:cubicBezTo>
                    <a:cubicBezTo>
                      <a:pt x="3464" y="20"/>
                      <a:pt x="3398" y="32"/>
                      <a:pt x="3337" y="36"/>
                    </a:cubicBezTo>
                    <a:cubicBezTo>
                      <a:pt x="3298" y="34"/>
                      <a:pt x="3260" y="33"/>
                      <a:pt x="3222" y="33"/>
                    </a:cubicBezTo>
                    <a:cubicBezTo>
                      <a:pt x="3129" y="33"/>
                      <a:pt x="3036" y="39"/>
                      <a:pt x="2943" y="45"/>
                    </a:cubicBezTo>
                    <a:cubicBezTo>
                      <a:pt x="2906" y="45"/>
                      <a:pt x="2869" y="49"/>
                      <a:pt x="2832" y="57"/>
                    </a:cubicBezTo>
                    <a:cubicBezTo>
                      <a:pt x="2763" y="71"/>
                      <a:pt x="2694" y="76"/>
                      <a:pt x="2624" y="76"/>
                    </a:cubicBezTo>
                    <a:cubicBezTo>
                      <a:pt x="2494" y="76"/>
                      <a:pt x="2364" y="60"/>
                      <a:pt x="2233" y="57"/>
                    </a:cubicBezTo>
                    <a:cubicBezTo>
                      <a:pt x="2134" y="54"/>
                      <a:pt x="2033" y="39"/>
                      <a:pt x="1930" y="39"/>
                    </a:cubicBezTo>
                    <a:cubicBezTo>
                      <a:pt x="1897" y="39"/>
                      <a:pt x="1864" y="41"/>
                      <a:pt x="1831" y="45"/>
                    </a:cubicBezTo>
                    <a:cubicBezTo>
                      <a:pt x="1806" y="49"/>
                      <a:pt x="1781" y="50"/>
                      <a:pt x="1755" y="50"/>
                    </a:cubicBezTo>
                    <a:cubicBezTo>
                      <a:pt x="1720" y="50"/>
                      <a:pt x="1685" y="48"/>
                      <a:pt x="1650" y="48"/>
                    </a:cubicBezTo>
                    <a:cubicBezTo>
                      <a:pt x="1639" y="48"/>
                      <a:pt x="1628" y="48"/>
                      <a:pt x="1618" y="49"/>
                    </a:cubicBezTo>
                    <a:cubicBezTo>
                      <a:pt x="1515" y="57"/>
                      <a:pt x="1412" y="77"/>
                      <a:pt x="1310" y="82"/>
                    </a:cubicBezTo>
                    <a:cubicBezTo>
                      <a:pt x="1203" y="90"/>
                      <a:pt x="1096" y="90"/>
                      <a:pt x="990" y="90"/>
                    </a:cubicBezTo>
                    <a:cubicBezTo>
                      <a:pt x="908" y="90"/>
                      <a:pt x="834" y="77"/>
                      <a:pt x="752" y="77"/>
                    </a:cubicBezTo>
                    <a:cubicBezTo>
                      <a:pt x="698" y="77"/>
                      <a:pt x="641" y="90"/>
                      <a:pt x="584" y="90"/>
                    </a:cubicBezTo>
                    <a:lnTo>
                      <a:pt x="124" y="90"/>
                    </a:lnTo>
                    <a:cubicBezTo>
                      <a:pt x="111" y="90"/>
                      <a:pt x="97" y="89"/>
                      <a:pt x="83" y="89"/>
                    </a:cubicBezTo>
                    <a:cubicBezTo>
                      <a:pt x="54" y="89"/>
                      <a:pt x="23" y="94"/>
                      <a:pt x="1" y="131"/>
                    </a:cubicBezTo>
                    <a:cubicBezTo>
                      <a:pt x="21" y="176"/>
                      <a:pt x="62" y="205"/>
                      <a:pt x="116" y="205"/>
                    </a:cubicBezTo>
                    <a:cubicBezTo>
                      <a:pt x="138" y="205"/>
                      <a:pt x="160" y="206"/>
                      <a:pt x="183" y="206"/>
                    </a:cubicBezTo>
                    <a:cubicBezTo>
                      <a:pt x="194" y="206"/>
                      <a:pt x="206" y="206"/>
                      <a:pt x="218" y="205"/>
                    </a:cubicBezTo>
                    <a:cubicBezTo>
                      <a:pt x="262" y="200"/>
                      <a:pt x="304" y="198"/>
                      <a:pt x="347" y="198"/>
                    </a:cubicBezTo>
                    <a:cubicBezTo>
                      <a:pt x="457" y="198"/>
                      <a:pt x="567" y="210"/>
                      <a:pt x="682" y="213"/>
                    </a:cubicBezTo>
                    <a:cubicBezTo>
                      <a:pt x="842" y="217"/>
                      <a:pt x="1006" y="221"/>
                      <a:pt x="1166" y="221"/>
                    </a:cubicBezTo>
                    <a:cubicBezTo>
                      <a:pt x="1298" y="221"/>
                      <a:pt x="1429" y="213"/>
                      <a:pt x="1560" y="205"/>
                    </a:cubicBezTo>
                    <a:cubicBezTo>
                      <a:pt x="1685" y="189"/>
                      <a:pt x="1810" y="181"/>
                      <a:pt x="1934" y="181"/>
                    </a:cubicBezTo>
                    <a:cubicBezTo>
                      <a:pt x="1978" y="181"/>
                      <a:pt x="2021" y="182"/>
                      <a:pt x="2065" y="184"/>
                    </a:cubicBezTo>
                    <a:cubicBezTo>
                      <a:pt x="2094" y="188"/>
                      <a:pt x="2118" y="192"/>
                      <a:pt x="2147" y="201"/>
                    </a:cubicBezTo>
                    <a:cubicBezTo>
                      <a:pt x="2188" y="213"/>
                      <a:pt x="2225" y="221"/>
                      <a:pt x="2266" y="229"/>
                    </a:cubicBezTo>
                    <a:cubicBezTo>
                      <a:pt x="2300" y="228"/>
                      <a:pt x="2333" y="228"/>
                      <a:pt x="2366" y="228"/>
                    </a:cubicBezTo>
                    <a:cubicBezTo>
                      <a:pt x="2446" y="228"/>
                      <a:pt x="2524" y="230"/>
                      <a:pt x="2602" y="233"/>
                    </a:cubicBezTo>
                    <a:cubicBezTo>
                      <a:pt x="2618" y="232"/>
                      <a:pt x="2633" y="232"/>
                      <a:pt x="2648" y="232"/>
                    </a:cubicBezTo>
                    <a:cubicBezTo>
                      <a:pt x="2693" y="232"/>
                      <a:pt x="2736" y="236"/>
                      <a:pt x="2779" y="246"/>
                    </a:cubicBezTo>
                    <a:cubicBezTo>
                      <a:pt x="2803" y="254"/>
                      <a:pt x="2829" y="258"/>
                      <a:pt x="2855" y="258"/>
                    </a:cubicBezTo>
                    <a:cubicBezTo>
                      <a:pt x="2880" y="258"/>
                      <a:pt x="2906" y="254"/>
                      <a:pt x="2931" y="246"/>
                    </a:cubicBezTo>
                    <a:cubicBezTo>
                      <a:pt x="2943" y="244"/>
                      <a:pt x="2955" y="243"/>
                      <a:pt x="2968" y="243"/>
                    </a:cubicBezTo>
                    <a:cubicBezTo>
                      <a:pt x="2980" y="243"/>
                      <a:pt x="2992" y="244"/>
                      <a:pt x="3005" y="246"/>
                    </a:cubicBezTo>
                    <a:lnTo>
                      <a:pt x="3144" y="246"/>
                    </a:lnTo>
                    <a:cubicBezTo>
                      <a:pt x="3163" y="244"/>
                      <a:pt x="3182" y="244"/>
                      <a:pt x="3201" y="244"/>
                    </a:cubicBezTo>
                    <a:cubicBezTo>
                      <a:pt x="3314" y="244"/>
                      <a:pt x="3428" y="265"/>
                      <a:pt x="3534" y="307"/>
                    </a:cubicBezTo>
                    <a:cubicBezTo>
                      <a:pt x="3554" y="307"/>
                      <a:pt x="3575" y="303"/>
                      <a:pt x="3595" y="299"/>
                    </a:cubicBezTo>
                    <a:lnTo>
                      <a:pt x="3595" y="4"/>
                    </a:lnTo>
                    <a:cubicBezTo>
                      <a:pt x="3583" y="2"/>
                      <a:pt x="3571" y="0"/>
                      <a:pt x="3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5" name="Google Shape;2305;p85"/>
              <p:cNvSpPr/>
              <p:nvPr/>
            </p:nvSpPr>
            <p:spPr>
              <a:xfrm>
                <a:off x="1407472" y="3507733"/>
                <a:ext cx="151427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274" extrusionOk="0">
                    <a:moveTo>
                      <a:pt x="1730" y="0"/>
                    </a:moveTo>
                    <a:cubicBezTo>
                      <a:pt x="1681" y="0"/>
                      <a:pt x="1632" y="7"/>
                      <a:pt x="1584" y="7"/>
                    </a:cubicBezTo>
                    <a:cubicBezTo>
                      <a:pt x="1576" y="7"/>
                      <a:pt x="1568" y="7"/>
                      <a:pt x="1560" y="7"/>
                    </a:cubicBezTo>
                    <a:cubicBezTo>
                      <a:pt x="1548" y="5"/>
                      <a:pt x="1536" y="5"/>
                      <a:pt x="1524" y="5"/>
                    </a:cubicBezTo>
                    <a:cubicBezTo>
                      <a:pt x="1473" y="5"/>
                      <a:pt x="1422" y="15"/>
                      <a:pt x="1373" y="15"/>
                    </a:cubicBezTo>
                    <a:cubicBezTo>
                      <a:pt x="1367" y="15"/>
                      <a:pt x="1361" y="15"/>
                      <a:pt x="1355" y="15"/>
                    </a:cubicBezTo>
                    <a:cubicBezTo>
                      <a:pt x="1335" y="13"/>
                      <a:pt x="1316" y="12"/>
                      <a:pt x="1297" y="12"/>
                    </a:cubicBezTo>
                    <a:cubicBezTo>
                      <a:pt x="1207" y="12"/>
                      <a:pt x="1119" y="32"/>
                      <a:pt x="1031" y="35"/>
                    </a:cubicBezTo>
                    <a:cubicBezTo>
                      <a:pt x="985" y="35"/>
                      <a:pt x="936" y="27"/>
                      <a:pt x="891" y="27"/>
                    </a:cubicBezTo>
                    <a:cubicBezTo>
                      <a:pt x="784" y="31"/>
                      <a:pt x="678" y="48"/>
                      <a:pt x="579" y="76"/>
                    </a:cubicBezTo>
                    <a:cubicBezTo>
                      <a:pt x="569" y="78"/>
                      <a:pt x="559" y="79"/>
                      <a:pt x="549" y="79"/>
                    </a:cubicBezTo>
                    <a:cubicBezTo>
                      <a:pt x="539" y="79"/>
                      <a:pt x="530" y="78"/>
                      <a:pt x="522" y="76"/>
                    </a:cubicBezTo>
                    <a:cubicBezTo>
                      <a:pt x="419" y="64"/>
                      <a:pt x="312" y="44"/>
                      <a:pt x="206" y="39"/>
                    </a:cubicBezTo>
                    <a:cubicBezTo>
                      <a:pt x="202" y="39"/>
                      <a:pt x="198" y="39"/>
                      <a:pt x="193" y="39"/>
                    </a:cubicBezTo>
                    <a:cubicBezTo>
                      <a:pt x="152" y="39"/>
                      <a:pt x="107" y="56"/>
                      <a:pt x="62" y="56"/>
                    </a:cubicBezTo>
                    <a:cubicBezTo>
                      <a:pt x="25" y="60"/>
                      <a:pt x="1" y="93"/>
                      <a:pt x="9" y="126"/>
                    </a:cubicBezTo>
                    <a:cubicBezTo>
                      <a:pt x="12" y="158"/>
                      <a:pt x="41" y="181"/>
                      <a:pt x="70" y="181"/>
                    </a:cubicBezTo>
                    <a:cubicBezTo>
                      <a:pt x="74" y="181"/>
                      <a:pt x="78" y="180"/>
                      <a:pt x="83" y="179"/>
                    </a:cubicBezTo>
                    <a:cubicBezTo>
                      <a:pt x="131" y="172"/>
                      <a:pt x="179" y="169"/>
                      <a:pt x="227" y="169"/>
                    </a:cubicBezTo>
                    <a:cubicBezTo>
                      <a:pt x="293" y="169"/>
                      <a:pt x="360" y="175"/>
                      <a:pt x="427" y="187"/>
                    </a:cubicBezTo>
                    <a:cubicBezTo>
                      <a:pt x="439" y="190"/>
                      <a:pt x="450" y="190"/>
                      <a:pt x="461" y="190"/>
                    </a:cubicBezTo>
                    <a:cubicBezTo>
                      <a:pt x="487" y="190"/>
                      <a:pt x="512" y="186"/>
                      <a:pt x="539" y="186"/>
                    </a:cubicBezTo>
                    <a:cubicBezTo>
                      <a:pt x="561" y="186"/>
                      <a:pt x="584" y="189"/>
                      <a:pt x="608" y="199"/>
                    </a:cubicBezTo>
                    <a:cubicBezTo>
                      <a:pt x="623" y="207"/>
                      <a:pt x="640" y="209"/>
                      <a:pt x="657" y="209"/>
                    </a:cubicBezTo>
                    <a:cubicBezTo>
                      <a:pt x="699" y="209"/>
                      <a:pt x="745" y="193"/>
                      <a:pt x="788" y="187"/>
                    </a:cubicBezTo>
                    <a:cubicBezTo>
                      <a:pt x="834" y="183"/>
                      <a:pt x="879" y="179"/>
                      <a:pt x="928" y="179"/>
                    </a:cubicBezTo>
                    <a:cubicBezTo>
                      <a:pt x="1088" y="187"/>
                      <a:pt x="1244" y="179"/>
                      <a:pt x="1404" y="204"/>
                    </a:cubicBezTo>
                    <a:cubicBezTo>
                      <a:pt x="1449" y="208"/>
                      <a:pt x="1498" y="236"/>
                      <a:pt x="1539" y="245"/>
                    </a:cubicBezTo>
                    <a:cubicBezTo>
                      <a:pt x="1584" y="253"/>
                      <a:pt x="1630" y="249"/>
                      <a:pt x="1671" y="261"/>
                    </a:cubicBezTo>
                    <a:cubicBezTo>
                      <a:pt x="1678" y="263"/>
                      <a:pt x="1686" y="264"/>
                      <a:pt x="1693" y="264"/>
                    </a:cubicBezTo>
                    <a:cubicBezTo>
                      <a:pt x="1724" y="264"/>
                      <a:pt x="1756" y="252"/>
                      <a:pt x="1788" y="252"/>
                    </a:cubicBezTo>
                    <a:cubicBezTo>
                      <a:pt x="1802" y="252"/>
                      <a:pt x="1817" y="255"/>
                      <a:pt x="1831" y="261"/>
                    </a:cubicBezTo>
                    <a:cubicBezTo>
                      <a:pt x="1839" y="265"/>
                      <a:pt x="1847" y="269"/>
                      <a:pt x="1859" y="273"/>
                    </a:cubicBezTo>
                    <a:lnTo>
                      <a:pt x="1859" y="7"/>
                    </a:lnTo>
                    <a:lnTo>
                      <a:pt x="1847" y="7"/>
                    </a:lnTo>
                    <a:cubicBezTo>
                      <a:pt x="1822" y="7"/>
                      <a:pt x="1798" y="7"/>
                      <a:pt x="1773" y="3"/>
                    </a:cubicBezTo>
                    <a:cubicBezTo>
                      <a:pt x="1759" y="1"/>
                      <a:pt x="1744" y="0"/>
                      <a:pt x="1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6" name="Google Shape;2306;p85"/>
              <p:cNvSpPr/>
              <p:nvPr/>
            </p:nvSpPr>
            <p:spPr>
              <a:xfrm>
                <a:off x="1373767" y="3594112"/>
                <a:ext cx="185132" cy="20353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0" extrusionOk="0">
                    <a:moveTo>
                      <a:pt x="1941" y="0"/>
                    </a:moveTo>
                    <a:cubicBezTo>
                      <a:pt x="1892" y="0"/>
                      <a:pt x="1847" y="0"/>
                      <a:pt x="1802" y="8"/>
                    </a:cubicBezTo>
                    <a:cubicBezTo>
                      <a:pt x="1695" y="29"/>
                      <a:pt x="1588" y="38"/>
                      <a:pt x="1482" y="38"/>
                    </a:cubicBezTo>
                    <a:cubicBezTo>
                      <a:pt x="1461" y="38"/>
                      <a:pt x="1441" y="38"/>
                      <a:pt x="1420" y="37"/>
                    </a:cubicBezTo>
                    <a:cubicBezTo>
                      <a:pt x="1403" y="37"/>
                      <a:pt x="1387" y="37"/>
                      <a:pt x="1371" y="45"/>
                    </a:cubicBezTo>
                    <a:cubicBezTo>
                      <a:pt x="1340" y="49"/>
                      <a:pt x="1309" y="51"/>
                      <a:pt x="1278" y="51"/>
                    </a:cubicBezTo>
                    <a:cubicBezTo>
                      <a:pt x="1248" y="51"/>
                      <a:pt x="1217" y="49"/>
                      <a:pt x="1186" y="45"/>
                    </a:cubicBezTo>
                    <a:cubicBezTo>
                      <a:pt x="1139" y="42"/>
                      <a:pt x="1093" y="41"/>
                      <a:pt x="1047" y="41"/>
                    </a:cubicBezTo>
                    <a:cubicBezTo>
                      <a:pt x="984" y="41"/>
                      <a:pt x="922" y="43"/>
                      <a:pt x="858" y="45"/>
                    </a:cubicBezTo>
                    <a:cubicBezTo>
                      <a:pt x="811" y="53"/>
                      <a:pt x="764" y="56"/>
                      <a:pt x="717" y="56"/>
                    </a:cubicBezTo>
                    <a:cubicBezTo>
                      <a:pt x="690" y="56"/>
                      <a:pt x="663" y="55"/>
                      <a:pt x="636" y="54"/>
                    </a:cubicBezTo>
                    <a:cubicBezTo>
                      <a:pt x="534" y="45"/>
                      <a:pt x="435" y="41"/>
                      <a:pt x="337" y="41"/>
                    </a:cubicBezTo>
                    <a:cubicBezTo>
                      <a:pt x="312" y="41"/>
                      <a:pt x="292" y="41"/>
                      <a:pt x="271" y="49"/>
                    </a:cubicBezTo>
                    <a:cubicBezTo>
                      <a:pt x="248" y="61"/>
                      <a:pt x="224" y="66"/>
                      <a:pt x="200" y="66"/>
                    </a:cubicBezTo>
                    <a:cubicBezTo>
                      <a:pt x="171" y="66"/>
                      <a:pt x="142" y="59"/>
                      <a:pt x="115" y="45"/>
                    </a:cubicBezTo>
                    <a:cubicBezTo>
                      <a:pt x="109" y="42"/>
                      <a:pt x="103" y="39"/>
                      <a:pt x="96" y="39"/>
                    </a:cubicBezTo>
                    <a:cubicBezTo>
                      <a:pt x="93" y="39"/>
                      <a:pt x="90" y="40"/>
                      <a:pt x="86" y="41"/>
                    </a:cubicBezTo>
                    <a:cubicBezTo>
                      <a:pt x="33" y="45"/>
                      <a:pt x="4" y="62"/>
                      <a:pt x="4" y="95"/>
                    </a:cubicBezTo>
                    <a:cubicBezTo>
                      <a:pt x="1" y="129"/>
                      <a:pt x="26" y="160"/>
                      <a:pt x="58" y="160"/>
                    </a:cubicBezTo>
                    <a:cubicBezTo>
                      <a:pt x="65" y="160"/>
                      <a:pt x="71" y="159"/>
                      <a:pt x="78" y="156"/>
                    </a:cubicBezTo>
                    <a:cubicBezTo>
                      <a:pt x="102" y="148"/>
                      <a:pt x="127" y="143"/>
                      <a:pt x="152" y="143"/>
                    </a:cubicBezTo>
                    <a:cubicBezTo>
                      <a:pt x="199" y="143"/>
                      <a:pt x="246" y="158"/>
                      <a:pt x="283" y="185"/>
                    </a:cubicBezTo>
                    <a:cubicBezTo>
                      <a:pt x="358" y="190"/>
                      <a:pt x="433" y="207"/>
                      <a:pt x="508" y="207"/>
                    </a:cubicBezTo>
                    <a:cubicBezTo>
                      <a:pt x="557" y="207"/>
                      <a:pt x="605" y="199"/>
                      <a:pt x="653" y="177"/>
                    </a:cubicBezTo>
                    <a:cubicBezTo>
                      <a:pt x="663" y="172"/>
                      <a:pt x="674" y="168"/>
                      <a:pt x="687" y="168"/>
                    </a:cubicBezTo>
                    <a:cubicBezTo>
                      <a:pt x="694" y="168"/>
                      <a:pt x="702" y="169"/>
                      <a:pt x="710" y="173"/>
                    </a:cubicBezTo>
                    <a:cubicBezTo>
                      <a:pt x="752" y="192"/>
                      <a:pt x="802" y="204"/>
                      <a:pt x="852" y="204"/>
                    </a:cubicBezTo>
                    <a:cubicBezTo>
                      <a:pt x="865" y="204"/>
                      <a:pt x="878" y="203"/>
                      <a:pt x="891" y="201"/>
                    </a:cubicBezTo>
                    <a:cubicBezTo>
                      <a:pt x="943" y="210"/>
                      <a:pt x="993" y="215"/>
                      <a:pt x="1044" y="215"/>
                    </a:cubicBezTo>
                    <a:cubicBezTo>
                      <a:pt x="1061" y="215"/>
                      <a:pt x="1078" y="215"/>
                      <a:pt x="1096" y="214"/>
                    </a:cubicBezTo>
                    <a:cubicBezTo>
                      <a:pt x="1115" y="210"/>
                      <a:pt x="1134" y="209"/>
                      <a:pt x="1153" y="209"/>
                    </a:cubicBezTo>
                    <a:cubicBezTo>
                      <a:pt x="1209" y="209"/>
                      <a:pt x="1264" y="222"/>
                      <a:pt x="1313" y="246"/>
                    </a:cubicBezTo>
                    <a:cubicBezTo>
                      <a:pt x="1317" y="248"/>
                      <a:pt x="1322" y="249"/>
                      <a:pt x="1328" y="249"/>
                    </a:cubicBezTo>
                    <a:cubicBezTo>
                      <a:pt x="1333" y="249"/>
                      <a:pt x="1338" y="248"/>
                      <a:pt x="1342" y="246"/>
                    </a:cubicBezTo>
                    <a:cubicBezTo>
                      <a:pt x="1371" y="230"/>
                      <a:pt x="1400" y="225"/>
                      <a:pt x="1429" y="225"/>
                    </a:cubicBezTo>
                    <a:cubicBezTo>
                      <a:pt x="1466" y="225"/>
                      <a:pt x="1504" y="233"/>
                      <a:pt x="1541" y="233"/>
                    </a:cubicBezTo>
                    <a:cubicBezTo>
                      <a:pt x="1564" y="233"/>
                      <a:pt x="1586" y="230"/>
                      <a:pt x="1609" y="222"/>
                    </a:cubicBezTo>
                    <a:cubicBezTo>
                      <a:pt x="1610" y="221"/>
                      <a:pt x="1612" y="221"/>
                      <a:pt x="1614" y="221"/>
                    </a:cubicBezTo>
                    <a:cubicBezTo>
                      <a:pt x="1627" y="221"/>
                      <a:pt x="1644" y="230"/>
                      <a:pt x="1658" y="230"/>
                    </a:cubicBezTo>
                    <a:cubicBezTo>
                      <a:pt x="1752" y="230"/>
                      <a:pt x="1851" y="230"/>
                      <a:pt x="1945" y="238"/>
                    </a:cubicBezTo>
                    <a:cubicBezTo>
                      <a:pt x="1961" y="239"/>
                      <a:pt x="1977" y="239"/>
                      <a:pt x="1993" y="239"/>
                    </a:cubicBezTo>
                    <a:cubicBezTo>
                      <a:pt x="2056" y="239"/>
                      <a:pt x="2118" y="235"/>
                      <a:pt x="2180" y="235"/>
                    </a:cubicBezTo>
                    <a:cubicBezTo>
                      <a:pt x="2207" y="235"/>
                      <a:pt x="2234" y="236"/>
                      <a:pt x="2261" y="238"/>
                    </a:cubicBezTo>
                    <a:cubicBezTo>
                      <a:pt x="2261" y="236"/>
                      <a:pt x="2263" y="235"/>
                      <a:pt x="2266" y="235"/>
                    </a:cubicBezTo>
                    <a:cubicBezTo>
                      <a:pt x="2268" y="235"/>
                      <a:pt x="2271" y="236"/>
                      <a:pt x="2273" y="238"/>
                    </a:cubicBezTo>
                    <a:lnTo>
                      <a:pt x="2273" y="0"/>
                    </a:lnTo>
                    <a:lnTo>
                      <a:pt x="2265" y="0"/>
                    </a:lnTo>
                    <a:cubicBezTo>
                      <a:pt x="2253" y="2"/>
                      <a:pt x="2241" y="3"/>
                      <a:pt x="2228" y="3"/>
                    </a:cubicBezTo>
                    <a:cubicBezTo>
                      <a:pt x="2206" y="3"/>
                      <a:pt x="2183" y="1"/>
                      <a:pt x="2160" y="1"/>
                    </a:cubicBezTo>
                    <a:cubicBezTo>
                      <a:pt x="2139" y="1"/>
                      <a:pt x="2118" y="2"/>
                      <a:pt x="2097" y="8"/>
                    </a:cubicBezTo>
                    <a:cubicBezTo>
                      <a:pt x="2084" y="12"/>
                      <a:pt x="2070" y="14"/>
                      <a:pt x="2057" y="14"/>
                    </a:cubicBezTo>
                    <a:cubicBezTo>
                      <a:pt x="2017" y="14"/>
                      <a:pt x="1978" y="0"/>
                      <a:pt x="1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7" name="Google Shape;2307;p85"/>
              <p:cNvSpPr/>
              <p:nvPr/>
            </p:nvSpPr>
            <p:spPr>
              <a:xfrm>
                <a:off x="1558492" y="3594356"/>
                <a:ext cx="10746" cy="1986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44" extrusionOk="0">
                    <a:moveTo>
                      <a:pt x="20" y="0"/>
                    </a:moveTo>
                    <a:cubicBezTo>
                      <a:pt x="14" y="0"/>
                      <a:pt x="7" y="1"/>
                      <a:pt x="0" y="1"/>
                    </a:cubicBezTo>
                    <a:lnTo>
                      <a:pt x="0" y="239"/>
                    </a:lnTo>
                    <a:cubicBezTo>
                      <a:pt x="8" y="239"/>
                      <a:pt x="17" y="243"/>
                      <a:pt x="25" y="243"/>
                    </a:cubicBezTo>
                    <a:cubicBezTo>
                      <a:pt x="91" y="235"/>
                      <a:pt x="132" y="202"/>
                      <a:pt x="127" y="133"/>
                    </a:cubicBezTo>
                    <a:cubicBezTo>
                      <a:pt x="120" y="39"/>
                      <a:pt x="8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8" name="Google Shape;2308;p85"/>
              <p:cNvSpPr/>
              <p:nvPr/>
            </p:nvSpPr>
            <p:spPr>
              <a:xfrm>
                <a:off x="1558818" y="3635795"/>
                <a:ext cx="10095" cy="2222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73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1"/>
                    </a:cubicBezTo>
                    <a:lnTo>
                      <a:pt x="0" y="1"/>
                    </a:lnTo>
                    <a:lnTo>
                      <a:pt x="0" y="272"/>
                    </a:lnTo>
                    <a:lnTo>
                      <a:pt x="13" y="272"/>
                    </a:lnTo>
                    <a:cubicBezTo>
                      <a:pt x="17" y="272"/>
                      <a:pt x="22" y="273"/>
                      <a:pt x="27" y="273"/>
                    </a:cubicBezTo>
                    <a:cubicBezTo>
                      <a:pt x="85" y="273"/>
                      <a:pt x="123" y="225"/>
                      <a:pt x="123" y="153"/>
                    </a:cubicBezTo>
                    <a:cubicBezTo>
                      <a:pt x="123" y="71"/>
                      <a:pt x="7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9" name="Google Shape;2309;p85"/>
              <p:cNvSpPr/>
              <p:nvPr/>
            </p:nvSpPr>
            <p:spPr>
              <a:xfrm>
                <a:off x="1558818" y="3508547"/>
                <a:ext cx="11072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4" extrusionOk="0">
                    <a:moveTo>
                      <a:pt x="0" y="1"/>
                    </a:moveTo>
                    <a:lnTo>
                      <a:pt x="0" y="267"/>
                    </a:lnTo>
                    <a:cubicBezTo>
                      <a:pt x="10" y="272"/>
                      <a:pt x="20" y="274"/>
                      <a:pt x="31" y="274"/>
                    </a:cubicBezTo>
                    <a:cubicBezTo>
                      <a:pt x="59" y="274"/>
                      <a:pt x="87" y="258"/>
                      <a:pt x="99" y="231"/>
                    </a:cubicBezTo>
                    <a:cubicBezTo>
                      <a:pt x="136" y="157"/>
                      <a:pt x="132" y="132"/>
                      <a:pt x="99" y="79"/>
                    </a:cubicBezTo>
                    <a:cubicBezTo>
                      <a:pt x="70" y="38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0" name="Google Shape;2310;p85"/>
              <p:cNvSpPr/>
              <p:nvPr/>
            </p:nvSpPr>
            <p:spPr>
              <a:xfrm>
                <a:off x="1558492" y="3466783"/>
                <a:ext cx="11723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7" extrusionOk="0">
                    <a:moveTo>
                      <a:pt x="0" y="1"/>
                    </a:moveTo>
                    <a:lnTo>
                      <a:pt x="0" y="247"/>
                    </a:lnTo>
                    <a:cubicBezTo>
                      <a:pt x="45" y="243"/>
                      <a:pt x="86" y="218"/>
                      <a:pt x="107" y="177"/>
                    </a:cubicBezTo>
                    <a:cubicBezTo>
                      <a:pt x="144" y="128"/>
                      <a:pt x="127" y="120"/>
                      <a:pt x="107" y="58"/>
                    </a:cubicBezTo>
                    <a:cubicBezTo>
                      <a:pt x="91" y="1"/>
                      <a:pt x="58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1" name="Google Shape;2311;p85"/>
              <p:cNvSpPr/>
              <p:nvPr/>
            </p:nvSpPr>
            <p:spPr>
              <a:xfrm>
                <a:off x="1558818" y="3551696"/>
                <a:ext cx="11968" cy="1913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5" extrusionOk="0">
                    <a:moveTo>
                      <a:pt x="0" y="0"/>
                    </a:moveTo>
                    <a:lnTo>
                      <a:pt x="0" y="234"/>
                    </a:lnTo>
                    <a:lnTo>
                      <a:pt x="4" y="234"/>
                    </a:lnTo>
                    <a:cubicBezTo>
                      <a:pt x="10" y="234"/>
                      <a:pt x="15" y="235"/>
                      <a:pt x="20" y="235"/>
                    </a:cubicBezTo>
                    <a:cubicBezTo>
                      <a:pt x="97" y="235"/>
                      <a:pt x="146" y="174"/>
                      <a:pt x="115" y="78"/>
                    </a:cubicBezTo>
                    <a:cubicBezTo>
                      <a:pt x="107" y="45"/>
                      <a:pt x="82" y="16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2" name="Google Shape;2312;p85"/>
              <p:cNvSpPr/>
              <p:nvPr/>
            </p:nvSpPr>
            <p:spPr>
              <a:xfrm>
                <a:off x="1558818" y="3805866"/>
                <a:ext cx="10095" cy="2279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0" extrusionOk="0">
                    <a:moveTo>
                      <a:pt x="0" y="1"/>
                    </a:moveTo>
                    <a:lnTo>
                      <a:pt x="0" y="280"/>
                    </a:lnTo>
                    <a:cubicBezTo>
                      <a:pt x="62" y="276"/>
                      <a:pt x="123" y="263"/>
                      <a:pt x="123" y="206"/>
                    </a:cubicBezTo>
                    <a:cubicBezTo>
                      <a:pt x="119" y="136"/>
                      <a:pt x="119" y="62"/>
                      <a:pt x="62" y="29"/>
                    </a:cubicBezTo>
                    <a:cubicBezTo>
                      <a:pt x="41" y="17"/>
                      <a:pt x="21" y="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3" name="Google Shape;2313;p85"/>
              <p:cNvSpPr/>
              <p:nvPr/>
            </p:nvSpPr>
            <p:spPr>
              <a:xfrm>
                <a:off x="1558818" y="3847956"/>
                <a:ext cx="11072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88" extrusionOk="0">
                    <a:moveTo>
                      <a:pt x="0" y="1"/>
                    </a:moveTo>
                    <a:lnTo>
                      <a:pt x="0" y="288"/>
                    </a:lnTo>
                    <a:cubicBezTo>
                      <a:pt x="62" y="284"/>
                      <a:pt x="115" y="267"/>
                      <a:pt x="119" y="222"/>
                    </a:cubicBezTo>
                    <a:cubicBezTo>
                      <a:pt x="136" y="107"/>
                      <a:pt x="111" y="29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4" name="Google Shape;2314;p85"/>
              <p:cNvSpPr/>
              <p:nvPr/>
            </p:nvSpPr>
            <p:spPr>
              <a:xfrm>
                <a:off x="1558818" y="3889721"/>
                <a:ext cx="12456" cy="2409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96" extrusionOk="0">
                    <a:moveTo>
                      <a:pt x="0" y="1"/>
                    </a:moveTo>
                    <a:lnTo>
                      <a:pt x="0" y="296"/>
                    </a:lnTo>
                    <a:cubicBezTo>
                      <a:pt x="82" y="275"/>
                      <a:pt x="152" y="218"/>
                      <a:pt x="115" y="140"/>
                    </a:cubicBezTo>
                    <a:cubicBezTo>
                      <a:pt x="87" y="54"/>
                      <a:pt x="54" y="1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5" name="Google Shape;2315;p85"/>
              <p:cNvSpPr/>
              <p:nvPr/>
            </p:nvSpPr>
            <p:spPr>
              <a:xfrm>
                <a:off x="1558492" y="3721685"/>
                <a:ext cx="11072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51" extrusionOk="0">
                    <a:moveTo>
                      <a:pt x="0" y="1"/>
                    </a:moveTo>
                    <a:lnTo>
                      <a:pt x="0" y="251"/>
                    </a:lnTo>
                    <a:cubicBezTo>
                      <a:pt x="33" y="251"/>
                      <a:pt x="66" y="243"/>
                      <a:pt x="91" y="226"/>
                    </a:cubicBezTo>
                    <a:cubicBezTo>
                      <a:pt x="123" y="185"/>
                      <a:pt x="136" y="132"/>
                      <a:pt x="119" y="87"/>
                    </a:cubicBezTo>
                    <a:cubicBezTo>
                      <a:pt x="107" y="38"/>
                      <a:pt x="66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6" name="Google Shape;2316;p85"/>
              <p:cNvSpPr/>
              <p:nvPr/>
            </p:nvSpPr>
            <p:spPr>
              <a:xfrm>
                <a:off x="1558818" y="3678618"/>
                <a:ext cx="11561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69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9" y="267"/>
                    </a:lnTo>
                    <a:cubicBezTo>
                      <a:pt x="17" y="268"/>
                      <a:pt x="25" y="269"/>
                      <a:pt x="32" y="269"/>
                    </a:cubicBezTo>
                    <a:cubicBezTo>
                      <a:pt x="101" y="269"/>
                      <a:pt x="142" y="220"/>
                      <a:pt x="119" y="127"/>
                    </a:cubicBezTo>
                    <a:cubicBezTo>
                      <a:pt x="95" y="45"/>
                      <a:pt x="66" y="1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7" name="Google Shape;2317;p85"/>
              <p:cNvSpPr/>
              <p:nvPr/>
            </p:nvSpPr>
            <p:spPr>
              <a:xfrm>
                <a:off x="1558818" y="3766136"/>
                <a:ext cx="10095" cy="197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43" extrusionOk="0">
                    <a:moveTo>
                      <a:pt x="0" y="0"/>
                    </a:moveTo>
                    <a:lnTo>
                      <a:pt x="0" y="242"/>
                    </a:lnTo>
                    <a:cubicBezTo>
                      <a:pt x="119" y="234"/>
                      <a:pt x="123" y="156"/>
                      <a:pt x="123" y="123"/>
                    </a:cubicBezTo>
                    <a:cubicBezTo>
                      <a:pt x="123" y="66"/>
                      <a:pt x="95" y="13"/>
                      <a:pt x="54" y="13"/>
                    </a:cubicBezTo>
                    <a:cubicBezTo>
                      <a:pt x="37" y="9"/>
                      <a:pt x="17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8" name="Google Shape;2318;p85"/>
              <p:cNvSpPr/>
              <p:nvPr/>
            </p:nvSpPr>
            <p:spPr>
              <a:xfrm>
                <a:off x="1226085" y="3848363"/>
                <a:ext cx="18155" cy="7164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8" extrusionOk="0">
                    <a:moveTo>
                      <a:pt x="113" y="0"/>
                    </a:moveTo>
                    <a:cubicBezTo>
                      <a:pt x="76" y="0"/>
                      <a:pt x="38" y="9"/>
                      <a:pt x="1" y="49"/>
                    </a:cubicBezTo>
                    <a:cubicBezTo>
                      <a:pt x="17" y="65"/>
                      <a:pt x="25" y="78"/>
                      <a:pt x="33" y="82"/>
                    </a:cubicBezTo>
                    <a:cubicBezTo>
                      <a:pt x="54" y="86"/>
                      <a:pt x="74" y="87"/>
                      <a:pt x="94" y="87"/>
                    </a:cubicBezTo>
                    <a:cubicBezTo>
                      <a:pt x="139" y="87"/>
                      <a:pt x="182" y="78"/>
                      <a:pt x="222" y="61"/>
                    </a:cubicBezTo>
                    <a:cubicBezTo>
                      <a:pt x="193" y="12"/>
                      <a:pt x="193" y="8"/>
                      <a:pt x="173" y="4"/>
                    </a:cubicBezTo>
                    <a:cubicBezTo>
                      <a:pt x="153" y="2"/>
                      <a:pt x="133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9" name="Google Shape;2319;p85"/>
              <p:cNvSpPr/>
              <p:nvPr/>
            </p:nvSpPr>
            <p:spPr>
              <a:xfrm>
                <a:off x="1230074" y="3948826"/>
                <a:ext cx="29471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3" extrusionOk="0">
                    <a:moveTo>
                      <a:pt x="120" y="1"/>
                    </a:moveTo>
                    <a:cubicBezTo>
                      <a:pt x="88" y="1"/>
                      <a:pt x="57" y="2"/>
                      <a:pt x="25" y="5"/>
                    </a:cubicBezTo>
                    <a:cubicBezTo>
                      <a:pt x="17" y="5"/>
                      <a:pt x="9" y="38"/>
                      <a:pt x="1" y="54"/>
                    </a:cubicBezTo>
                    <a:cubicBezTo>
                      <a:pt x="54" y="82"/>
                      <a:pt x="106" y="92"/>
                      <a:pt x="158" y="92"/>
                    </a:cubicBezTo>
                    <a:cubicBezTo>
                      <a:pt x="223" y="92"/>
                      <a:pt x="289" y="76"/>
                      <a:pt x="362" y="58"/>
                    </a:cubicBezTo>
                    <a:cubicBezTo>
                      <a:pt x="341" y="38"/>
                      <a:pt x="333" y="25"/>
                      <a:pt x="325" y="21"/>
                    </a:cubicBezTo>
                    <a:cubicBezTo>
                      <a:pt x="258" y="7"/>
                      <a:pt x="18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0" name="Google Shape;2320;p85"/>
              <p:cNvSpPr/>
              <p:nvPr/>
            </p:nvSpPr>
            <p:spPr>
              <a:xfrm>
                <a:off x="1227795" y="3902909"/>
                <a:ext cx="9362" cy="480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59" extrusionOk="0">
                    <a:moveTo>
                      <a:pt x="53" y="0"/>
                    </a:moveTo>
                    <a:cubicBezTo>
                      <a:pt x="34" y="0"/>
                      <a:pt x="16" y="5"/>
                      <a:pt x="0" y="15"/>
                    </a:cubicBezTo>
                    <a:cubicBezTo>
                      <a:pt x="23" y="44"/>
                      <a:pt x="34" y="59"/>
                      <a:pt x="49" y="59"/>
                    </a:cubicBezTo>
                    <a:cubicBezTo>
                      <a:pt x="63" y="59"/>
                      <a:pt x="81" y="45"/>
                      <a:pt x="115" y="19"/>
                    </a:cubicBezTo>
                    <a:cubicBezTo>
                      <a:pt x="96" y="6"/>
                      <a:pt x="74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1" name="Google Shape;2321;p85"/>
              <p:cNvSpPr/>
              <p:nvPr/>
            </p:nvSpPr>
            <p:spPr>
              <a:xfrm>
                <a:off x="1190996" y="3950047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148" y="1"/>
                    </a:moveTo>
                    <a:cubicBezTo>
                      <a:pt x="96" y="1"/>
                      <a:pt x="45" y="16"/>
                      <a:pt x="1" y="47"/>
                    </a:cubicBezTo>
                    <a:cubicBezTo>
                      <a:pt x="40" y="68"/>
                      <a:pt x="84" y="78"/>
                      <a:pt x="128" y="78"/>
                    </a:cubicBezTo>
                    <a:cubicBezTo>
                      <a:pt x="180" y="78"/>
                      <a:pt x="233" y="64"/>
                      <a:pt x="280" y="35"/>
                    </a:cubicBezTo>
                    <a:cubicBezTo>
                      <a:pt x="238" y="12"/>
                      <a:pt x="193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2" name="Google Shape;2322;p85"/>
              <p:cNvSpPr/>
              <p:nvPr/>
            </p:nvSpPr>
            <p:spPr>
              <a:xfrm>
                <a:off x="1273548" y="3946058"/>
                <a:ext cx="161767" cy="1384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0" extrusionOk="0">
                    <a:moveTo>
                      <a:pt x="365" y="1"/>
                    </a:moveTo>
                    <a:cubicBezTo>
                      <a:pt x="271" y="1"/>
                      <a:pt x="174" y="7"/>
                      <a:pt x="78" y="10"/>
                    </a:cubicBezTo>
                    <a:cubicBezTo>
                      <a:pt x="49" y="18"/>
                      <a:pt x="25" y="31"/>
                      <a:pt x="0" y="43"/>
                    </a:cubicBezTo>
                    <a:cubicBezTo>
                      <a:pt x="29" y="80"/>
                      <a:pt x="41" y="109"/>
                      <a:pt x="54" y="109"/>
                    </a:cubicBezTo>
                    <a:cubicBezTo>
                      <a:pt x="95" y="125"/>
                      <a:pt x="140" y="129"/>
                      <a:pt x="189" y="129"/>
                    </a:cubicBezTo>
                    <a:cubicBezTo>
                      <a:pt x="255" y="121"/>
                      <a:pt x="321" y="117"/>
                      <a:pt x="389" y="117"/>
                    </a:cubicBezTo>
                    <a:cubicBezTo>
                      <a:pt x="426" y="117"/>
                      <a:pt x="463" y="118"/>
                      <a:pt x="501" y="121"/>
                    </a:cubicBezTo>
                    <a:cubicBezTo>
                      <a:pt x="677" y="134"/>
                      <a:pt x="853" y="158"/>
                      <a:pt x="1029" y="158"/>
                    </a:cubicBezTo>
                    <a:cubicBezTo>
                      <a:pt x="1070" y="158"/>
                      <a:pt x="1112" y="157"/>
                      <a:pt x="1153" y="154"/>
                    </a:cubicBezTo>
                    <a:cubicBezTo>
                      <a:pt x="1172" y="150"/>
                      <a:pt x="1191" y="148"/>
                      <a:pt x="1211" y="148"/>
                    </a:cubicBezTo>
                    <a:cubicBezTo>
                      <a:pt x="1231" y="148"/>
                      <a:pt x="1252" y="150"/>
                      <a:pt x="1272" y="154"/>
                    </a:cubicBezTo>
                    <a:cubicBezTo>
                      <a:pt x="1352" y="164"/>
                      <a:pt x="1434" y="169"/>
                      <a:pt x="1516" y="169"/>
                    </a:cubicBezTo>
                    <a:cubicBezTo>
                      <a:pt x="1598" y="169"/>
                      <a:pt x="1680" y="164"/>
                      <a:pt x="1760" y="154"/>
                    </a:cubicBezTo>
                    <a:cubicBezTo>
                      <a:pt x="1838" y="146"/>
                      <a:pt x="1912" y="121"/>
                      <a:pt x="1986" y="109"/>
                    </a:cubicBezTo>
                    <a:cubicBezTo>
                      <a:pt x="1960" y="30"/>
                      <a:pt x="1923" y="27"/>
                      <a:pt x="1889" y="27"/>
                    </a:cubicBezTo>
                    <a:cubicBezTo>
                      <a:pt x="1886" y="27"/>
                      <a:pt x="1883" y="27"/>
                      <a:pt x="1879" y="27"/>
                    </a:cubicBezTo>
                    <a:cubicBezTo>
                      <a:pt x="1760" y="31"/>
                      <a:pt x="1646" y="35"/>
                      <a:pt x="1531" y="39"/>
                    </a:cubicBezTo>
                    <a:cubicBezTo>
                      <a:pt x="1524" y="39"/>
                      <a:pt x="1517" y="39"/>
                      <a:pt x="1511" y="39"/>
                    </a:cubicBezTo>
                    <a:cubicBezTo>
                      <a:pt x="1367" y="39"/>
                      <a:pt x="1223" y="11"/>
                      <a:pt x="1079" y="11"/>
                    </a:cubicBezTo>
                    <a:cubicBezTo>
                      <a:pt x="1012" y="11"/>
                      <a:pt x="945" y="17"/>
                      <a:pt x="878" y="35"/>
                    </a:cubicBezTo>
                    <a:lnTo>
                      <a:pt x="862" y="35"/>
                    </a:lnTo>
                    <a:cubicBezTo>
                      <a:pt x="718" y="23"/>
                      <a:pt x="575" y="6"/>
                      <a:pt x="431" y="2"/>
                    </a:cubicBezTo>
                    <a:cubicBezTo>
                      <a:pt x="409" y="1"/>
                      <a:pt x="387" y="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3" name="Google Shape;2323;p85"/>
              <p:cNvSpPr/>
              <p:nvPr/>
            </p:nvSpPr>
            <p:spPr>
              <a:xfrm>
                <a:off x="1263128" y="3848363"/>
                <a:ext cx="15143" cy="740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1" extrusionOk="0">
                    <a:moveTo>
                      <a:pt x="88" y="0"/>
                    </a:moveTo>
                    <a:cubicBezTo>
                      <a:pt x="62" y="0"/>
                      <a:pt x="34" y="13"/>
                      <a:pt x="1" y="37"/>
                    </a:cubicBezTo>
                    <a:cubicBezTo>
                      <a:pt x="24" y="73"/>
                      <a:pt x="53" y="91"/>
                      <a:pt x="88" y="91"/>
                    </a:cubicBezTo>
                    <a:cubicBezTo>
                      <a:pt x="116" y="91"/>
                      <a:pt x="149" y="79"/>
                      <a:pt x="186" y="57"/>
                    </a:cubicBezTo>
                    <a:cubicBezTo>
                      <a:pt x="150" y="19"/>
                      <a:pt x="120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4" name="Google Shape;2324;p85"/>
              <p:cNvSpPr/>
              <p:nvPr/>
            </p:nvSpPr>
            <p:spPr>
              <a:xfrm>
                <a:off x="1248148" y="3899734"/>
                <a:ext cx="110640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3" extrusionOk="0">
                    <a:moveTo>
                      <a:pt x="242" y="1"/>
                    </a:moveTo>
                    <a:cubicBezTo>
                      <a:pt x="177" y="1"/>
                      <a:pt x="111" y="9"/>
                      <a:pt x="50" y="21"/>
                    </a:cubicBezTo>
                    <a:cubicBezTo>
                      <a:pt x="37" y="21"/>
                      <a:pt x="25" y="38"/>
                      <a:pt x="0" y="58"/>
                    </a:cubicBezTo>
                    <a:cubicBezTo>
                      <a:pt x="29" y="79"/>
                      <a:pt x="54" y="99"/>
                      <a:pt x="87" y="116"/>
                    </a:cubicBezTo>
                    <a:cubicBezTo>
                      <a:pt x="103" y="124"/>
                      <a:pt x="119" y="124"/>
                      <a:pt x="136" y="124"/>
                    </a:cubicBezTo>
                    <a:cubicBezTo>
                      <a:pt x="222" y="128"/>
                      <a:pt x="304" y="140"/>
                      <a:pt x="386" y="140"/>
                    </a:cubicBezTo>
                    <a:cubicBezTo>
                      <a:pt x="480" y="140"/>
                      <a:pt x="572" y="143"/>
                      <a:pt x="664" y="143"/>
                    </a:cubicBezTo>
                    <a:cubicBezTo>
                      <a:pt x="733" y="143"/>
                      <a:pt x="802" y="141"/>
                      <a:pt x="870" y="136"/>
                    </a:cubicBezTo>
                    <a:cubicBezTo>
                      <a:pt x="936" y="128"/>
                      <a:pt x="1003" y="124"/>
                      <a:pt x="1070" y="124"/>
                    </a:cubicBezTo>
                    <a:cubicBezTo>
                      <a:pt x="1137" y="124"/>
                      <a:pt x="1205" y="128"/>
                      <a:pt x="1272" y="136"/>
                    </a:cubicBezTo>
                    <a:cubicBezTo>
                      <a:pt x="1276" y="137"/>
                      <a:pt x="1279" y="137"/>
                      <a:pt x="1282" y="137"/>
                    </a:cubicBezTo>
                    <a:cubicBezTo>
                      <a:pt x="1308" y="137"/>
                      <a:pt x="1333" y="122"/>
                      <a:pt x="1359" y="79"/>
                    </a:cubicBezTo>
                    <a:cubicBezTo>
                      <a:pt x="1342" y="58"/>
                      <a:pt x="1338" y="33"/>
                      <a:pt x="1326" y="25"/>
                    </a:cubicBezTo>
                    <a:cubicBezTo>
                      <a:pt x="1309" y="19"/>
                      <a:pt x="1292" y="12"/>
                      <a:pt x="1275" y="12"/>
                    </a:cubicBezTo>
                    <a:cubicBezTo>
                      <a:pt x="1272" y="12"/>
                      <a:pt x="1268" y="12"/>
                      <a:pt x="1264" y="13"/>
                    </a:cubicBezTo>
                    <a:cubicBezTo>
                      <a:pt x="1171" y="13"/>
                      <a:pt x="1076" y="15"/>
                      <a:pt x="982" y="15"/>
                    </a:cubicBezTo>
                    <a:cubicBezTo>
                      <a:pt x="935" y="15"/>
                      <a:pt x="888" y="14"/>
                      <a:pt x="842" y="13"/>
                    </a:cubicBezTo>
                    <a:cubicBezTo>
                      <a:pt x="640" y="13"/>
                      <a:pt x="444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5" name="Google Shape;2325;p85"/>
              <p:cNvSpPr/>
              <p:nvPr/>
            </p:nvSpPr>
            <p:spPr>
              <a:xfrm>
                <a:off x="1139869" y="3995638"/>
                <a:ext cx="71969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" extrusionOk="0">
                    <a:moveTo>
                      <a:pt x="54" y="0"/>
                    </a:moveTo>
                    <a:cubicBezTo>
                      <a:pt x="38" y="0"/>
                      <a:pt x="21" y="21"/>
                      <a:pt x="1" y="33"/>
                    </a:cubicBezTo>
                    <a:cubicBezTo>
                      <a:pt x="29" y="101"/>
                      <a:pt x="59" y="120"/>
                      <a:pt x="90" y="120"/>
                    </a:cubicBezTo>
                    <a:cubicBezTo>
                      <a:pt x="100" y="120"/>
                      <a:pt x="110" y="118"/>
                      <a:pt x="120" y="115"/>
                    </a:cubicBezTo>
                    <a:cubicBezTo>
                      <a:pt x="172" y="104"/>
                      <a:pt x="225" y="98"/>
                      <a:pt x="279" y="98"/>
                    </a:cubicBezTo>
                    <a:cubicBezTo>
                      <a:pt x="322" y="98"/>
                      <a:pt x="367" y="102"/>
                      <a:pt x="411" y="111"/>
                    </a:cubicBezTo>
                    <a:cubicBezTo>
                      <a:pt x="522" y="123"/>
                      <a:pt x="637" y="127"/>
                      <a:pt x="752" y="132"/>
                    </a:cubicBezTo>
                    <a:cubicBezTo>
                      <a:pt x="759" y="133"/>
                      <a:pt x="766" y="133"/>
                      <a:pt x="774" y="133"/>
                    </a:cubicBezTo>
                    <a:cubicBezTo>
                      <a:pt x="815" y="133"/>
                      <a:pt x="855" y="114"/>
                      <a:pt x="883" y="82"/>
                    </a:cubicBezTo>
                    <a:cubicBezTo>
                      <a:pt x="875" y="66"/>
                      <a:pt x="875" y="50"/>
                      <a:pt x="871" y="45"/>
                    </a:cubicBezTo>
                    <a:cubicBezTo>
                      <a:pt x="711" y="7"/>
                      <a:pt x="550" y="1"/>
                      <a:pt x="389" y="1"/>
                    </a:cubicBezTo>
                    <a:cubicBezTo>
                      <a:pt x="319" y="1"/>
                      <a:pt x="248" y="2"/>
                      <a:pt x="178" y="2"/>
                    </a:cubicBezTo>
                    <a:cubicBezTo>
                      <a:pt x="137" y="2"/>
                      <a:pt x="96" y="2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6" name="Google Shape;2326;p85"/>
              <p:cNvSpPr/>
              <p:nvPr/>
            </p:nvSpPr>
            <p:spPr>
              <a:xfrm>
                <a:off x="1442561" y="3901118"/>
                <a:ext cx="71562" cy="944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16" extrusionOk="0">
                    <a:moveTo>
                      <a:pt x="50" y="0"/>
                    </a:moveTo>
                    <a:cubicBezTo>
                      <a:pt x="37" y="0"/>
                      <a:pt x="21" y="16"/>
                      <a:pt x="0" y="29"/>
                    </a:cubicBezTo>
                    <a:cubicBezTo>
                      <a:pt x="26" y="86"/>
                      <a:pt x="59" y="102"/>
                      <a:pt x="92" y="102"/>
                    </a:cubicBezTo>
                    <a:cubicBezTo>
                      <a:pt x="101" y="102"/>
                      <a:pt x="110" y="100"/>
                      <a:pt x="119" y="99"/>
                    </a:cubicBezTo>
                    <a:cubicBezTo>
                      <a:pt x="169" y="88"/>
                      <a:pt x="220" y="83"/>
                      <a:pt x="271" y="83"/>
                    </a:cubicBezTo>
                    <a:cubicBezTo>
                      <a:pt x="317" y="83"/>
                      <a:pt x="362" y="87"/>
                      <a:pt x="407" y="94"/>
                    </a:cubicBezTo>
                    <a:cubicBezTo>
                      <a:pt x="522" y="107"/>
                      <a:pt x="632" y="107"/>
                      <a:pt x="747" y="115"/>
                    </a:cubicBezTo>
                    <a:cubicBezTo>
                      <a:pt x="752" y="115"/>
                      <a:pt x="757" y="116"/>
                      <a:pt x="762" y="116"/>
                    </a:cubicBezTo>
                    <a:cubicBezTo>
                      <a:pt x="806" y="116"/>
                      <a:pt x="849" y="99"/>
                      <a:pt x="879" y="70"/>
                    </a:cubicBezTo>
                    <a:cubicBezTo>
                      <a:pt x="874" y="53"/>
                      <a:pt x="870" y="41"/>
                      <a:pt x="866" y="37"/>
                    </a:cubicBezTo>
                    <a:cubicBezTo>
                      <a:pt x="707" y="6"/>
                      <a:pt x="549" y="1"/>
                      <a:pt x="389" y="1"/>
                    </a:cubicBezTo>
                    <a:cubicBezTo>
                      <a:pt x="325" y="1"/>
                      <a:pt x="261" y="2"/>
                      <a:pt x="197" y="2"/>
                    </a:cubicBezTo>
                    <a:cubicBezTo>
                      <a:pt x="148" y="2"/>
                      <a:pt x="99" y="2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7" name="Google Shape;2327;p85"/>
              <p:cNvSpPr/>
              <p:nvPr/>
            </p:nvSpPr>
            <p:spPr>
              <a:xfrm>
                <a:off x="1156233" y="3901770"/>
                <a:ext cx="1310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61" h="90" extrusionOk="0">
                    <a:moveTo>
                      <a:pt x="145" y="0"/>
                    </a:moveTo>
                    <a:cubicBezTo>
                      <a:pt x="104" y="0"/>
                      <a:pt x="63" y="4"/>
                      <a:pt x="21" y="8"/>
                    </a:cubicBezTo>
                    <a:cubicBezTo>
                      <a:pt x="13" y="8"/>
                      <a:pt x="9" y="29"/>
                      <a:pt x="1" y="54"/>
                    </a:cubicBezTo>
                    <a:cubicBezTo>
                      <a:pt x="22" y="77"/>
                      <a:pt x="51" y="90"/>
                      <a:pt x="80" y="90"/>
                    </a:cubicBezTo>
                    <a:cubicBezTo>
                      <a:pt x="104" y="90"/>
                      <a:pt x="127" y="82"/>
                      <a:pt x="149" y="66"/>
                    </a:cubicBezTo>
                    <a:cubicBezTo>
                      <a:pt x="153" y="62"/>
                      <a:pt x="161" y="50"/>
                      <a:pt x="161" y="37"/>
                    </a:cubicBezTo>
                    <a:cubicBezTo>
                      <a:pt x="157" y="25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8" name="Google Shape;2328;p85"/>
              <p:cNvSpPr/>
              <p:nvPr/>
            </p:nvSpPr>
            <p:spPr>
              <a:xfrm>
                <a:off x="1146219" y="3848770"/>
                <a:ext cx="10502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5" extrusionOk="0">
                    <a:moveTo>
                      <a:pt x="70" y="0"/>
                    </a:moveTo>
                    <a:cubicBezTo>
                      <a:pt x="48" y="0"/>
                      <a:pt x="25" y="13"/>
                      <a:pt x="1" y="48"/>
                    </a:cubicBezTo>
                    <a:cubicBezTo>
                      <a:pt x="34" y="72"/>
                      <a:pt x="56" y="84"/>
                      <a:pt x="73" y="84"/>
                    </a:cubicBezTo>
                    <a:cubicBezTo>
                      <a:pt x="95" y="84"/>
                      <a:pt x="110" y="65"/>
                      <a:pt x="128" y="23"/>
                    </a:cubicBezTo>
                    <a:cubicBezTo>
                      <a:pt x="109" y="10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9" name="Google Shape;2329;p85"/>
              <p:cNvSpPr/>
              <p:nvPr/>
            </p:nvSpPr>
            <p:spPr>
              <a:xfrm>
                <a:off x="1168933" y="3849177"/>
                <a:ext cx="10828" cy="545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7" extrusionOk="0">
                    <a:moveTo>
                      <a:pt x="60" y="1"/>
                    </a:moveTo>
                    <a:cubicBezTo>
                      <a:pt x="40" y="1"/>
                      <a:pt x="21" y="9"/>
                      <a:pt x="1" y="27"/>
                    </a:cubicBezTo>
                    <a:cubicBezTo>
                      <a:pt x="20" y="55"/>
                      <a:pt x="38" y="67"/>
                      <a:pt x="57" y="67"/>
                    </a:cubicBezTo>
                    <a:cubicBezTo>
                      <a:pt x="80" y="67"/>
                      <a:pt x="103" y="51"/>
                      <a:pt x="132" y="27"/>
                    </a:cubicBezTo>
                    <a:cubicBezTo>
                      <a:pt x="105" y="10"/>
                      <a:pt x="8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0" name="Google Shape;2330;p85"/>
              <p:cNvSpPr/>
              <p:nvPr/>
            </p:nvSpPr>
            <p:spPr>
              <a:xfrm>
                <a:off x="1218432" y="3994743"/>
                <a:ext cx="19880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2" extrusionOk="0">
                    <a:moveTo>
                      <a:pt x="2129" y="0"/>
                    </a:moveTo>
                    <a:cubicBezTo>
                      <a:pt x="2077" y="0"/>
                      <a:pt x="2025" y="4"/>
                      <a:pt x="1974" y="11"/>
                    </a:cubicBezTo>
                    <a:cubicBezTo>
                      <a:pt x="1957" y="15"/>
                      <a:pt x="1945" y="20"/>
                      <a:pt x="1929" y="24"/>
                    </a:cubicBezTo>
                    <a:cubicBezTo>
                      <a:pt x="1861" y="14"/>
                      <a:pt x="1791" y="10"/>
                      <a:pt x="1720" y="10"/>
                    </a:cubicBezTo>
                    <a:cubicBezTo>
                      <a:pt x="1697" y="10"/>
                      <a:pt x="1673" y="10"/>
                      <a:pt x="1650" y="11"/>
                    </a:cubicBezTo>
                    <a:cubicBezTo>
                      <a:pt x="1629" y="15"/>
                      <a:pt x="1609" y="16"/>
                      <a:pt x="1589" y="16"/>
                    </a:cubicBezTo>
                    <a:cubicBezTo>
                      <a:pt x="1528" y="16"/>
                      <a:pt x="1467" y="4"/>
                      <a:pt x="1406" y="4"/>
                    </a:cubicBezTo>
                    <a:cubicBezTo>
                      <a:pt x="1365" y="4"/>
                      <a:pt x="1325" y="10"/>
                      <a:pt x="1284" y="28"/>
                    </a:cubicBezTo>
                    <a:cubicBezTo>
                      <a:pt x="1283" y="28"/>
                      <a:pt x="1282" y="29"/>
                      <a:pt x="1281" y="29"/>
                    </a:cubicBezTo>
                    <a:cubicBezTo>
                      <a:pt x="1274" y="29"/>
                      <a:pt x="1267" y="20"/>
                      <a:pt x="1264" y="20"/>
                    </a:cubicBezTo>
                    <a:cubicBezTo>
                      <a:pt x="1211" y="20"/>
                      <a:pt x="1161" y="11"/>
                      <a:pt x="1108" y="11"/>
                    </a:cubicBezTo>
                    <a:cubicBezTo>
                      <a:pt x="990" y="11"/>
                      <a:pt x="872" y="6"/>
                      <a:pt x="756" y="6"/>
                    </a:cubicBezTo>
                    <a:cubicBezTo>
                      <a:pt x="727" y="6"/>
                      <a:pt x="698" y="6"/>
                      <a:pt x="669" y="7"/>
                    </a:cubicBezTo>
                    <a:cubicBezTo>
                      <a:pt x="476" y="11"/>
                      <a:pt x="287" y="24"/>
                      <a:pt x="95" y="36"/>
                    </a:cubicBezTo>
                    <a:cubicBezTo>
                      <a:pt x="89" y="35"/>
                      <a:pt x="84" y="34"/>
                      <a:pt x="78" y="34"/>
                    </a:cubicBezTo>
                    <a:cubicBezTo>
                      <a:pt x="46" y="34"/>
                      <a:pt x="14" y="54"/>
                      <a:pt x="0" y="85"/>
                    </a:cubicBezTo>
                    <a:cubicBezTo>
                      <a:pt x="21" y="106"/>
                      <a:pt x="29" y="122"/>
                      <a:pt x="41" y="126"/>
                    </a:cubicBezTo>
                    <a:cubicBezTo>
                      <a:pt x="74" y="138"/>
                      <a:pt x="111" y="143"/>
                      <a:pt x="144" y="147"/>
                    </a:cubicBezTo>
                    <a:cubicBezTo>
                      <a:pt x="182" y="148"/>
                      <a:pt x="220" y="148"/>
                      <a:pt x="258" y="148"/>
                    </a:cubicBezTo>
                    <a:cubicBezTo>
                      <a:pt x="325" y="148"/>
                      <a:pt x="392" y="147"/>
                      <a:pt x="458" y="147"/>
                    </a:cubicBezTo>
                    <a:cubicBezTo>
                      <a:pt x="519" y="147"/>
                      <a:pt x="580" y="148"/>
                      <a:pt x="640" y="151"/>
                    </a:cubicBezTo>
                    <a:cubicBezTo>
                      <a:pt x="722" y="157"/>
                      <a:pt x="803" y="158"/>
                      <a:pt x="884" y="158"/>
                    </a:cubicBezTo>
                    <a:cubicBezTo>
                      <a:pt x="925" y="158"/>
                      <a:pt x="965" y="158"/>
                      <a:pt x="1006" y="158"/>
                    </a:cubicBezTo>
                    <a:cubicBezTo>
                      <a:pt x="1047" y="158"/>
                      <a:pt x="1088" y="158"/>
                      <a:pt x="1129" y="159"/>
                    </a:cubicBezTo>
                    <a:cubicBezTo>
                      <a:pt x="1207" y="159"/>
                      <a:pt x="1284" y="171"/>
                      <a:pt x="1362" y="171"/>
                    </a:cubicBezTo>
                    <a:cubicBezTo>
                      <a:pt x="1403" y="171"/>
                      <a:pt x="1440" y="167"/>
                      <a:pt x="1477" y="163"/>
                    </a:cubicBezTo>
                    <a:cubicBezTo>
                      <a:pt x="1514" y="155"/>
                      <a:pt x="1547" y="151"/>
                      <a:pt x="1580" y="151"/>
                    </a:cubicBezTo>
                    <a:cubicBezTo>
                      <a:pt x="1666" y="151"/>
                      <a:pt x="1752" y="159"/>
                      <a:pt x="1838" y="159"/>
                    </a:cubicBezTo>
                    <a:cubicBezTo>
                      <a:pt x="1972" y="159"/>
                      <a:pt x="2106" y="133"/>
                      <a:pt x="2242" y="133"/>
                    </a:cubicBezTo>
                    <a:cubicBezTo>
                      <a:pt x="2285" y="133"/>
                      <a:pt x="2328" y="136"/>
                      <a:pt x="2372" y="143"/>
                    </a:cubicBezTo>
                    <a:cubicBezTo>
                      <a:pt x="2375" y="143"/>
                      <a:pt x="2378" y="143"/>
                      <a:pt x="2381" y="143"/>
                    </a:cubicBezTo>
                    <a:cubicBezTo>
                      <a:pt x="2407" y="143"/>
                      <a:pt x="2434" y="127"/>
                      <a:pt x="2442" y="102"/>
                    </a:cubicBezTo>
                    <a:cubicBezTo>
                      <a:pt x="2442" y="48"/>
                      <a:pt x="2425" y="40"/>
                      <a:pt x="2409" y="36"/>
                    </a:cubicBezTo>
                    <a:cubicBezTo>
                      <a:pt x="2316" y="12"/>
                      <a:pt x="2222" y="0"/>
                      <a:pt x="2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1" name="Google Shape;2331;p85"/>
              <p:cNvSpPr/>
              <p:nvPr/>
            </p:nvSpPr>
            <p:spPr>
              <a:xfrm>
                <a:off x="1201661" y="4038868"/>
                <a:ext cx="15794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6" extrusionOk="0">
                    <a:moveTo>
                      <a:pt x="123" y="1"/>
                    </a:moveTo>
                    <a:cubicBezTo>
                      <a:pt x="108" y="1"/>
                      <a:pt x="92" y="4"/>
                      <a:pt x="77" y="4"/>
                    </a:cubicBezTo>
                    <a:cubicBezTo>
                      <a:pt x="72" y="4"/>
                      <a:pt x="67" y="4"/>
                      <a:pt x="63" y="3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40" y="2"/>
                      <a:pt x="24" y="28"/>
                      <a:pt x="1" y="44"/>
                    </a:cubicBezTo>
                    <a:cubicBezTo>
                      <a:pt x="33" y="106"/>
                      <a:pt x="65" y="136"/>
                      <a:pt x="99" y="136"/>
                    </a:cubicBezTo>
                    <a:cubicBezTo>
                      <a:pt x="129" y="136"/>
                      <a:pt x="161" y="111"/>
                      <a:pt x="194" y="64"/>
                    </a:cubicBezTo>
                    <a:cubicBezTo>
                      <a:pt x="175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2" name="Google Shape;2332;p85"/>
              <p:cNvSpPr/>
              <p:nvPr/>
            </p:nvSpPr>
            <p:spPr>
              <a:xfrm>
                <a:off x="1381746" y="3849259"/>
                <a:ext cx="16120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" extrusionOk="0">
                    <a:moveTo>
                      <a:pt x="96" y="1"/>
                    </a:moveTo>
                    <a:cubicBezTo>
                      <a:pt x="73" y="1"/>
                      <a:pt x="51" y="6"/>
                      <a:pt x="29" y="9"/>
                    </a:cubicBezTo>
                    <a:cubicBezTo>
                      <a:pt x="17" y="9"/>
                      <a:pt x="9" y="30"/>
                      <a:pt x="1" y="42"/>
                    </a:cubicBezTo>
                    <a:cubicBezTo>
                      <a:pt x="9" y="59"/>
                      <a:pt x="13" y="75"/>
                      <a:pt x="17" y="75"/>
                    </a:cubicBezTo>
                    <a:cubicBezTo>
                      <a:pt x="46" y="83"/>
                      <a:pt x="79" y="83"/>
                      <a:pt x="111" y="83"/>
                    </a:cubicBezTo>
                    <a:cubicBezTo>
                      <a:pt x="144" y="75"/>
                      <a:pt x="173" y="59"/>
                      <a:pt x="198" y="42"/>
                    </a:cubicBezTo>
                    <a:cubicBezTo>
                      <a:pt x="160" y="9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3" name="Google Shape;2333;p85"/>
              <p:cNvSpPr/>
              <p:nvPr/>
            </p:nvSpPr>
            <p:spPr>
              <a:xfrm>
                <a:off x="1192055" y="3903072"/>
                <a:ext cx="5699" cy="49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35" y="0"/>
                    </a:moveTo>
                    <a:cubicBezTo>
                      <a:pt x="23" y="0"/>
                      <a:pt x="11" y="6"/>
                      <a:pt x="0" y="25"/>
                    </a:cubicBezTo>
                    <a:cubicBezTo>
                      <a:pt x="17" y="48"/>
                      <a:pt x="26" y="60"/>
                      <a:pt x="35" y="60"/>
                    </a:cubicBezTo>
                    <a:cubicBezTo>
                      <a:pt x="44" y="60"/>
                      <a:pt x="52" y="44"/>
                      <a:pt x="70" y="9"/>
                    </a:cubicBezTo>
                    <a:cubicBezTo>
                      <a:pt x="58" y="5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4" name="Google Shape;2334;p85"/>
              <p:cNvSpPr/>
              <p:nvPr/>
            </p:nvSpPr>
            <p:spPr>
              <a:xfrm>
                <a:off x="1402831" y="3848363"/>
                <a:ext cx="6048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0" extrusionOk="0">
                    <a:moveTo>
                      <a:pt x="540" y="1"/>
                    </a:moveTo>
                    <a:cubicBezTo>
                      <a:pt x="523" y="1"/>
                      <a:pt x="505" y="2"/>
                      <a:pt x="488" y="4"/>
                    </a:cubicBezTo>
                    <a:cubicBezTo>
                      <a:pt x="419" y="12"/>
                      <a:pt x="349" y="20"/>
                      <a:pt x="283" y="20"/>
                    </a:cubicBezTo>
                    <a:cubicBezTo>
                      <a:pt x="214" y="20"/>
                      <a:pt x="148" y="8"/>
                      <a:pt x="82" y="8"/>
                    </a:cubicBezTo>
                    <a:cubicBezTo>
                      <a:pt x="78" y="8"/>
                      <a:pt x="75" y="7"/>
                      <a:pt x="71" y="7"/>
                    </a:cubicBezTo>
                    <a:cubicBezTo>
                      <a:pt x="39" y="7"/>
                      <a:pt x="11" y="24"/>
                      <a:pt x="0" y="53"/>
                    </a:cubicBezTo>
                    <a:cubicBezTo>
                      <a:pt x="17" y="65"/>
                      <a:pt x="29" y="82"/>
                      <a:pt x="41" y="86"/>
                    </a:cubicBezTo>
                    <a:cubicBezTo>
                      <a:pt x="73" y="98"/>
                      <a:pt x="105" y="104"/>
                      <a:pt x="137" y="104"/>
                    </a:cubicBezTo>
                    <a:cubicBezTo>
                      <a:pt x="172" y="104"/>
                      <a:pt x="206" y="97"/>
                      <a:pt x="238" y="82"/>
                    </a:cubicBezTo>
                    <a:cubicBezTo>
                      <a:pt x="257" y="73"/>
                      <a:pt x="276" y="68"/>
                      <a:pt x="295" y="68"/>
                    </a:cubicBezTo>
                    <a:cubicBezTo>
                      <a:pt x="319" y="68"/>
                      <a:pt x="343" y="75"/>
                      <a:pt x="365" y="86"/>
                    </a:cubicBezTo>
                    <a:cubicBezTo>
                      <a:pt x="424" y="115"/>
                      <a:pt x="489" y="130"/>
                      <a:pt x="554" y="130"/>
                    </a:cubicBezTo>
                    <a:cubicBezTo>
                      <a:pt x="580" y="130"/>
                      <a:pt x="606" y="128"/>
                      <a:pt x="632" y="123"/>
                    </a:cubicBezTo>
                    <a:cubicBezTo>
                      <a:pt x="673" y="119"/>
                      <a:pt x="714" y="98"/>
                      <a:pt x="743" y="65"/>
                    </a:cubicBezTo>
                    <a:cubicBezTo>
                      <a:pt x="718" y="45"/>
                      <a:pt x="706" y="24"/>
                      <a:pt x="694" y="24"/>
                    </a:cubicBezTo>
                    <a:cubicBezTo>
                      <a:pt x="642" y="9"/>
                      <a:pt x="590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5" name="Google Shape;2335;p85"/>
              <p:cNvSpPr/>
              <p:nvPr/>
            </p:nvSpPr>
            <p:spPr>
              <a:xfrm>
                <a:off x="1105187" y="4079982"/>
                <a:ext cx="54139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5" extrusionOk="0">
                    <a:moveTo>
                      <a:pt x="118" y="1"/>
                    </a:moveTo>
                    <a:cubicBezTo>
                      <a:pt x="97" y="1"/>
                      <a:pt x="75" y="2"/>
                      <a:pt x="53" y="2"/>
                    </a:cubicBezTo>
                    <a:cubicBezTo>
                      <a:pt x="29" y="2"/>
                      <a:pt x="8" y="23"/>
                      <a:pt x="4" y="84"/>
                    </a:cubicBezTo>
                    <a:cubicBezTo>
                      <a:pt x="0" y="146"/>
                      <a:pt x="21" y="175"/>
                      <a:pt x="45" y="187"/>
                    </a:cubicBezTo>
                    <a:cubicBezTo>
                      <a:pt x="58" y="191"/>
                      <a:pt x="70" y="195"/>
                      <a:pt x="78" y="199"/>
                    </a:cubicBezTo>
                    <a:cubicBezTo>
                      <a:pt x="94" y="203"/>
                      <a:pt x="110" y="205"/>
                      <a:pt x="126" y="205"/>
                    </a:cubicBezTo>
                    <a:cubicBezTo>
                      <a:pt x="172" y="205"/>
                      <a:pt x="218" y="192"/>
                      <a:pt x="263" y="192"/>
                    </a:cubicBezTo>
                    <a:cubicBezTo>
                      <a:pt x="281" y="192"/>
                      <a:pt x="298" y="194"/>
                      <a:pt x="316" y="199"/>
                    </a:cubicBezTo>
                    <a:lnTo>
                      <a:pt x="324" y="199"/>
                    </a:lnTo>
                    <a:cubicBezTo>
                      <a:pt x="359" y="180"/>
                      <a:pt x="396" y="170"/>
                      <a:pt x="432" y="170"/>
                    </a:cubicBezTo>
                    <a:cubicBezTo>
                      <a:pt x="457" y="170"/>
                      <a:pt x="482" y="175"/>
                      <a:pt x="505" y="183"/>
                    </a:cubicBezTo>
                    <a:cubicBezTo>
                      <a:pt x="516" y="187"/>
                      <a:pt x="528" y="189"/>
                      <a:pt x="540" y="189"/>
                    </a:cubicBezTo>
                    <a:cubicBezTo>
                      <a:pt x="580" y="189"/>
                      <a:pt x="621" y="167"/>
                      <a:pt x="665" y="117"/>
                    </a:cubicBezTo>
                    <a:cubicBezTo>
                      <a:pt x="644" y="89"/>
                      <a:pt x="632" y="64"/>
                      <a:pt x="620" y="60"/>
                    </a:cubicBezTo>
                    <a:cubicBezTo>
                      <a:pt x="562" y="43"/>
                      <a:pt x="505" y="35"/>
                      <a:pt x="447" y="27"/>
                    </a:cubicBezTo>
                    <a:cubicBezTo>
                      <a:pt x="349" y="19"/>
                      <a:pt x="250" y="11"/>
                      <a:pt x="148" y="2"/>
                    </a:cubicBezTo>
                    <a:cubicBezTo>
                      <a:pt x="138" y="1"/>
                      <a:pt x="128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6" name="Google Shape;2336;p85"/>
              <p:cNvSpPr/>
              <p:nvPr/>
            </p:nvSpPr>
            <p:spPr>
              <a:xfrm>
                <a:off x="1122854" y="3996615"/>
                <a:ext cx="11479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9" extrusionOk="0">
                    <a:moveTo>
                      <a:pt x="55" y="1"/>
                    </a:moveTo>
                    <a:cubicBezTo>
                      <a:pt x="35" y="1"/>
                      <a:pt x="16" y="12"/>
                      <a:pt x="1" y="54"/>
                    </a:cubicBezTo>
                    <a:cubicBezTo>
                      <a:pt x="35" y="84"/>
                      <a:pt x="52" y="99"/>
                      <a:pt x="70" y="99"/>
                    </a:cubicBezTo>
                    <a:cubicBezTo>
                      <a:pt x="87" y="99"/>
                      <a:pt x="105" y="87"/>
                      <a:pt x="140" y="66"/>
                    </a:cubicBezTo>
                    <a:cubicBezTo>
                      <a:pt x="128" y="46"/>
                      <a:pt x="120" y="17"/>
                      <a:pt x="107" y="13"/>
                    </a:cubicBezTo>
                    <a:cubicBezTo>
                      <a:pt x="90" y="9"/>
                      <a:pt x="7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7" name="Google Shape;2337;p85"/>
              <p:cNvSpPr/>
              <p:nvPr/>
            </p:nvSpPr>
            <p:spPr>
              <a:xfrm>
                <a:off x="1155256" y="4037810"/>
                <a:ext cx="4184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56" extrusionOk="0">
                    <a:moveTo>
                      <a:pt x="263" y="0"/>
                    </a:moveTo>
                    <a:cubicBezTo>
                      <a:pt x="192" y="0"/>
                      <a:pt x="122" y="8"/>
                      <a:pt x="50" y="12"/>
                    </a:cubicBezTo>
                    <a:cubicBezTo>
                      <a:pt x="38" y="12"/>
                      <a:pt x="25" y="53"/>
                      <a:pt x="1" y="90"/>
                    </a:cubicBezTo>
                    <a:cubicBezTo>
                      <a:pt x="38" y="110"/>
                      <a:pt x="79" y="127"/>
                      <a:pt x="120" y="139"/>
                    </a:cubicBezTo>
                    <a:cubicBezTo>
                      <a:pt x="214" y="147"/>
                      <a:pt x="308" y="151"/>
                      <a:pt x="403" y="155"/>
                    </a:cubicBezTo>
                    <a:cubicBezTo>
                      <a:pt x="406" y="155"/>
                      <a:pt x="410" y="155"/>
                      <a:pt x="413" y="155"/>
                    </a:cubicBezTo>
                    <a:cubicBezTo>
                      <a:pt x="451" y="155"/>
                      <a:pt x="487" y="152"/>
                      <a:pt x="514" y="73"/>
                    </a:cubicBezTo>
                    <a:cubicBezTo>
                      <a:pt x="497" y="61"/>
                      <a:pt x="489" y="36"/>
                      <a:pt x="473" y="32"/>
                    </a:cubicBezTo>
                    <a:cubicBezTo>
                      <a:pt x="403" y="8"/>
                      <a:pt x="333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8" name="Google Shape;2338;p85"/>
              <p:cNvSpPr/>
              <p:nvPr/>
            </p:nvSpPr>
            <p:spPr>
              <a:xfrm>
                <a:off x="1085079" y="3996045"/>
                <a:ext cx="13107" cy="104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8" extrusionOk="0">
                    <a:moveTo>
                      <a:pt x="76" y="1"/>
                    </a:moveTo>
                    <a:cubicBezTo>
                      <a:pt x="68" y="1"/>
                      <a:pt x="61" y="2"/>
                      <a:pt x="54" y="4"/>
                    </a:cubicBezTo>
                    <a:cubicBezTo>
                      <a:pt x="30" y="4"/>
                      <a:pt x="5" y="12"/>
                      <a:pt x="1" y="65"/>
                    </a:cubicBezTo>
                    <a:cubicBezTo>
                      <a:pt x="36" y="107"/>
                      <a:pt x="57" y="127"/>
                      <a:pt x="79" y="127"/>
                    </a:cubicBezTo>
                    <a:cubicBezTo>
                      <a:pt x="100" y="127"/>
                      <a:pt x="123" y="108"/>
                      <a:pt x="161" y="69"/>
                    </a:cubicBezTo>
                    <a:cubicBezTo>
                      <a:pt x="151" y="28"/>
                      <a:pt x="114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9" name="Google Shape;2339;p85"/>
              <p:cNvSpPr/>
              <p:nvPr/>
            </p:nvSpPr>
            <p:spPr>
              <a:xfrm>
                <a:off x="1084427" y="4038217"/>
                <a:ext cx="6456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56" extrusionOk="0">
                    <a:moveTo>
                      <a:pt x="492" y="1"/>
                    </a:moveTo>
                    <a:cubicBezTo>
                      <a:pt x="461" y="1"/>
                      <a:pt x="430" y="1"/>
                      <a:pt x="399" y="3"/>
                    </a:cubicBezTo>
                    <a:cubicBezTo>
                      <a:pt x="284" y="7"/>
                      <a:pt x="169" y="19"/>
                      <a:pt x="54" y="31"/>
                    </a:cubicBezTo>
                    <a:cubicBezTo>
                      <a:pt x="34" y="35"/>
                      <a:pt x="17" y="44"/>
                      <a:pt x="1" y="56"/>
                    </a:cubicBezTo>
                    <a:cubicBezTo>
                      <a:pt x="25" y="134"/>
                      <a:pt x="54" y="134"/>
                      <a:pt x="87" y="134"/>
                    </a:cubicBezTo>
                    <a:cubicBezTo>
                      <a:pt x="263" y="142"/>
                      <a:pt x="444" y="154"/>
                      <a:pt x="620" y="154"/>
                    </a:cubicBezTo>
                    <a:cubicBezTo>
                      <a:pt x="627" y="155"/>
                      <a:pt x="635" y="156"/>
                      <a:pt x="642" y="156"/>
                    </a:cubicBezTo>
                    <a:cubicBezTo>
                      <a:pt x="703" y="156"/>
                      <a:pt x="760" y="124"/>
                      <a:pt x="793" y="72"/>
                    </a:cubicBezTo>
                    <a:cubicBezTo>
                      <a:pt x="773" y="30"/>
                      <a:pt x="733" y="2"/>
                      <a:pt x="687" y="2"/>
                    </a:cubicBezTo>
                    <a:cubicBezTo>
                      <a:pt x="684" y="2"/>
                      <a:pt x="681" y="2"/>
                      <a:pt x="678" y="3"/>
                    </a:cubicBezTo>
                    <a:cubicBezTo>
                      <a:pt x="615" y="3"/>
                      <a:pt x="55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0" name="Google Shape;2340;p85"/>
              <p:cNvSpPr/>
              <p:nvPr/>
            </p:nvSpPr>
            <p:spPr>
              <a:xfrm>
                <a:off x="1165595" y="4081773"/>
                <a:ext cx="60571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7" extrusionOk="0">
                    <a:moveTo>
                      <a:pt x="73" y="1"/>
                    </a:moveTo>
                    <a:cubicBezTo>
                      <a:pt x="47" y="1"/>
                      <a:pt x="21" y="6"/>
                      <a:pt x="1" y="67"/>
                    </a:cubicBezTo>
                    <a:cubicBezTo>
                      <a:pt x="21" y="118"/>
                      <a:pt x="48" y="144"/>
                      <a:pt x="75" y="144"/>
                    </a:cubicBezTo>
                    <a:cubicBezTo>
                      <a:pt x="80" y="144"/>
                      <a:pt x="86" y="143"/>
                      <a:pt x="91" y="140"/>
                    </a:cubicBezTo>
                    <a:cubicBezTo>
                      <a:pt x="106" y="136"/>
                      <a:pt x="121" y="134"/>
                      <a:pt x="136" y="134"/>
                    </a:cubicBezTo>
                    <a:cubicBezTo>
                      <a:pt x="173" y="134"/>
                      <a:pt x="209" y="145"/>
                      <a:pt x="247" y="145"/>
                    </a:cubicBezTo>
                    <a:lnTo>
                      <a:pt x="633" y="145"/>
                    </a:lnTo>
                    <a:cubicBezTo>
                      <a:pt x="639" y="146"/>
                      <a:pt x="644" y="146"/>
                      <a:pt x="650" y="146"/>
                    </a:cubicBezTo>
                    <a:cubicBezTo>
                      <a:pt x="689" y="146"/>
                      <a:pt x="726" y="123"/>
                      <a:pt x="744" y="87"/>
                    </a:cubicBezTo>
                    <a:cubicBezTo>
                      <a:pt x="715" y="5"/>
                      <a:pt x="670" y="9"/>
                      <a:pt x="633" y="5"/>
                    </a:cubicBezTo>
                    <a:cubicBezTo>
                      <a:pt x="452" y="5"/>
                      <a:pt x="272" y="1"/>
                      <a:pt x="91" y="1"/>
                    </a:cubicBezTo>
                    <a:cubicBezTo>
                      <a:pt x="85" y="1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1" name="Google Shape;2341;p85"/>
              <p:cNvSpPr/>
              <p:nvPr/>
            </p:nvSpPr>
            <p:spPr>
              <a:xfrm>
                <a:off x="1405844" y="3901363"/>
                <a:ext cx="28087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21" extrusionOk="0">
                    <a:moveTo>
                      <a:pt x="151" y="1"/>
                    </a:moveTo>
                    <a:cubicBezTo>
                      <a:pt x="116" y="1"/>
                      <a:pt x="80" y="4"/>
                      <a:pt x="45" y="9"/>
                    </a:cubicBezTo>
                    <a:cubicBezTo>
                      <a:pt x="29" y="9"/>
                      <a:pt x="17" y="38"/>
                      <a:pt x="0" y="63"/>
                    </a:cubicBezTo>
                    <a:cubicBezTo>
                      <a:pt x="17" y="79"/>
                      <a:pt x="29" y="96"/>
                      <a:pt x="41" y="96"/>
                    </a:cubicBezTo>
                    <a:cubicBezTo>
                      <a:pt x="111" y="108"/>
                      <a:pt x="185" y="116"/>
                      <a:pt x="259" y="120"/>
                    </a:cubicBezTo>
                    <a:cubicBezTo>
                      <a:pt x="287" y="120"/>
                      <a:pt x="316" y="108"/>
                      <a:pt x="345" y="26"/>
                    </a:cubicBezTo>
                    <a:cubicBezTo>
                      <a:pt x="281" y="10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2" name="Google Shape;2342;p85"/>
              <p:cNvSpPr/>
              <p:nvPr/>
            </p:nvSpPr>
            <p:spPr>
              <a:xfrm>
                <a:off x="1092161" y="4081610"/>
                <a:ext cx="9037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54" extrusionOk="0">
                    <a:moveTo>
                      <a:pt x="52" y="1"/>
                    </a:moveTo>
                    <a:cubicBezTo>
                      <a:pt x="38" y="1"/>
                      <a:pt x="24" y="20"/>
                      <a:pt x="0" y="56"/>
                    </a:cubicBezTo>
                    <a:cubicBezTo>
                      <a:pt x="23" y="123"/>
                      <a:pt x="36" y="154"/>
                      <a:pt x="54" y="154"/>
                    </a:cubicBezTo>
                    <a:cubicBezTo>
                      <a:pt x="67" y="154"/>
                      <a:pt x="84" y="135"/>
                      <a:pt x="111" y="101"/>
                    </a:cubicBezTo>
                    <a:cubicBezTo>
                      <a:pt x="83" y="32"/>
                      <a:pt x="69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3" name="Google Shape;2343;p85"/>
              <p:cNvSpPr/>
              <p:nvPr/>
            </p:nvSpPr>
            <p:spPr>
              <a:xfrm>
                <a:off x="1221770" y="4038461"/>
                <a:ext cx="41846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" extrusionOk="0">
                    <a:moveTo>
                      <a:pt x="123" y="1"/>
                    </a:moveTo>
                    <a:cubicBezTo>
                      <a:pt x="103" y="1"/>
                      <a:pt x="82" y="2"/>
                      <a:pt x="62" y="4"/>
                    </a:cubicBezTo>
                    <a:cubicBezTo>
                      <a:pt x="45" y="4"/>
                      <a:pt x="29" y="28"/>
                      <a:pt x="0" y="49"/>
                    </a:cubicBezTo>
                    <a:cubicBezTo>
                      <a:pt x="29" y="124"/>
                      <a:pt x="57" y="149"/>
                      <a:pt x="94" y="149"/>
                    </a:cubicBezTo>
                    <a:cubicBezTo>
                      <a:pt x="99" y="149"/>
                      <a:pt x="105" y="148"/>
                      <a:pt x="111" y="147"/>
                    </a:cubicBezTo>
                    <a:cubicBezTo>
                      <a:pt x="173" y="139"/>
                      <a:pt x="236" y="120"/>
                      <a:pt x="299" y="120"/>
                    </a:cubicBezTo>
                    <a:cubicBezTo>
                      <a:pt x="332" y="120"/>
                      <a:pt x="365" y="125"/>
                      <a:pt x="398" y="139"/>
                    </a:cubicBezTo>
                    <a:cubicBezTo>
                      <a:pt x="408" y="144"/>
                      <a:pt x="418" y="146"/>
                      <a:pt x="428" y="146"/>
                    </a:cubicBezTo>
                    <a:cubicBezTo>
                      <a:pt x="461" y="146"/>
                      <a:pt x="494" y="120"/>
                      <a:pt x="513" y="57"/>
                    </a:cubicBezTo>
                    <a:cubicBezTo>
                      <a:pt x="489" y="30"/>
                      <a:pt x="457" y="14"/>
                      <a:pt x="423" y="14"/>
                    </a:cubicBezTo>
                    <a:cubicBezTo>
                      <a:pt x="416" y="14"/>
                      <a:pt x="409" y="15"/>
                      <a:pt x="402" y="16"/>
                    </a:cubicBezTo>
                    <a:cubicBezTo>
                      <a:pt x="328" y="16"/>
                      <a:pt x="255" y="8"/>
                      <a:pt x="185" y="4"/>
                    </a:cubicBezTo>
                    <a:cubicBezTo>
                      <a:pt x="164" y="2"/>
                      <a:pt x="144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4" name="Google Shape;2344;p85"/>
              <p:cNvSpPr/>
              <p:nvPr/>
            </p:nvSpPr>
            <p:spPr>
              <a:xfrm>
                <a:off x="1355368" y="4036344"/>
                <a:ext cx="156719" cy="1481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82" extrusionOk="0">
                    <a:moveTo>
                      <a:pt x="206" y="1"/>
                    </a:moveTo>
                    <a:cubicBezTo>
                      <a:pt x="148" y="1"/>
                      <a:pt x="95" y="9"/>
                      <a:pt x="46" y="26"/>
                    </a:cubicBezTo>
                    <a:cubicBezTo>
                      <a:pt x="21" y="38"/>
                      <a:pt x="0" y="67"/>
                      <a:pt x="0" y="95"/>
                    </a:cubicBezTo>
                    <a:cubicBezTo>
                      <a:pt x="0" y="120"/>
                      <a:pt x="33" y="149"/>
                      <a:pt x="50" y="169"/>
                    </a:cubicBezTo>
                    <a:cubicBezTo>
                      <a:pt x="58" y="173"/>
                      <a:pt x="70" y="173"/>
                      <a:pt x="83" y="173"/>
                    </a:cubicBezTo>
                    <a:cubicBezTo>
                      <a:pt x="143" y="173"/>
                      <a:pt x="205" y="177"/>
                      <a:pt x="266" y="177"/>
                    </a:cubicBezTo>
                    <a:cubicBezTo>
                      <a:pt x="297" y="177"/>
                      <a:pt x="327" y="176"/>
                      <a:pt x="357" y="173"/>
                    </a:cubicBezTo>
                    <a:cubicBezTo>
                      <a:pt x="389" y="171"/>
                      <a:pt x="421" y="170"/>
                      <a:pt x="453" y="170"/>
                    </a:cubicBezTo>
                    <a:cubicBezTo>
                      <a:pt x="556" y="170"/>
                      <a:pt x="660" y="179"/>
                      <a:pt x="764" y="179"/>
                    </a:cubicBezTo>
                    <a:cubicBezTo>
                      <a:pt x="819" y="179"/>
                      <a:pt x="873" y="176"/>
                      <a:pt x="928" y="169"/>
                    </a:cubicBezTo>
                    <a:cubicBezTo>
                      <a:pt x="1000" y="162"/>
                      <a:pt x="1072" y="159"/>
                      <a:pt x="1145" y="159"/>
                    </a:cubicBezTo>
                    <a:cubicBezTo>
                      <a:pt x="1204" y="159"/>
                      <a:pt x="1263" y="161"/>
                      <a:pt x="1322" y="165"/>
                    </a:cubicBezTo>
                    <a:cubicBezTo>
                      <a:pt x="1392" y="169"/>
                      <a:pt x="1428" y="177"/>
                      <a:pt x="1469" y="177"/>
                    </a:cubicBezTo>
                    <a:cubicBezTo>
                      <a:pt x="1597" y="177"/>
                      <a:pt x="1724" y="177"/>
                      <a:pt x="1851" y="181"/>
                    </a:cubicBezTo>
                    <a:cubicBezTo>
                      <a:pt x="1888" y="181"/>
                      <a:pt x="1925" y="161"/>
                      <a:pt x="1921" y="116"/>
                    </a:cubicBezTo>
                    <a:cubicBezTo>
                      <a:pt x="1917" y="83"/>
                      <a:pt x="1880" y="54"/>
                      <a:pt x="1855" y="34"/>
                    </a:cubicBezTo>
                    <a:cubicBezTo>
                      <a:pt x="1851" y="31"/>
                      <a:pt x="1846" y="30"/>
                      <a:pt x="1839" y="30"/>
                    </a:cubicBezTo>
                    <a:cubicBezTo>
                      <a:pt x="1827" y="30"/>
                      <a:pt x="1811" y="34"/>
                      <a:pt x="1798" y="34"/>
                    </a:cubicBezTo>
                    <a:cubicBezTo>
                      <a:pt x="1679" y="30"/>
                      <a:pt x="1556" y="30"/>
                      <a:pt x="1437" y="21"/>
                    </a:cubicBezTo>
                    <a:cubicBezTo>
                      <a:pt x="1327" y="10"/>
                      <a:pt x="1220" y="5"/>
                      <a:pt x="1111" y="5"/>
                    </a:cubicBezTo>
                    <a:cubicBezTo>
                      <a:pt x="1057" y="5"/>
                      <a:pt x="1003" y="6"/>
                      <a:pt x="948" y="9"/>
                    </a:cubicBezTo>
                    <a:cubicBezTo>
                      <a:pt x="914" y="12"/>
                      <a:pt x="880" y="13"/>
                      <a:pt x="846" y="13"/>
                    </a:cubicBezTo>
                    <a:cubicBezTo>
                      <a:pt x="777" y="13"/>
                      <a:pt x="709" y="9"/>
                      <a:pt x="641" y="9"/>
                    </a:cubicBezTo>
                    <a:cubicBezTo>
                      <a:pt x="493" y="5"/>
                      <a:pt x="349" y="1"/>
                      <a:pt x="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5" name="Google Shape;2345;p85"/>
              <p:cNvSpPr/>
              <p:nvPr/>
            </p:nvSpPr>
            <p:spPr>
              <a:xfrm>
                <a:off x="1120167" y="3948745"/>
                <a:ext cx="3085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0" extrusionOk="0">
                    <a:moveTo>
                      <a:pt x="98" y="1"/>
                    </a:moveTo>
                    <a:cubicBezTo>
                      <a:pt x="74" y="1"/>
                      <a:pt x="55" y="2"/>
                      <a:pt x="46" y="6"/>
                    </a:cubicBezTo>
                    <a:cubicBezTo>
                      <a:pt x="34" y="10"/>
                      <a:pt x="21" y="35"/>
                      <a:pt x="1" y="51"/>
                    </a:cubicBezTo>
                    <a:cubicBezTo>
                      <a:pt x="38" y="76"/>
                      <a:pt x="89" y="90"/>
                      <a:pt x="150" y="90"/>
                    </a:cubicBezTo>
                    <a:cubicBezTo>
                      <a:pt x="218" y="90"/>
                      <a:pt x="296" y="73"/>
                      <a:pt x="378" y="39"/>
                    </a:cubicBezTo>
                    <a:cubicBezTo>
                      <a:pt x="331" y="20"/>
                      <a:pt x="18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6" name="Google Shape;2346;p85"/>
              <p:cNvSpPr/>
              <p:nvPr/>
            </p:nvSpPr>
            <p:spPr>
              <a:xfrm>
                <a:off x="1343970" y="4039275"/>
                <a:ext cx="814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9" extrusionOk="0">
                    <a:moveTo>
                      <a:pt x="45" y="1"/>
                    </a:moveTo>
                    <a:cubicBezTo>
                      <a:pt x="33" y="1"/>
                      <a:pt x="22" y="9"/>
                      <a:pt x="9" y="26"/>
                    </a:cubicBezTo>
                    <a:cubicBezTo>
                      <a:pt x="1" y="47"/>
                      <a:pt x="1" y="72"/>
                      <a:pt x="9" y="96"/>
                    </a:cubicBezTo>
                    <a:cubicBezTo>
                      <a:pt x="21" y="111"/>
                      <a:pt x="33" y="119"/>
                      <a:pt x="44" y="119"/>
                    </a:cubicBezTo>
                    <a:cubicBezTo>
                      <a:pt x="63" y="119"/>
                      <a:pt x="81" y="98"/>
                      <a:pt x="99" y="59"/>
                    </a:cubicBezTo>
                    <a:cubicBezTo>
                      <a:pt x="79" y="22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7" name="Google Shape;2347;p85"/>
              <p:cNvSpPr/>
              <p:nvPr/>
            </p:nvSpPr>
            <p:spPr>
              <a:xfrm>
                <a:off x="1230725" y="4083157"/>
                <a:ext cx="75958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53" extrusionOk="0">
                    <a:moveTo>
                      <a:pt x="79" y="0"/>
                    </a:moveTo>
                    <a:cubicBezTo>
                      <a:pt x="58" y="0"/>
                      <a:pt x="38" y="21"/>
                      <a:pt x="1" y="41"/>
                    </a:cubicBezTo>
                    <a:cubicBezTo>
                      <a:pt x="63" y="132"/>
                      <a:pt x="63" y="132"/>
                      <a:pt x="108" y="132"/>
                    </a:cubicBezTo>
                    <a:lnTo>
                      <a:pt x="292" y="132"/>
                    </a:lnTo>
                    <a:cubicBezTo>
                      <a:pt x="366" y="136"/>
                      <a:pt x="444" y="152"/>
                      <a:pt x="522" y="152"/>
                    </a:cubicBezTo>
                    <a:cubicBezTo>
                      <a:pt x="625" y="152"/>
                      <a:pt x="727" y="144"/>
                      <a:pt x="830" y="140"/>
                    </a:cubicBezTo>
                    <a:cubicBezTo>
                      <a:pt x="835" y="140"/>
                      <a:pt x="840" y="140"/>
                      <a:pt x="846" y="140"/>
                    </a:cubicBezTo>
                    <a:cubicBezTo>
                      <a:pt x="877" y="140"/>
                      <a:pt x="908" y="134"/>
                      <a:pt x="932" y="50"/>
                    </a:cubicBezTo>
                    <a:cubicBezTo>
                      <a:pt x="895" y="29"/>
                      <a:pt x="854" y="13"/>
                      <a:pt x="809" y="4"/>
                    </a:cubicBezTo>
                    <a:cubicBezTo>
                      <a:pt x="567" y="0"/>
                      <a:pt x="325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8" name="Google Shape;2348;p85"/>
              <p:cNvSpPr/>
              <p:nvPr/>
            </p:nvSpPr>
            <p:spPr>
              <a:xfrm>
                <a:off x="1314255" y="4078435"/>
                <a:ext cx="15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30" extrusionOk="0">
                    <a:moveTo>
                      <a:pt x="445" y="1"/>
                    </a:moveTo>
                    <a:cubicBezTo>
                      <a:pt x="438" y="1"/>
                      <a:pt x="431" y="2"/>
                      <a:pt x="423" y="5"/>
                    </a:cubicBezTo>
                    <a:cubicBezTo>
                      <a:pt x="324" y="38"/>
                      <a:pt x="217" y="55"/>
                      <a:pt x="110" y="55"/>
                    </a:cubicBezTo>
                    <a:cubicBezTo>
                      <a:pt x="98" y="55"/>
                      <a:pt x="87" y="55"/>
                      <a:pt x="75" y="54"/>
                    </a:cubicBezTo>
                    <a:cubicBezTo>
                      <a:pt x="46" y="54"/>
                      <a:pt x="21" y="62"/>
                      <a:pt x="1" y="140"/>
                    </a:cubicBezTo>
                    <a:cubicBezTo>
                      <a:pt x="43" y="193"/>
                      <a:pt x="86" y="214"/>
                      <a:pt x="131" y="214"/>
                    </a:cubicBezTo>
                    <a:cubicBezTo>
                      <a:pt x="142" y="214"/>
                      <a:pt x="153" y="213"/>
                      <a:pt x="165" y="210"/>
                    </a:cubicBezTo>
                    <a:cubicBezTo>
                      <a:pt x="183" y="202"/>
                      <a:pt x="203" y="200"/>
                      <a:pt x="223" y="200"/>
                    </a:cubicBezTo>
                    <a:cubicBezTo>
                      <a:pt x="235" y="200"/>
                      <a:pt x="247" y="200"/>
                      <a:pt x="259" y="202"/>
                    </a:cubicBezTo>
                    <a:cubicBezTo>
                      <a:pt x="302" y="218"/>
                      <a:pt x="346" y="227"/>
                      <a:pt x="391" y="227"/>
                    </a:cubicBezTo>
                    <a:cubicBezTo>
                      <a:pt x="415" y="227"/>
                      <a:pt x="440" y="224"/>
                      <a:pt x="464" y="218"/>
                    </a:cubicBezTo>
                    <a:cubicBezTo>
                      <a:pt x="518" y="198"/>
                      <a:pt x="575" y="186"/>
                      <a:pt x="637" y="186"/>
                    </a:cubicBezTo>
                    <a:cubicBezTo>
                      <a:pt x="725" y="201"/>
                      <a:pt x="816" y="209"/>
                      <a:pt x="907" y="209"/>
                    </a:cubicBezTo>
                    <a:cubicBezTo>
                      <a:pt x="938" y="209"/>
                      <a:pt x="970" y="208"/>
                      <a:pt x="1002" y="206"/>
                    </a:cubicBezTo>
                    <a:cubicBezTo>
                      <a:pt x="1051" y="206"/>
                      <a:pt x="1100" y="214"/>
                      <a:pt x="1150" y="227"/>
                    </a:cubicBezTo>
                    <a:cubicBezTo>
                      <a:pt x="1168" y="229"/>
                      <a:pt x="1186" y="230"/>
                      <a:pt x="1205" y="230"/>
                    </a:cubicBezTo>
                    <a:cubicBezTo>
                      <a:pt x="1282" y="230"/>
                      <a:pt x="1359" y="214"/>
                      <a:pt x="1433" y="214"/>
                    </a:cubicBezTo>
                    <a:cubicBezTo>
                      <a:pt x="1440" y="214"/>
                      <a:pt x="1447" y="214"/>
                      <a:pt x="1453" y="214"/>
                    </a:cubicBezTo>
                    <a:cubicBezTo>
                      <a:pt x="1560" y="222"/>
                      <a:pt x="1671" y="222"/>
                      <a:pt x="1782" y="227"/>
                    </a:cubicBezTo>
                    <a:cubicBezTo>
                      <a:pt x="1785" y="227"/>
                      <a:pt x="1789" y="227"/>
                      <a:pt x="1793" y="227"/>
                    </a:cubicBezTo>
                    <a:cubicBezTo>
                      <a:pt x="1812" y="227"/>
                      <a:pt x="1833" y="221"/>
                      <a:pt x="1843" y="157"/>
                    </a:cubicBezTo>
                    <a:cubicBezTo>
                      <a:pt x="1827" y="95"/>
                      <a:pt x="1802" y="75"/>
                      <a:pt x="1773" y="71"/>
                    </a:cubicBezTo>
                    <a:cubicBezTo>
                      <a:pt x="1679" y="67"/>
                      <a:pt x="1585" y="67"/>
                      <a:pt x="1494" y="54"/>
                    </a:cubicBezTo>
                    <a:cubicBezTo>
                      <a:pt x="1416" y="46"/>
                      <a:pt x="1338" y="46"/>
                      <a:pt x="1260" y="46"/>
                    </a:cubicBezTo>
                    <a:cubicBezTo>
                      <a:pt x="1183" y="46"/>
                      <a:pt x="1105" y="46"/>
                      <a:pt x="1027" y="38"/>
                    </a:cubicBezTo>
                    <a:cubicBezTo>
                      <a:pt x="990" y="30"/>
                      <a:pt x="952" y="27"/>
                      <a:pt x="914" y="27"/>
                    </a:cubicBezTo>
                    <a:cubicBezTo>
                      <a:pt x="893" y="27"/>
                      <a:pt x="871" y="28"/>
                      <a:pt x="850" y="30"/>
                    </a:cubicBezTo>
                    <a:cubicBezTo>
                      <a:pt x="797" y="43"/>
                      <a:pt x="742" y="49"/>
                      <a:pt x="688" y="49"/>
                    </a:cubicBezTo>
                    <a:cubicBezTo>
                      <a:pt x="638" y="49"/>
                      <a:pt x="589" y="44"/>
                      <a:pt x="542" y="34"/>
                    </a:cubicBezTo>
                    <a:cubicBezTo>
                      <a:pt x="509" y="27"/>
                      <a:pt x="478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9" name="Google Shape;2349;p85"/>
              <p:cNvSpPr/>
              <p:nvPr/>
            </p:nvSpPr>
            <p:spPr>
              <a:xfrm>
                <a:off x="1267198" y="4038543"/>
                <a:ext cx="74248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34" extrusionOk="0">
                    <a:moveTo>
                      <a:pt x="377" y="1"/>
                    </a:moveTo>
                    <a:cubicBezTo>
                      <a:pt x="268" y="1"/>
                      <a:pt x="160" y="4"/>
                      <a:pt x="49" y="7"/>
                    </a:cubicBezTo>
                    <a:cubicBezTo>
                      <a:pt x="41" y="7"/>
                      <a:pt x="29" y="40"/>
                      <a:pt x="0" y="76"/>
                    </a:cubicBezTo>
                    <a:cubicBezTo>
                      <a:pt x="33" y="93"/>
                      <a:pt x="66" y="109"/>
                      <a:pt x="99" y="118"/>
                    </a:cubicBezTo>
                    <a:cubicBezTo>
                      <a:pt x="173" y="126"/>
                      <a:pt x="242" y="134"/>
                      <a:pt x="316" y="134"/>
                    </a:cubicBezTo>
                    <a:cubicBezTo>
                      <a:pt x="480" y="134"/>
                      <a:pt x="649" y="130"/>
                      <a:pt x="813" y="130"/>
                    </a:cubicBezTo>
                    <a:cubicBezTo>
                      <a:pt x="829" y="130"/>
                      <a:pt x="846" y="130"/>
                      <a:pt x="862" y="122"/>
                    </a:cubicBezTo>
                    <a:cubicBezTo>
                      <a:pt x="882" y="101"/>
                      <a:pt x="899" y="81"/>
                      <a:pt x="911" y="60"/>
                    </a:cubicBezTo>
                    <a:cubicBezTo>
                      <a:pt x="887" y="48"/>
                      <a:pt x="858" y="40"/>
                      <a:pt x="829" y="35"/>
                    </a:cubicBezTo>
                    <a:cubicBezTo>
                      <a:pt x="722" y="23"/>
                      <a:pt x="620" y="7"/>
                      <a:pt x="513" y="3"/>
                    </a:cubicBezTo>
                    <a:cubicBezTo>
                      <a:pt x="467" y="1"/>
                      <a:pt x="422" y="1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0" name="Google Shape;2350;p85"/>
              <p:cNvSpPr/>
              <p:nvPr/>
            </p:nvSpPr>
            <p:spPr>
              <a:xfrm>
                <a:off x="955144" y="3848689"/>
                <a:ext cx="9118" cy="675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3" extrusionOk="0">
                    <a:moveTo>
                      <a:pt x="52" y="0"/>
                    </a:moveTo>
                    <a:cubicBezTo>
                      <a:pt x="18" y="0"/>
                      <a:pt x="4" y="13"/>
                      <a:pt x="1" y="41"/>
                    </a:cubicBezTo>
                    <a:cubicBezTo>
                      <a:pt x="5" y="53"/>
                      <a:pt x="9" y="70"/>
                      <a:pt x="25" y="78"/>
                    </a:cubicBezTo>
                    <a:cubicBezTo>
                      <a:pt x="32" y="81"/>
                      <a:pt x="39" y="82"/>
                      <a:pt x="45" y="82"/>
                    </a:cubicBezTo>
                    <a:cubicBezTo>
                      <a:pt x="73" y="82"/>
                      <a:pt x="95" y="55"/>
                      <a:pt x="112" y="8"/>
                    </a:cubicBezTo>
                    <a:cubicBezTo>
                      <a:pt x="87" y="3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1" name="Google Shape;2351;p85"/>
              <p:cNvSpPr/>
              <p:nvPr/>
            </p:nvSpPr>
            <p:spPr>
              <a:xfrm>
                <a:off x="1005620" y="3996941"/>
                <a:ext cx="22470" cy="9932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22" extrusionOk="0">
                    <a:moveTo>
                      <a:pt x="169" y="1"/>
                    </a:moveTo>
                    <a:cubicBezTo>
                      <a:pt x="158" y="1"/>
                      <a:pt x="147" y="2"/>
                      <a:pt x="136" y="5"/>
                    </a:cubicBezTo>
                    <a:cubicBezTo>
                      <a:pt x="130" y="6"/>
                      <a:pt x="125" y="6"/>
                      <a:pt x="119" y="6"/>
                    </a:cubicBezTo>
                    <a:cubicBezTo>
                      <a:pt x="107" y="6"/>
                      <a:pt x="95" y="5"/>
                      <a:pt x="83" y="5"/>
                    </a:cubicBezTo>
                    <a:cubicBezTo>
                      <a:pt x="54" y="5"/>
                      <a:pt x="26" y="14"/>
                      <a:pt x="0" y="75"/>
                    </a:cubicBezTo>
                    <a:cubicBezTo>
                      <a:pt x="41" y="107"/>
                      <a:pt x="80" y="121"/>
                      <a:pt x="117" y="121"/>
                    </a:cubicBezTo>
                    <a:cubicBezTo>
                      <a:pt x="172" y="121"/>
                      <a:pt x="224" y="90"/>
                      <a:pt x="275" y="46"/>
                    </a:cubicBezTo>
                    <a:cubicBezTo>
                      <a:pt x="247" y="17"/>
                      <a:pt x="208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2" name="Google Shape;2352;p85"/>
              <p:cNvSpPr/>
              <p:nvPr/>
            </p:nvSpPr>
            <p:spPr>
              <a:xfrm>
                <a:off x="907029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982" y="0"/>
                    </a:moveTo>
                    <a:cubicBezTo>
                      <a:pt x="933" y="0"/>
                      <a:pt x="883" y="3"/>
                      <a:pt x="834" y="6"/>
                    </a:cubicBezTo>
                    <a:cubicBezTo>
                      <a:pt x="794" y="6"/>
                      <a:pt x="750" y="19"/>
                      <a:pt x="710" y="19"/>
                    </a:cubicBezTo>
                    <a:cubicBezTo>
                      <a:pt x="704" y="19"/>
                      <a:pt x="699" y="19"/>
                      <a:pt x="694" y="19"/>
                    </a:cubicBezTo>
                    <a:cubicBezTo>
                      <a:pt x="608" y="19"/>
                      <a:pt x="522" y="2"/>
                      <a:pt x="436" y="2"/>
                    </a:cubicBezTo>
                    <a:cubicBezTo>
                      <a:pt x="350" y="2"/>
                      <a:pt x="251" y="19"/>
                      <a:pt x="161" y="19"/>
                    </a:cubicBezTo>
                    <a:cubicBezTo>
                      <a:pt x="108" y="19"/>
                      <a:pt x="58" y="14"/>
                      <a:pt x="1" y="14"/>
                    </a:cubicBezTo>
                    <a:lnTo>
                      <a:pt x="1" y="146"/>
                    </a:lnTo>
                    <a:cubicBezTo>
                      <a:pt x="17" y="154"/>
                      <a:pt x="34" y="158"/>
                      <a:pt x="53" y="158"/>
                    </a:cubicBezTo>
                    <a:cubicBezTo>
                      <a:pt x="63" y="158"/>
                      <a:pt x="73" y="157"/>
                      <a:pt x="83" y="154"/>
                    </a:cubicBezTo>
                    <a:cubicBezTo>
                      <a:pt x="175" y="139"/>
                      <a:pt x="269" y="126"/>
                      <a:pt x="361" y="126"/>
                    </a:cubicBezTo>
                    <a:cubicBezTo>
                      <a:pt x="421" y="126"/>
                      <a:pt x="480" y="131"/>
                      <a:pt x="538" y="146"/>
                    </a:cubicBezTo>
                    <a:cubicBezTo>
                      <a:pt x="580" y="155"/>
                      <a:pt x="622" y="160"/>
                      <a:pt x="663" y="160"/>
                    </a:cubicBezTo>
                    <a:cubicBezTo>
                      <a:pt x="732" y="160"/>
                      <a:pt x="800" y="147"/>
                      <a:pt x="867" y="121"/>
                    </a:cubicBezTo>
                    <a:cubicBezTo>
                      <a:pt x="891" y="113"/>
                      <a:pt x="917" y="109"/>
                      <a:pt x="943" y="109"/>
                    </a:cubicBezTo>
                    <a:cubicBezTo>
                      <a:pt x="968" y="109"/>
                      <a:pt x="994" y="113"/>
                      <a:pt x="1019" y="121"/>
                    </a:cubicBezTo>
                    <a:cubicBezTo>
                      <a:pt x="1035" y="128"/>
                      <a:pt x="1050" y="131"/>
                      <a:pt x="1065" y="131"/>
                    </a:cubicBezTo>
                    <a:cubicBezTo>
                      <a:pt x="1109" y="131"/>
                      <a:pt x="1148" y="102"/>
                      <a:pt x="1179" y="23"/>
                    </a:cubicBezTo>
                    <a:cubicBezTo>
                      <a:pt x="1133" y="14"/>
                      <a:pt x="1088" y="6"/>
                      <a:pt x="1043" y="2"/>
                    </a:cubicBezTo>
                    <a:cubicBezTo>
                      <a:pt x="1023" y="1"/>
                      <a:pt x="1002" y="0"/>
                      <a:pt x="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3" name="Google Shape;2353;p85"/>
              <p:cNvSpPr/>
              <p:nvPr/>
            </p:nvSpPr>
            <p:spPr>
              <a:xfrm>
                <a:off x="990233" y="3848933"/>
                <a:ext cx="6432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17" y="1"/>
                    </a:moveTo>
                    <a:cubicBezTo>
                      <a:pt x="13" y="1"/>
                      <a:pt x="1" y="21"/>
                      <a:pt x="1" y="34"/>
                    </a:cubicBezTo>
                    <a:cubicBezTo>
                      <a:pt x="1" y="46"/>
                      <a:pt x="9" y="58"/>
                      <a:pt x="17" y="71"/>
                    </a:cubicBezTo>
                    <a:cubicBezTo>
                      <a:pt x="25" y="77"/>
                      <a:pt x="31" y="80"/>
                      <a:pt x="36" y="80"/>
                    </a:cubicBezTo>
                    <a:cubicBezTo>
                      <a:pt x="54" y="80"/>
                      <a:pt x="63" y="49"/>
                      <a:pt x="79" y="30"/>
                    </a:cubicBez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4" name="Google Shape;2354;p85"/>
              <p:cNvSpPr/>
              <p:nvPr/>
            </p:nvSpPr>
            <p:spPr>
              <a:xfrm>
                <a:off x="1032649" y="3994417"/>
                <a:ext cx="297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6" extrusionOk="0">
                    <a:moveTo>
                      <a:pt x="247" y="1"/>
                    </a:moveTo>
                    <a:cubicBezTo>
                      <a:pt x="198" y="1"/>
                      <a:pt x="149" y="19"/>
                      <a:pt x="100" y="19"/>
                    </a:cubicBezTo>
                    <a:cubicBezTo>
                      <a:pt x="89" y="19"/>
                      <a:pt x="78" y="18"/>
                      <a:pt x="66" y="15"/>
                    </a:cubicBezTo>
                    <a:cubicBezTo>
                      <a:pt x="64" y="15"/>
                      <a:pt x="62" y="15"/>
                      <a:pt x="59" y="15"/>
                    </a:cubicBezTo>
                    <a:cubicBezTo>
                      <a:pt x="37" y="15"/>
                      <a:pt x="16" y="32"/>
                      <a:pt x="1" y="69"/>
                    </a:cubicBezTo>
                    <a:cubicBezTo>
                      <a:pt x="39" y="135"/>
                      <a:pt x="60" y="155"/>
                      <a:pt x="145" y="155"/>
                    </a:cubicBezTo>
                    <a:cubicBezTo>
                      <a:pt x="170" y="155"/>
                      <a:pt x="200" y="154"/>
                      <a:pt x="239" y="151"/>
                    </a:cubicBezTo>
                    <a:cubicBezTo>
                      <a:pt x="245" y="151"/>
                      <a:pt x="251" y="151"/>
                      <a:pt x="257" y="151"/>
                    </a:cubicBezTo>
                    <a:cubicBezTo>
                      <a:pt x="297" y="151"/>
                      <a:pt x="337" y="145"/>
                      <a:pt x="366" y="52"/>
                    </a:cubicBezTo>
                    <a:cubicBezTo>
                      <a:pt x="326" y="12"/>
                      <a:pt x="286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85"/>
              <p:cNvSpPr/>
              <p:nvPr/>
            </p:nvSpPr>
            <p:spPr>
              <a:xfrm>
                <a:off x="1468613" y="4085599"/>
                <a:ext cx="22470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3" extrusionOk="0">
                    <a:moveTo>
                      <a:pt x="173" y="0"/>
                    </a:moveTo>
                    <a:cubicBezTo>
                      <a:pt x="162" y="0"/>
                      <a:pt x="151" y="1"/>
                      <a:pt x="140" y="3"/>
                    </a:cubicBezTo>
                    <a:cubicBezTo>
                      <a:pt x="134" y="4"/>
                      <a:pt x="128" y="5"/>
                      <a:pt x="122" y="5"/>
                    </a:cubicBezTo>
                    <a:cubicBezTo>
                      <a:pt x="109" y="5"/>
                      <a:pt x="95" y="3"/>
                      <a:pt x="82" y="3"/>
                    </a:cubicBezTo>
                    <a:cubicBezTo>
                      <a:pt x="53" y="3"/>
                      <a:pt x="25" y="10"/>
                      <a:pt x="1" y="57"/>
                    </a:cubicBezTo>
                    <a:cubicBezTo>
                      <a:pt x="42" y="82"/>
                      <a:pt x="82" y="92"/>
                      <a:pt x="119" y="92"/>
                    </a:cubicBezTo>
                    <a:cubicBezTo>
                      <a:pt x="174" y="92"/>
                      <a:pt x="224" y="70"/>
                      <a:pt x="275" y="36"/>
                    </a:cubicBezTo>
                    <a:cubicBezTo>
                      <a:pt x="247" y="11"/>
                      <a:pt x="209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85"/>
              <p:cNvSpPr/>
              <p:nvPr/>
            </p:nvSpPr>
            <p:spPr>
              <a:xfrm>
                <a:off x="1495642" y="4081528"/>
                <a:ext cx="29878" cy="1473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81" extrusionOk="0">
                    <a:moveTo>
                      <a:pt x="248" y="0"/>
                    </a:moveTo>
                    <a:cubicBezTo>
                      <a:pt x="199" y="0"/>
                      <a:pt x="150" y="20"/>
                      <a:pt x="102" y="20"/>
                    </a:cubicBezTo>
                    <a:cubicBezTo>
                      <a:pt x="90" y="20"/>
                      <a:pt x="78" y="19"/>
                      <a:pt x="67" y="16"/>
                    </a:cubicBezTo>
                    <a:cubicBezTo>
                      <a:pt x="64" y="16"/>
                      <a:pt x="62" y="16"/>
                      <a:pt x="59" y="16"/>
                    </a:cubicBezTo>
                    <a:cubicBezTo>
                      <a:pt x="37" y="16"/>
                      <a:pt x="16" y="33"/>
                      <a:pt x="1" y="78"/>
                    </a:cubicBezTo>
                    <a:cubicBezTo>
                      <a:pt x="43" y="158"/>
                      <a:pt x="62" y="181"/>
                      <a:pt x="149" y="181"/>
                    </a:cubicBezTo>
                    <a:cubicBezTo>
                      <a:pt x="173" y="181"/>
                      <a:pt x="203" y="179"/>
                      <a:pt x="239" y="176"/>
                    </a:cubicBezTo>
                    <a:cubicBezTo>
                      <a:pt x="284" y="172"/>
                      <a:pt x="333" y="180"/>
                      <a:pt x="366" y="57"/>
                    </a:cubicBezTo>
                    <a:cubicBezTo>
                      <a:pt x="326" y="13"/>
                      <a:pt x="287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85"/>
              <p:cNvSpPr/>
              <p:nvPr/>
            </p:nvSpPr>
            <p:spPr>
              <a:xfrm>
                <a:off x="970531" y="3848282"/>
                <a:ext cx="12456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4" extrusionOk="0">
                    <a:moveTo>
                      <a:pt x="56" y="0"/>
                    </a:moveTo>
                    <a:cubicBezTo>
                      <a:pt x="44" y="0"/>
                      <a:pt x="33" y="2"/>
                      <a:pt x="21" y="5"/>
                    </a:cubicBezTo>
                    <a:cubicBezTo>
                      <a:pt x="13" y="13"/>
                      <a:pt x="5" y="21"/>
                      <a:pt x="1" y="34"/>
                    </a:cubicBezTo>
                    <a:cubicBezTo>
                      <a:pt x="1" y="50"/>
                      <a:pt x="9" y="83"/>
                      <a:pt x="17" y="83"/>
                    </a:cubicBezTo>
                    <a:cubicBezTo>
                      <a:pt x="42" y="91"/>
                      <a:pt x="70" y="99"/>
                      <a:pt x="99" y="103"/>
                    </a:cubicBezTo>
                    <a:cubicBezTo>
                      <a:pt x="101" y="104"/>
                      <a:pt x="103" y="104"/>
                      <a:pt x="104" y="104"/>
                    </a:cubicBezTo>
                    <a:cubicBezTo>
                      <a:pt x="126" y="104"/>
                      <a:pt x="141" y="80"/>
                      <a:pt x="152" y="38"/>
                    </a:cubicBezTo>
                    <a:cubicBezTo>
                      <a:pt x="125" y="13"/>
                      <a:pt x="91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85"/>
              <p:cNvSpPr/>
              <p:nvPr/>
            </p:nvSpPr>
            <p:spPr>
              <a:xfrm>
                <a:off x="1006597" y="3901770"/>
                <a:ext cx="14166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99" extrusionOk="0">
                    <a:moveTo>
                      <a:pt x="78" y="0"/>
                    </a:moveTo>
                    <a:cubicBezTo>
                      <a:pt x="53" y="0"/>
                      <a:pt x="28" y="10"/>
                      <a:pt x="1" y="41"/>
                    </a:cubicBezTo>
                    <a:cubicBezTo>
                      <a:pt x="13" y="62"/>
                      <a:pt x="17" y="82"/>
                      <a:pt x="25" y="82"/>
                    </a:cubicBezTo>
                    <a:cubicBezTo>
                      <a:pt x="42" y="93"/>
                      <a:pt x="61" y="99"/>
                      <a:pt x="81" y="99"/>
                    </a:cubicBezTo>
                    <a:cubicBezTo>
                      <a:pt x="105" y="99"/>
                      <a:pt x="130" y="90"/>
                      <a:pt x="148" y="74"/>
                    </a:cubicBezTo>
                    <a:cubicBezTo>
                      <a:pt x="161" y="58"/>
                      <a:pt x="169" y="41"/>
                      <a:pt x="173" y="25"/>
                    </a:cubicBezTo>
                    <a:cubicBezTo>
                      <a:pt x="139" y="16"/>
                      <a:pt x="108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85"/>
              <p:cNvSpPr/>
              <p:nvPr/>
            </p:nvSpPr>
            <p:spPr>
              <a:xfrm>
                <a:off x="1030369" y="3848526"/>
                <a:ext cx="1343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87" extrusionOk="0">
                    <a:moveTo>
                      <a:pt x="79" y="1"/>
                    </a:moveTo>
                    <a:cubicBezTo>
                      <a:pt x="51" y="1"/>
                      <a:pt x="25" y="17"/>
                      <a:pt x="0" y="55"/>
                    </a:cubicBezTo>
                    <a:cubicBezTo>
                      <a:pt x="22" y="77"/>
                      <a:pt x="43" y="86"/>
                      <a:pt x="63" y="86"/>
                    </a:cubicBezTo>
                    <a:cubicBezTo>
                      <a:pt x="95" y="86"/>
                      <a:pt x="126" y="64"/>
                      <a:pt x="164" y="39"/>
                    </a:cubicBezTo>
                    <a:cubicBezTo>
                      <a:pt x="132" y="15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0" name="Google Shape;2360;p85"/>
              <p:cNvSpPr/>
              <p:nvPr/>
            </p:nvSpPr>
            <p:spPr>
              <a:xfrm>
                <a:off x="937152" y="4080144"/>
                <a:ext cx="14971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8" extrusionOk="0">
                    <a:moveTo>
                      <a:pt x="279" y="0"/>
                    </a:moveTo>
                    <a:cubicBezTo>
                      <a:pt x="209" y="0"/>
                      <a:pt x="140" y="9"/>
                      <a:pt x="74" y="25"/>
                    </a:cubicBezTo>
                    <a:cubicBezTo>
                      <a:pt x="54" y="29"/>
                      <a:pt x="33" y="66"/>
                      <a:pt x="0" y="103"/>
                    </a:cubicBezTo>
                    <a:cubicBezTo>
                      <a:pt x="25" y="140"/>
                      <a:pt x="33" y="160"/>
                      <a:pt x="45" y="165"/>
                    </a:cubicBezTo>
                    <a:cubicBezTo>
                      <a:pt x="86" y="177"/>
                      <a:pt x="132" y="185"/>
                      <a:pt x="177" y="193"/>
                    </a:cubicBezTo>
                    <a:cubicBezTo>
                      <a:pt x="190" y="195"/>
                      <a:pt x="204" y="195"/>
                      <a:pt x="218" y="195"/>
                    </a:cubicBezTo>
                    <a:cubicBezTo>
                      <a:pt x="245" y="195"/>
                      <a:pt x="271" y="193"/>
                      <a:pt x="296" y="193"/>
                    </a:cubicBezTo>
                    <a:cubicBezTo>
                      <a:pt x="374" y="197"/>
                      <a:pt x="452" y="201"/>
                      <a:pt x="530" y="201"/>
                    </a:cubicBezTo>
                    <a:cubicBezTo>
                      <a:pt x="623" y="194"/>
                      <a:pt x="717" y="180"/>
                      <a:pt x="812" y="180"/>
                    </a:cubicBezTo>
                    <a:cubicBezTo>
                      <a:pt x="871" y="180"/>
                      <a:pt x="930" y="186"/>
                      <a:pt x="989" y="201"/>
                    </a:cubicBezTo>
                    <a:cubicBezTo>
                      <a:pt x="997" y="204"/>
                      <a:pt x="1005" y="205"/>
                      <a:pt x="1013" y="205"/>
                    </a:cubicBezTo>
                    <a:cubicBezTo>
                      <a:pt x="1046" y="205"/>
                      <a:pt x="1080" y="187"/>
                      <a:pt x="1116" y="177"/>
                    </a:cubicBezTo>
                    <a:cubicBezTo>
                      <a:pt x="1125" y="177"/>
                      <a:pt x="1136" y="168"/>
                      <a:pt x="1147" y="168"/>
                    </a:cubicBezTo>
                    <a:cubicBezTo>
                      <a:pt x="1150" y="168"/>
                      <a:pt x="1154" y="169"/>
                      <a:pt x="1157" y="173"/>
                    </a:cubicBezTo>
                    <a:cubicBezTo>
                      <a:pt x="1196" y="209"/>
                      <a:pt x="1234" y="218"/>
                      <a:pt x="1273" y="218"/>
                    </a:cubicBezTo>
                    <a:cubicBezTo>
                      <a:pt x="1301" y="218"/>
                      <a:pt x="1329" y="213"/>
                      <a:pt x="1358" y="210"/>
                    </a:cubicBezTo>
                    <a:cubicBezTo>
                      <a:pt x="1404" y="206"/>
                      <a:pt x="1453" y="201"/>
                      <a:pt x="1502" y="197"/>
                    </a:cubicBezTo>
                    <a:lnTo>
                      <a:pt x="1580" y="197"/>
                    </a:lnTo>
                    <a:cubicBezTo>
                      <a:pt x="1650" y="197"/>
                      <a:pt x="1724" y="197"/>
                      <a:pt x="1797" y="193"/>
                    </a:cubicBezTo>
                    <a:cubicBezTo>
                      <a:pt x="1822" y="193"/>
                      <a:pt x="1838" y="156"/>
                      <a:pt x="1838" y="95"/>
                    </a:cubicBezTo>
                    <a:cubicBezTo>
                      <a:pt x="1795" y="21"/>
                      <a:pt x="1748" y="1"/>
                      <a:pt x="1699" y="1"/>
                    </a:cubicBezTo>
                    <a:cubicBezTo>
                      <a:pt x="1669" y="1"/>
                      <a:pt x="1639" y="9"/>
                      <a:pt x="1609" y="17"/>
                    </a:cubicBezTo>
                    <a:cubicBezTo>
                      <a:pt x="1549" y="33"/>
                      <a:pt x="1491" y="38"/>
                      <a:pt x="1432" y="38"/>
                    </a:cubicBezTo>
                    <a:cubicBezTo>
                      <a:pt x="1337" y="38"/>
                      <a:pt x="1242" y="25"/>
                      <a:pt x="1148" y="25"/>
                    </a:cubicBezTo>
                    <a:cubicBezTo>
                      <a:pt x="1140" y="25"/>
                      <a:pt x="1132" y="25"/>
                      <a:pt x="1125" y="25"/>
                    </a:cubicBezTo>
                    <a:cubicBezTo>
                      <a:pt x="1047" y="25"/>
                      <a:pt x="960" y="5"/>
                      <a:pt x="878" y="5"/>
                    </a:cubicBezTo>
                    <a:cubicBezTo>
                      <a:pt x="759" y="5"/>
                      <a:pt x="644" y="17"/>
                      <a:pt x="525" y="17"/>
                    </a:cubicBezTo>
                    <a:cubicBezTo>
                      <a:pt x="443" y="17"/>
                      <a:pt x="361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1" name="Google Shape;2361;p85"/>
              <p:cNvSpPr/>
              <p:nvPr/>
            </p:nvSpPr>
            <p:spPr>
              <a:xfrm>
                <a:off x="1017995" y="4121828"/>
                <a:ext cx="349504" cy="20516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252" extrusionOk="0">
                    <a:moveTo>
                      <a:pt x="1623" y="0"/>
                    </a:moveTo>
                    <a:cubicBezTo>
                      <a:pt x="1618" y="0"/>
                      <a:pt x="1614" y="1"/>
                      <a:pt x="1609" y="1"/>
                    </a:cubicBezTo>
                    <a:cubicBezTo>
                      <a:pt x="1469" y="30"/>
                      <a:pt x="1330" y="22"/>
                      <a:pt x="1190" y="38"/>
                    </a:cubicBezTo>
                    <a:cubicBezTo>
                      <a:pt x="1157" y="38"/>
                      <a:pt x="1124" y="34"/>
                      <a:pt x="1088" y="34"/>
                    </a:cubicBezTo>
                    <a:cubicBezTo>
                      <a:pt x="1060" y="34"/>
                      <a:pt x="1033" y="24"/>
                      <a:pt x="1005" y="24"/>
                    </a:cubicBezTo>
                    <a:cubicBezTo>
                      <a:pt x="979" y="24"/>
                      <a:pt x="953" y="33"/>
                      <a:pt x="928" y="67"/>
                    </a:cubicBezTo>
                    <a:cubicBezTo>
                      <a:pt x="925" y="71"/>
                      <a:pt x="922" y="72"/>
                      <a:pt x="918" y="72"/>
                    </a:cubicBezTo>
                    <a:cubicBezTo>
                      <a:pt x="909" y="72"/>
                      <a:pt x="899" y="66"/>
                      <a:pt x="891" y="63"/>
                    </a:cubicBezTo>
                    <a:cubicBezTo>
                      <a:pt x="862" y="46"/>
                      <a:pt x="829" y="34"/>
                      <a:pt x="796" y="22"/>
                    </a:cubicBezTo>
                    <a:cubicBezTo>
                      <a:pt x="770" y="14"/>
                      <a:pt x="743" y="11"/>
                      <a:pt x="716" y="11"/>
                    </a:cubicBezTo>
                    <a:cubicBezTo>
                      <a:pt x="661" y="11"/>
                      <a:pt x="605" y="23"/>
                      <a:pt x="550" y="26"/>
                    </a:cubicBezTo>
                    <a:cubicBezTo>
                      <a:pt x="472" y="30"/>
                      <a:pt x="394" y="31"/>
                      <a:pt x="316" y="31"/>
                    </a:cubicBezTo>
                    <a:cubicBezTo>
                      <a:pt x="237" y="31"/>
                      <a:pt x="158" y="30"/>
                      <a:pt x="78" y="30"/>
                    </a:cubicBezTo>
                    <a:cubicBezTo>
                      <a:pt x="58" y="30"/>
                      <a:pt x="37" y="34"/>
                      <a:pt x="21" y="38"/>
                    </a:cubicBezTo>
                    <a:cubicBezTo>
                      <a:pt x="8" y="51"/>
                      <a:pt x="0" y="71"/>
                      <a:pt x="0" y="88"/>
                    </a:cubicBezTo>
                    <a:cubicBezTo>
                      <a:pt x="0" y="112"/>
                      <a:pt x="4" y="141"/>
                      <a:pt x="17" y="165"/>
                    </a:cubicBezTo>
                    <a:cubicBezTo>
                      <a:pt x="21" y="178"/>
                      <a:pt x="37" y="186"/>
                      <a:pt x="54" y="186"/>
                    </a:cubicBezTo>
                    <a:cubicBezTo>
                      <a:pt x="73" y="182"/>
                      <a:pt x="93" y="181"/>
                      <a:pt x="113" y="181"/>
                    </a:cubicBezTo>
                    <a:cubicBezTo>
                      <a:pt x="188" y="181"/>
                      <a:pt x="263" y="202"/>
                      <a:pt x="338" y="202"/>
                    </a:cubicBezTo>
                    <a:cubicBezTo>
                      <a:pt x="374" y="202"/>
                      <a:pt x="411" y="197"/>
                      <a:pt x="447" y="182"/>
                    </a:cubicBezTo>
                    <a:cubicBezTo>
                      <a:pt x="454" y="179"/>
                      <a:pt x="461" y="178"/>
                      <a:pt x="467" y="178"/>
                    </a:cubicBezTo>
                    <a:cubicBezTo>
                      <a:pt x="483" y="178"/>
                      <a:pt x="499" y="183"/>
                      <a:pt x="513" y="186"/>
                    </a:cubicBezTo>
                    <a:cubicBezTo>
                      <a:pt x="568" y="186"/>
                      <a:pt x="621" y="188"/>
                      <a:pt x="674" y="188"/>
                    </a:cubicBezTo>
                    <a:cubicBezTo>
                      <a:pt x="701" y="188"/>
                      <a:pt x="728" y="187"/>
                      <a:pt x="755" y="186"/>
                    </a:cubicBezTo>
                    <a:cubicBezTo>
                      <a:pt x="804" y="178"/>
                      <a:pt x="858" y="170"/>
                      <a:pt x="907" y="157"/>
                    </a:cubicBezTo>
                    <a:cubicBezTo>
                      <a:pt x="915" y="157"/>
                      <a:pt x="928" y="161"/>
                      <a:pt x="936" y="165"/>
                    </a:cubicBezTo>
                    <a:cubicBezTo>
                      <a:pt x="986" y="193"/>
                      <a:pt x="1035" y="221"/>
                      <a:pt x="1085" y="221"/>
                    </a:cubicBezTo>
                    <a:cubicBezTo>
                      <a:pt x="1109" y="221"/>
                      <a:pt x="1133" y="214"/>
                      <a:pt x="1157" y="198"/>
                    </a:cubicBezTo>
                    <a:cubicBezTo>
                      <a:pt x="1160" y="197"/>
                      <a:pt x="1162" y="197"/>
                      <a:pt x="1165" y="197"/>
                    </a:cubicBezTo>
                    <a:cubicBezTo>
                      <a:pt x="1175" y="197"/>
                      <a:pt x="1184" y="202"/>
                      <a:pt x="1194" y="202"/>
                    </a:cubicBezTo>
                    <a:cubicBezTo>
                      <a:pt x="1260" y="202"/>
                      <a:pt x="1326" y="202"/>
                      <a:pt x="1391" y="198"/>
                    </a:cubicBezTo>
                    <a:cubicBezTo>
                      <a:pt x="1498" y="194"/>
                      <a:pt x="1605" y="186"/>
                      <a:pt x="1711" y="186"/>
                    </a:cubicBezTo>
                    <a:cubicBezTo>
                      <a:pt x="1789" y="186"/>
                      <a:pt x="1863" y="211"/>
                      <a:pt x="1941" y="211"/>
                    </a:cubicBezTo>
                    <a:cubicBezTo>
                      <a:pt x="2040" y="211"/>
                      <a:pt x="2139" y="193"/>
                      <a:pt x="2238" y="193"/>
                    </a:cubicBezTo>
                    <a:cubicBezTo>
                      <a:pt x="2266" y="193"/>
                      <a:pt x="2294" y="195"/>
                      <a:pt x="2323" y="198"/>
                    </a:cubicBezTo>
                    <a:cubicBezTo>
                      <a:pt x="2330" y="199"/>
                      <a:pt x="2337" y="200"/>
                      <a:pt x="2344" y="200"/>
                    </a:cubicBezTo>
                    <a:cubicBezTo>
                      <a:pt x="2379" y="200"/>
                      <a:pt x="2414" y="189"/>
                      <a:pt x="2449" y="189"/>
                    </a:cubicBezTo>
                    <a:cubicBezTo>
                      <a:pt x="2483" y="189"/>
                      <a:pt x="2518" y="199"/>
                      <a:pt x="2552" y="239"/>
                    </a:cubicBezTo>
                    <a:cubicBezTo>
                      <a:pt x="2558" y="247"/>
                      <a:pt x="2564" y="249"/>
                      <a:pt x="2571" y="249"/>
                    </a:cubicBezTo>
                    <a:cubicBezTo>
                      <a:pt x="2579" y="249"/>
                      <a:pt x="2587" y="246"/>
                      <a:pt x="2593" y="243"/>
                    </a:cubicBezTo>
                    <a:cubicBezTo>
                      <a:pt x="2655" y="231"/>
                      <a:pt x="2712" y="219"/>
                      <a:pt x="2774" y="206"/>
                    </a:cubicBezTo>
                    <a:cubicBezTo>
                      <a:pt x="2781" y="205"/>
                      <a:pt x="2788" y="204"/>
                      <a:pt x="2794" y="204"/>
                    </a:cubicBezTo>
                    <a:cubicBezTo>
                      <a:pt x="2804" y="204"/>
                      <a:pt x="2814" y="206"/>
                      <a:pt x="2823" y="211"/>
                    </a:cubicBezTo>
                    <a:cubicBezTo>
                      <a:pt x="2839" y="219"/>
                      <a:pt x="2857" y="224"/>
                      <a:pt x="2876" y="224"/>
                    </a:cubicBezTo>
                    <a:cubicBezTo>
                      <a:pt x="2900" y="224"/>
                      <a:pt x="2924" y="216"/>
                      <a:pt x="2942" y="202"/>
                    </a:cubicBezTo>
                    <a:cubicBezTo>
                      <a:pt x="2961" y="193"/>
                      <a:pt x="2981" y="189"/>
                      <a:pt x="3003" y="189"/>
                    </a:cubicBezTo>
                    <a:cubicBezTo>
                      <a:pt x="3010" y="189"/>
                      <a:pt x="3017" y="189"/>
                      <a:pt x="3024" y="190"/>
                    </a:cubicBezTo>
                    <a:cubicBezTo>
                      <a:pt x="3074" y="190"/>
                      <a:pt x="3123" y="182"/>
                      <a:pt x="3172" y="170"/>
                    </a:cubicBezTo>
                    <a:cubicBezTo>
                      <a:pt x="3182" y="164"/>
                      <a:pt x="3193" y="162"/>
                      <a:pt x="3205" y="162"/>
                    </a:cubicBezTo>
                    <a:cubicBezTo>
                      <a:pt x="3221" y="162"/>
                      <a:pt x="3237" y="167"/>
                      <a:pt x="3254" y="174"/>
                    </a:cubicBezTo>
                    <a:cubicBezTo>
                      <a:pt x="3295" y="198"/>
                      <a:pt x="3336" y="219"/>
                      <a:pt x="3385" y="231"/>
                    </a:cubicBezTo>
                    <a:cubicBezTo>
                      <a:pt x="3402" y="235"/>
                      <a:pt x="3419" y="237"/>
                      <a:pt x="3437" y="237"/>
                    </a:cubicBezTo>
                    <a:cubicBezTo>
                      <a:pt x="3484" y="237"/>
                      <a:pt x="3531" y="225"/>
                      <a:pt x="3579" y="225"/>
                    </a:cubicBezTo>
                    <a:cubicBezTo>
                      <a:pt x="3602" y="225"/>
                      <a:pt x="3625" y="228"/>
                      <a:pt x="3648" y="235"/>
                    </a:cubicBezTo>
                    <a:cubicBezTo>
                      <a:pt x="3663" y="240"/>
                      <a:pt x="3677" y="242"/>
                      <a:pt x="3692" y="242"/>
                    </a:cubicBezTo>
                    <a:cubicBezTo>
                      <a:pt x="3722" y="242"/>
                      <a:pt x="3752" y="235"/>
                      <a:pt x="3782" y="235"/>
                    </a:cubicBezTo>
                    <a:cubicBezTo>
                      <a:pt x="3786" y="235"/>
                      <a:pt x="3791" y="235"/>
                      <a:pt x="3796" y="235"/>
                    </a:cubicBezTo>
                    <a:cubicBezTo>
                      <a:pt x="3857" y="235"/>
                      <a:pt x="3919" y="243"/>
                      <a:pt x="3980" y="248"/>
                    </a:cubicBezTo>
                    <a:cubicBezTo>
                      <a:pt x="3997" y="252"/>
                      <a:pt x="4013" y="252"/>
                      <a:pt x="4026" y="252"/>
                    </a:cubicBezTo>
                    <a:cubicBezTo>
                      <a:pt x="4091" y="248"/>
                      <a:pt x="4153" y="239"/>
                      <a:pt x="4214" y="235"/>
                    </a:cubicBezTo>
                    <a:cubicBezTo>
                      <a:pt x="4243" y="235"/>
                      <a:pt x="4268" y="227"/>
                      <a:pt x="4292" y="153"/>
                    </a:cubicBezTo>
                    <a:cubicBezTo>
                      <a:pt x="4247" y="89"/>
                      <a:pt x="4178" y="43"/>
                      <a:pt x="4116" y="43"/>
                    </a:cubicBezTo>
                    <a:cubicBezTo>
                      <a:pt x="4099" y="43"/>
                      <a:pt x="4082" y="47"/>
                      <a:pt x="4067" y="55"/>
                    </a:cubicBezTo>
                    <a:cubicBezTo>
                      <a:pt x="4034" y="72"/>
                      <a:pt x="4002" y="78"/>
                      <a:pt x="3970" y="78"/>
                    </a:cubicBezTo>
                    <a:cubicBezTo>
                      <a:pt x="3905" y="78"/>
                      <a:pt x="3841" y="53"/>
                      <a:pt x="3775" y="51"/>
                    </a:cubicBezTo>
                    <a:cubicBezTo>
                      <a:pt x="3718" y="42"/>
                      <a:pt x="3656" y="38"/>
                      <a:pt x="3599" y="38"/>
                    </a:cubicBezTo>
                    <a:cubicBezTo>
                      <a:pt x="3487" y="52"/>
                      <a:pt x="3374" y="60"/>
                      <a:pt x="3262" y="60"/>
                    </a:cubicBezTo>
                    <a:cubicBezTo>
                      <a:pt x="3239" y="60"/>
                      <a:pt x="3216" y="59"/>
                      <a:pt x="3193" y="59"/>
                    </a:cubicBezTo>
                    <a:cubicBezTo>
                      <a:pt x="3179" y="59"/>
                      <a:pt x="3166" y="59"/>
                      <a:pt x="3152" y="59"/>
                    </a:cubicBezTo>
                    <a:cubicBezTo>
                      <a:pt x="3071" y="59"/>
                      <a:pt x="2990" y="56"/>
                      <a:pt x="2909" y="14"/>
                    </a:cubicBezTo>
                    <a:cubicBezTo>
                      <a:pt x="2902" y="10"/>
                      <a:pt x="2895" y="8"/>
                      <a:pt x="2888" y="8"/>
                    </a:cubicBezTo>
                    <a:cubicBezTo>
                      <a:pt x="2867" y="8"/>
                      <a:pt x="2845" y="23"/>
                      <a:pt x="2823" y="26"/>
                    </a:cubicBezTo>
                    <a:cubicBezTo>
                      <a:pt x="2778" y="42"/>
                      <a:pt x="2733" y="51"/>
                      <a:pt x="2688" y="55"/>
                    </a:cubicBezTo>
                    <a:cubicBezTo>
                      <a:pt x="2647" y="48"/>
                      <a:pt x="2607" y="31"/>
                      <a:pt x="2566" y="31"/>
                    </a:cubicBezTo>
                    <a:cubicBezTo>
                      <a:pt x="2533" y="31"/>
                      <a:pt x="2499" y="42"/>
                      <a:pt x="2466" y="79"/>
                    </a:cubicBezTo>
                    <a:cubicBezTo>
                      <a:pt x="2465" y="80"/>
                      <a:pt x="2463" y="80"/>
                      <a:pt x="2461" y="80"/>
                    </a:cubicBezTo>
                    <a:cubicBezTo>
                      <a:pt x="2455" y="80"/>
                      <a:pt x="2448" y="75"/>
                      <a:pt x="2442" y="75"/>
                    </a:cubicBezTo>
                    <a:cubicBezTo>
                      <a:pt x="2326" y="68"/>
                      <a:pt x="2211" y="45"/>
                      <a:pt x="2096" y="45"/>
                    </a:cubicBezTo>
                    <a:cubicBezTo>
                      <a:pt x="2080" y="45"/>
                      <a:pt x="2064" y="45"/>
                      <a:pt x="2048" y="46"/>
                    </a:cubicBezTo>
                    <a:cubicBezTo>
                      <a:pt x="2041" y="47"/>
                      <a:pt x="2034" y="47"/>
                      <a:pt x="2027" y="47"/>
                    </a:cubicBezTo>
                    <a:cubicBezTo>
                      <a:pt x="1955" y="47"/>
                      <a:pt x="1883" y="17"/>
                      <a:pt x="1811" y="17"/>
                    </a:cubicBezTo>
                    <a:cubicBezTo>
                      <a:pt x="1795" y="17"/>
                      <a:pt x="1780" y="18"/>
                      <a:pt x="1765" y="22"/>
                    </a:cubicBezTo>
                    <a:cubicBezTo>
                      <a:pt x="1758" y="23"/>
                      <a:pt x="1751" y="24"/>
                      <a:pt x="1744" y="24"/>
                    </a:cubicBezTo>
                    <a:cubicBezTo>
                      <a:pt x="1703" y="24"/>
                      <a:pt x="1664" y="0"/>
                      <a:pt x="1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2" name="Google Shape;2362;p85"/>
              <p:cNvSpPr/>
              <p:nvPr/>
            </p:nvSpPr>
            <p:spPr>
              <a:xfrm>
                <a:off x="955470" y="4038543"/>
                <a:ext cx="105673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6" extrusionOk="0">
                    <a:moveTo>
                      <a:pt x="92" y="0"/>
                    </a:moveTo>
                    <a:cubicBezTo>
                      <a:pt x="65" y="0"/>
                      <a:pt x="33" y="33"/>
                      <a:pt x="1" y="48"/>
                    </a:cubicBezTo>
                    <a:cubicBezTo>
                      <a:pt x="24" y="121"/>
                      <a:pt x="61" y="156"/>
                      <a:pt x="100" y="156"/>
                    </a:cubicBezTo>
                    <a:cubicBezTo>
                      <a:pt x="109" y="156"/>
                      <a:pt x="119" y="154"/>
                      <a:pt x="128" y="150"/>
                    </a:cubicBezTo>
                    <a:cubicBezTo>
                      <a:pt x="153" y="136"/>
                      <a:pt x="181" y="129"/>
                      <a:pt x="209" y="129"/>
                    </a:cubicBezTo>
                    <a:cubicBezTo>
                      <a:pt x="246" y="129"/>
                      <a:pt x="283" y="141"/>
                      <a:pt x="313" y="167"/>
                    </a:cubicBezTo>
                    <a:cubicBezTo>
                      <a:pt x="320" y="172"/>
                      <a:pt x="327" y="174"/>
                      <a:pt x="334" y="174"/>
                    </a:cubicBezTo>
                    <a:cubicBezTo>
                      <a:pt x="339" y="174"/>
                      <a:pt x="345" y="173"/>
                      <a:pt x="350" y="171"/>
                    </a:cubicBezTo>
                    <a:cubicBezTo>
                      <a:pt x="381" y="174"/>
                      <a:pt x="412" y="175"/>
                      <a:pt x="442" y="175"/>
                    </a:cubicBezTo>
                    <a:cubicBezTo>
                      <a:pt x="491" y="175"/>
                      <a:pt x="539" y="172"/>
                      <a:pt x="588" y="167"/>
                    </a:cubicBezTo>
                    <a:cubicBezTo>
                      <a:pt x="625" y="157"/>
                      <a:pt x="662" y="154"/>
                      <a:pt x="700" y="154"/>
                    </a:cubicBezTo>
                    <a:cubicBezTo>
                      <a:pt x="749" y="154"/>
                      <a:pt x="799" y="159"/>
                      <a:pt x="847" y="159"/>
                    </a:cubicBezTo>
                    <a:cubicBezTo>
                      <a:pt x="857" y="159"/>
                      <a:pt x="866" y="159"/>
                      <a:pt x="875" y="159"/>
                    </a:cubicBezTo>
                    <a:cubicBezTo>
                      <a:pt x="912" y="159"/>
                      <a:pt x="949" y="159"/>
                      <a:pt x="986" y="150"/>
                    </a:cubicBezTo>
                    <a:cubicBezTo>
                      <a:pt x="1002" y="147"/>
                      <a:pt x="1018" y="146"/>
                      <a:pt x="1034" y="146"/>
                    </a:cubicBezTo>
                    <a:cubicBezTo>
                      <a:pt x="1063" y="146"/>
                      <a:pt x="1092" y="151"/>
                      <a:pt x="1121" y="159"/>
                    </a:cubicBezTo>
                    <a:cubicBezTo>
                      <a:pt x="1137" y="161"/>
                      <a:pt x="1153" y="163"/>
                      <a:pt x="1169" y="163"/>
                    </a:cubicBezTo>
                    <a:cubicBezTo>
                      <a:pt x="1200" y="163"/>
                      <a:pt x="1231" y="157"/>
                      <a:pt x="1261" y="146"/>
                    </a:cubicBezTo>
                    <a:cubicBezTo>
                      <a:pt x="1281" y="138"/>
                      <a:pt x="1298" y="105"/>
                      <a:pt x="1281" y="44"/>
                    </a:cubicBezTo>
                    <a:cubicBezTo>
                      <a:pt x="1248" y="35"/>
                      <a:pt x="1211" y="27"/>
                      <a:pt x="1179" y="23"/>
                    </a:cubicBezTo>
                    <a:cubicBezTo>
                      <a:pt x="1076" y="19"/>
                      <a:pt x="965" y="19"/>
                      <a:pt x="863" y="15"/>
                    </a:cubicBezTo>
                    <a:cubicBezTo>
                      <a:pt x="727" y="11"/>
                      <a:pt x="592" y="15"/>
                      <a:pt x="456" y="3"/>
                    </a:cubicBezTo>
                    <a:cubicBezTo>
                      <a:pt x="444" y="1"/>
                      <a:pt x="432" y="1"/>
                      <a:pt x="419" y="1"/>
                    </a:cubicBezTo>
                    <a:cubicBezTo>
                      <a:pt x="349" y="1"/>
                      <a:pt x="278" y="18"/>
                      <a:pt x="206" y="18"/>
                    </a:cubicBezTo>
                    <a:cubicBezTo>
                      <a:pt x="172" y="18"/>
                      <a:pt x="138" y="14"/>
                      <a:pt x="103" y="3"/>
                    </a:cubicBezTo>
                    <a:cubicBezTo>
                      <a:pt x="100" y="1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3" name="Google Shape;2363;p85"/>
              <p:cNvSpPr/>
              <p:nvPr/>
            </p:nvSpPr>
            <p:spPr>
              <a:xfrm>
                <a:off x="1370755" y="4123212"/>
                <a:ext cx="96637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4" extrusionOk="0">
                    <a:moveTo>
                      <a:pt x="696" y="1"/>
                    </a:moveTo>
                    <a:cubicBezTo>
                      <a:pt x="651" y="1"/>
                      <a:pt x="607" y="8"/>
                      <a:pt x="562" y="21"/>
                    </a:cubicBezTo>
                    <a:cubicBezTo>
                      <a:pt x="519" y="34"/>
                      <a:pt x="475" y="40"/>
                      <a:pt x="431" y="40"/>
                    </a:cubicBezTo>
                    <a:cubicBezTo>
                      <a:pt x="390" y="40"/>
                      <a:pt x="349" y="35"/>
                      <a:pt x="308" y="25"/>
                    </a:cubicBezTo>
                    <a:cubicBezTo>
                      <a:pt x="278" y="16"/>
                      <a:pt x="248" y="12"/>
                      <a:pt x="219" y="12"/>
                    </a:cubicBezTo>
                    <a:cubicBezTo>
                      <a:pt x="149" y="12"/>
                      <a:pt x="82" y="34"/>
                      <a:pt x="13" y="54"/>
                    </a:cubicBezTo>
                    <a:cubicBezTo>
                      <a:pt x="8" y="54"/>
                      <a:pt x="4" y="75"/>
                      <a:pt x="0" y="87"/>
                    </a:cubicBezTo>
                    <a:cubicBezTo>
                      <a:pt x="13" y="189"/>
                      <a:pt x="49" y="189"/>
                      <a:pt x="78" y="194"/>
                    </a:cubicBezTo>
                    <a:cubicBezTo>
                      <a:pt x="99" y="195"/>
                      <a:pt x="118" y="196"/>
                      <a:pt x="138" y="196"/>
                    </a:cubicBezTo>
                    <a:cubicBezTo>
                      <a:pt x="166" y="196"/>
                      <a:pt x="193" y="194"/>
                      <a:pt x="222" y="189"/>
                    </a:cubicBezTo>
                    <a:cubicBezTo>
                      <a:pt x="271" y="186"/>
                      <a:pt x="324" y="167"/>
                      <a:pt x="376" y="167"/>
                    </a:cubicBezTo>
                    <a:cubicBezTo>
                      <a:pt x="385" y="167"/>
                      <a:pt x="394" y="168"/>
                      <a:pt x="402" y="169"/>
                    </a:cubicBezTo>
                    <a:cubicBezTo>
                      <a:pt x="457" y="180"/>
                      <a:pt x="510" y="196"/>
                      <a:pt x="563" y="196"/>
                    </a:cubicBezTo>
                    <a:cubicBezTo>
                      <a:pt x="590" y="196"/>
                      <a:pt x="617" y="192"/>
                      <a:pt x="644" y="181"/>
                    </a:cubicBezTo>
                    <a:cubicBezTo>
                      <a:pt x="673" y="169"/>
                      <a:pt x="706" y="165"/>
                      <a:pt x="735" y="165"/>
                    </a:cubicBezTo>
                    <a:cubicBezTo>
                      <a:pt x="760" y="168"/>
                      <a:pt x="788" y="198"/>
                      <a:pt x="811" y="198"/>
                    </a:cubicBezTo>
                    <a:cubicBezTo>
                      <a:pt x="817" y="198"/>
                      <a:pt x="824" y="196"/>
                      <a:pt x="829" y="189"/>
                    </a:cubicBezTo>
                    <a:cubicBezTo>
                      <a:pt x="845" y="170"/>
                      <a:pt x="860" y="163"/>
                      <a:pt x="875" y="163"/>
                    </a:cubicBezTo>
                    <a:cubicBezTo>
                      <a:pt x="901" y="163"/>
                      <a:pt x="926" y="186"/>
                      <a:pt x="952" y="202"/>
                    </a:cubicBezTo>
                    <a:cubicBezTo>
                      <a:pt x="955" y="203"/>
                      <a:pt x="958" y="204"/>
                      <a:pt x="961" y="204"/>
                    </a:cubicBezTo>
                    <a:cubicBezTo>
                      <a:pt x="966" y="204"/>
                      <a:pt x="973" y="202"/>
                      <a:pt x="981" y="202"/>
                    </a:cubicBezTo>
                    <a:cubicBezTo>
                      <a:pt x="1022" y="198"/>
                      <a:pt x="1063" y="194"/>
                      <a:pt x="1108" y="189"/>
                    </a:cubicBezTo>
                    <a:cubicBezTo>
                      <a:pt x="1112" y="191"/>
                      <a:pt x="1117" y="191"/>
                      <a:pt x="1121" y="191"/>
                    </a:cubicBezTo>
                    <a:cubicBezTo>
                      <a:pt x="1150" y="191"/>
                      <a:pt x="1179" y="169"/>
                      <a:pt x="1186" y="140"/>
                    </a:cubicBezTo>
                    <a:cubicBezTo>
                      <a:pt x="1182" y="46"/>
                      <a:pt x="1166" y="21"/>
                      <a:pt x="1141" y="21"/>
                    </a:cubicBezTo>
                    <a:cubicBezTo>
                      <a:pt x="1104" y="13"/>
                      <a:pt x="1071" y="13"/>
                      <a:pt x="1038" y="9"/>
                    </a:cubicBezTo>
                    <a:cubicBezTo>
                      <a:pt x="1031" y="8"/>
                      <a:pt x="1024" y="8"/>
                      <a:pt x="1017" y="8"/>
                    </a:cubicBezTo>
                    <a:cubicBezTo>
                      <a:pt x="965" y="8"/>
                      <a:pt x="915" y="25"/>
                      <a:pt x="863" y="25"/>
                    </a:cubicBezTo>
                    <a:cubicBezTo>
                      <a:pt x="845" y="25"/>
                      <a:pt x="827" y="23"/>
                      <a:pt x="809" y="17"/>
                    </a:cubicBezTo>
                    <a:cubicBezTo>
                      <a:pt x="771" y="6"/>
                      <a:pt x="733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4" name="Google Shape;2364;p85"/>
              <p:cNvSpPr/>
              <p:nvPr/>
            </p:nvSpPr>
            <p:spPr>
              <a:xfrm>
                <a:off x="1003259" y="4125491"/>
                <a:ext cx="1115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4" extrusionOk="0">
                    <a:moveTo>
                      <a:pt x="58" y="1"/>
                    </a:moveTo>
                    <a:cubicBezTo>
                      <a:pt x="44" y="1"/>
                      <a:pt x="31" y="5"/>
                      <a:pt x="17" y="14"/>
                    </a:cubicBezTo>
                    <a:cubicBezTo>
                      <a:pt x="9" y="30"/>
                      <a:pt x="5" y="51"/>
                      <a:pt x="5" y="71"/>
                    </a:cubicBezTo>
                    <a:cubicBezTo>
                      <a:pt x="1" y="88"/>
                      <a:pt x="5" y="104"/>
                      <a:pt x="13" y="120"/>
                    </a:cubicBezTo>
                    <a:cubicBezTo>
                      <a:pt x="31" y="128"/>
                      <a:pt x="50" y="144"/>
                      <a:pt x="70" y="144"/>
                    </a:cubicBezTo>
                    <a:cubicBezTo>
                      <a:pt x="92" y="144"/>
                      <a:pt x="115" y="125"/>
                      <a:pt x="136" y="59"/>
                    </a:cubicBezTo>
                    <a:cubicBezTo>
                      <a:pt x="109" y="18"/>
                      <a:pt x="84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5" name="Google Shape;2365;p85"/>
              <p:cNvSpPr/>
              <p:nvPr/>
            </p:nvSpPr>
            <p:spPr>
              <a:xfrm>
                <a:off x="907029" y="3849666"/>
                <a:ext cx="23203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9" extrusionOk="0">
                    <a:moveTo>
                      <a:pt x="239" y="0"/>
                    </a:moveTo>
                    <a:cubicBezTo>
                      <a:pt x="165" y="0"/>
                      <a:pt x="91" y="8"/>
                      <a:pt x="13" y="12"/>
                    </a:cubicBezTo>
                    <a:cubicBezTo>
                      <a:pt x="9" y="12"/>
                      <a:pt x="5" y="17"/>
                      <a:pt x="1" y="21"/>
                    </a:cubicBezTo>
                    <a:lnTo>
                      <a:pt x="1" y="54"/>
                    </a:lnTo>
                    <a:cubicBezTo>
                      <a:pt x="13" y="62"/>
                      <a:pt x="26" y="66"/>
                      <a:pt x="38" y="70"/>
                    </a:cubicBezTo>
                    <a:cubicBezTo>
                      <a:pt x="87" y="74"/>
                      <a:pt x="140" y="78"/>
                      <a:pt x="194" y="78"/>
                    </a:cubicBezTo>
                    <a:cubicBezTo>
                      <a:pt x="210" y="78"/>
                      <a:pt x="231" y="78"/>
                      <a:pt x="247" y="70"/>
                    </a:cubicBezTo>
                    <a:cubicBezTo>
                      <a:pt x="255" y="66"/>
                      <a:pt x="264" y="45"/>
                      <a:pt x="284" y="21"/>
                    </a:cubicBezTo>
                    <a:cubicBezTo>
                      <a:pt x="264" y="12"/>
                      <a:pt x="25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6" name="Google Shape;2366;p85"/>
              <p:cNvSpPr/>
              <p:nvPr/>
            </p:nvSpPr>
            <p:spPr>
              <a:xfrm>
                <a:off x="907029" y="4121258"/>
                <a:ext cx="91996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59" extrusionOk="0">
                    <a:moveTo>
                      <a:pt x="758" y="1"/>
                    </a:moveTo>
                    <a:cubicBezTo>
                      <a:pt x="716" y="1"/>
                      <a:pt x="675" y="7"/>
                      <a:pt x="633" y="25"/>
                    </a:cubicBezTo>
                    <a:cubicBezTo>
                      <a:pt x="557" y="52"/>
                      <a:pt x="477" y="65"/>
                      <a:pt x="398" y="65"/>
                    </a:cubicBezTo>
                    <a:cubicBezTo>
                      <a:pt x="331" y="65"/>
                      <a:pt x="265" y="56"/>
                      <a:pt x="202" y="37"/>
                    </a:cubicBezTo>
                    <a:cubicBezTo>
                      <a:pt x="155" y="26"/>
                      <a:pt x="111" y="12"/>
                      <a:pt x="67" y="12"/>
                    </a:cubicBezTo>
                    <a:cubicBezTo>
                      <a:pt x="45" y="12"/>
                      <a:pt x="23" y="15"/>
                      <a:pt x="1" y="25"/>
                    </a:cubicBezTo>
                    <a:lnTo>
                      <a:pt x="1" y="222"/>
                    </a:lnTo>
                    <a:cubicBezTo>
                      <a:pt x="34" y="238"/>
                      <a:pt x="75" y="246"/>
                      <a:pt x="112" y="246"/>
                    </a:cubicBezTo>
                    <a:cubicBezTo>
                      <a:pt x="166" y="235"/>
                      <a:pt x="219" y="226"/>
                      <a:pt x="272" y="226"/>
                    </a:cubicBezTo>
                    <a:cubicBezTo>
                      <a:pt x="319" y="226"/>
                      <a:pt x="365" y="233"/>
                      <a:pt x="411" y="255"/>
                    </a:cubicBezTo>
                    <a:cubicBezTo>
                      <a:pt x="418" y="257"/>
                      <a:pt x="424" y="258"/>
                      <a:pt x="431" y="258"/>
                    </a:cubicBezTo>
                    <a:cubicBezTo>
                      <a:pt x="453" y="258"/>
                      <a:pt x="475" y="245"/>
                      <a:pt x="497" y="242"/>
                    </a:cubicBezTo>
                    <a:cubicBezTo>
                      <a:pt x="551" y="234"/>
                      <a:pt x="596" y="218"/>
                      <a:pt x="649" y="213"/>
                    </a:cubicBezTo>
                    <a:cubicBezTo>
                      <a:pt x="711" y="205"/>
                      <a:pt x="776" y="209"/>
                      <a:pt x="838" y="205"/>
                    </a:cubicBezTo>
                    <a:lnTo>
                      <a:pt x="1039" y="205"/>
                    </a:lnTo>
                    <a:cubicBezTo>
                      <a:pt x="1068" y="205"/>
                      <a:pt x="1096" y="205"/>
                      <a:pt x="1129" y="111"/>
                    </a:cubicBezTo>
                    <a:cubicBezTo>
                      <a:pt x="1105" y="86"/>
                      <a:pt x="1088" y="62"/>
                      <a:pt x="1072" y="58"/>
                    </a:cubicBezTo>
                    <a:cubicBezTo>
                      <a:pt x="966" y="43"/>
                      <a:pt x="862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7" name="Google Shape;2367;p85"/>
              <p:cNvSpPr/>
              <p:nvPr/>
            </p:nvSpPr>
            <p:spPr>
              <a:xfrm>
                <a:off x="938780" y="3901525"/>
                <a:ext cx="10828" cy="83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02" extrusionOk="0">
                    <a:moveTo>
                      <a:pt x="54" y="0"/>
                    </a:moveTo>
                    <a:cubicBezTo>
                      <a:pt x="41" y="0"/>
                      <a:pt x="29" y="3"/>
                      <a:pt x="17" y="7"/>
                    </a:cubicBezTo>
                    <a:cubicBezTo>
                      <a:pt x="5" y="16"/>
                      <a:pt x="1" y="28"/>
                      <a:pt x="1" y="44"/>
                    </a:cubicBezTo>
                    <a:cubicBezTo>
                      <a:pt x="1" y="57"/>
                      <a:pt x="5" y="73"/>
                      <a:pt x="13" y="85"/>
                    </a:cubicBezTo>
                    <a:cubicBezTo>
                      <a:pt x="24" y="96"/>
                      <a:pt x="37" y="102"/>
                      <a:pt x="51" y="102"/>
                    </a:cubicBezTo>
                    <a:cubicBezTo>
                      <a:pt x="78" y="102"/>
                      <a:pt x="108" y="81"/>
                      <a:pt x="132" y="40"/>
                    </a:cubicBezTo>
                    <a:cubicBezTo>
                      <a:pt x="112" y="14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8" name="Google Shape;2368;p85"/>
              <p:cNvSpPr/>
              <p:nvPr/>
            </p:nvSpPr>
            <p:spPr>
              <a:xfrm>
                <a:off x="951155" y="4043427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0"/>
                    </a:move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9" name="Google Shape;2369;p85"/>
              <p:cNvSpPr/>
              <p:nvPr/>
            </p:nvSpPr>
            <p:spPr>
              <a:xfrm>
                <a:off x="1064725" y="4039357"/>
                <a:ext cx="13759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49" extrusionOk="0">
                    <a:moveTo>
                      <a:pt x="85" y="1"/>
                    </a:moveTo>
                    <a:cubicBezTo>
                      <a:pt x="58" y="1"/>
                      <a:pt x="30" y="16"/>
                      <a:pt x="1" y="46"/>
                    </a:cubicBezTo>
                    <a:cubicBezTo>
                      <a:pt x="34" y="115"/>
                      <a:pt x="60" y="149"/>
                      <a:pt x="86" y="149"/>
                    </a:cubicBezTo>
                    <a:cubicBezTo>
                      <a:pt x="111" y="149"/>
                      <a:pt x="137" y="117"/>
                      <a:pt x="169" y="54"/>
                    </a:cubicBezTo>
                    <a:cubicBezTo>
                      <a:pt x="141" y="18"/>
                      <a:pt x="114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0" name="Google Shape;2370;p85"/>
              <p:cNvSpPr/>
              <p:nvPr/>
            </p:nvSpPr>
            <p:spPr>
              <a:xfrm>
                <a:off x="955795" y="4042369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1"/>
                    </a:move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1" name="Google Shape;2371;p85"/>
              <p:cNvSpPr/>
              <p:nvPr/>
            </p:nvSpPr>
            <p:spPr>
              <a:xfrm>
                <a:off x="1067086" y="3996127"/>
                <a:ext cx="14084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83" y="1"/>
                    </a:moveTo>
                    <a:cubicBezTo>
                      <a:pt x="61" y="1"/>
                      <a:pt x="38" y="9"/>
                      <a:pt x="17" y="15"/>
                    </a:cubicBezTo>
                    <a:cubicBezTo>
                      <a:pt x="9" y="15"/>
                      <a:pt x="0" y="39"/>
                      <a:pt x="0" y="48"/>
                    </a:cubicBezTo>
                    <a:cubicBezTo>
                      <a:pt x="0" y="64"/>
                      <a:pt x="9" y="85"/>
                      <a:pt x="17" y="101"/>
                    </a:cubicBezTo>
                    <a:cubicBezTo>
                      <a:pt x="39" y="119"/>
                      <a:pt x="59" y="129"/>
                      <a:pt x="80" y="129"/>
                    </a:cubicBezTo>
                    <a:cubicBezTo>
                      <a:pt x="109" y="129"/>
                      <a:pt x="139" y="109"/>
                      <a:pt x="173" y="68"/>
                    </a:cubicBezTo>
                    <a:cubicBezTo>
                      <a:pt x="143" y="15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2" name="Google Shape;2372;p85"/>
              <p:cNvSpPr/>
              <p:nvPr/>
            </p:nvSpPr>
            <p:spPr>
              <a:xfrm>
                <a:off x="1077100" y="3848037"/>
                <a:ext cx="6757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50" y="1"/>
                    </a:moveTo>
                    <a:cubicBezTo>
                      <a:pt x="36" y="1"/>
                      <a:pt x="20" y="11"/>
                      <a:pt x="0" y="32"/>
                    </a:cubicBezTo>
                    <a:cubicBezTo>
                      <a:pt x="0" y="41"/>
                      <a:pt x="0" y="45"/>
                      <a:pt x="0" y="53"/>
                    </a:cubicBezTo>
                    <a:cubicBezTo>
                      <a:pt x="24" y="75"/>
                      <a:pt x="41" y="85"/>
                      <a:pt x="54" y="85"/>
                    </a:cubicBezTo>
                    <a:cubicBezTo>
                      <a:pt x="65" y="85"/>
                      <a:pt x="73" y="77"/>
                      <a:pt x="78" y="61"/>
                    </a:cubicBezTo>
                    <a:cubicBezTo>
                      <a:pt x="83" y="45"/>
                      <a:pt x="78" y="32"/>
                      <a:pt x="74" y="16"/>
                    </a:cubicBezTo>
                    <a:cubicBezTo>
                      <a:pt x="68" y="6"/>
                      <a:pt x="5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3" name="Google Shape;2373;p85"/>
              <p:cNvSpPr/>
              <p:nvPr/>
            </p:nvSpPr>
            <p:spPr>
              <a:xfrm>
                <a:off x="1079787" y="3901851"/>
                <a:ext cx="9444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4" extrusionOk="0">
                    <a:moveTo>
                      <a:pt x="39" y="0"/>
                    </a:moveTo>
                    <a:cubicBezTo>
                      <a:pt x="22" y="0"/>
                      <a:pt x="7" y="13"/>
                      <a:pt x="0" y="57"/>
                    </a:cubicBezTo>
                    <a:cubicBezTo>
                      <a:pt x="26" y="76"/>
                      <a:pt x="50" y="93"/>
                      <a:pt x="77" y="93"/>
                    </a:cubicBezTo>
                    <a:cubicBezTo>
                      <a:pt x="84" y="93"/>
                      <a:pt x="91" y="92"/>
                      <a:pt x="99" y="90"/>
                    </a:cubicBezTo>
                    <a:cubicBezTo>
                      <a:pt x="107" y="81"/>
                      <a:pt x="111" y="73"/>
                      <a:pt x="111" y="65"/>
                    </a:cubicBezTo>
                    <a:cubicBezTo>
                      <a:pt x="115" y="53"/>
                      <a:pt x="115" y="40"/>
                      <a:pt x="111" y="28"/>
                    </a:cubicBezTo>
                    <a:cubicBezTo>
                      <a:pt x="91" y="16"/>
                      <a:pt x="74" y="7"/>
                      <a:pt x="54" y="3"/>
                    </a:cubicBezTo>
                    <a:cubicBezTo>
                      <a:pt x="49" y="1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4" name="Google Shape;2374;p85"/>
              <p:cNvSpPr/>
              <p:nvPr/>
            </p:nvSpPr>
            <p:spPr>
              <a:xfrm>
                <a:off x="1101117" y="3995801"/>
                <a:ext cx="1782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0" extrusionOk="0">
                    <a:moveTo>
                      <a:pt x="88" y="1"/>
                    </a:moveTo>
                    <a:cubicBezTo>
                      <a:pt x="59" y="1"/>
                      <a:pt x="29" y="12"/>
                      <a:pt x="1" y="64"/>
                    </a:cubicBezTo>
                    <a:cubicBezTo>
                      <a:pt x="37" y="111"/>
                      <a:pt x="71" y="130"/>
                      <a:pt x="104" y="130"/>
                    </a:cubicBezTo>
                    <a:cubicBezTo>
                      <a:pt x="143" y="130"/>
                      <a:pt x="181" y="104"/>
                      <a:pt x="218" y="68"/>
                    </a:cubicBezTo>
                    <a:cubicBezTo>
                      <a:pt x="188" y="17"/>
                      <a:pt x="182" y="5"/>
                      <a:pt x="163" y="5"/>
                    </a:cubicBezTo>
                    <a:cubicBezTo>
                      <a:pt x="159" y="5"/>
                      <a:pt x="154" y="6"/>
                      <a:pt x="149" y="7"/>
                    </a:cubicBezTo>
                    <a:cubicBezTo>
                      <a:pt x="130" y="7"/>
                      <a:pt x="109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5" name="Google Shape;2375;p85"/>
              <p:cNvSpPr/>
              <p:nvPr/>
            </p:nvSpPr>
            <p:spPr>
              <a:xfrm>
                <a:off x="1439549" y="3996859"/>
                <a:ext cx="13107" cy="1025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6" extrusionOk="0">
                    <a:moveTo>
                      <a:pt x="66" y="0"/>
                    </a:moveTo>
                    <a:cubicBezTo>
                      <a:pt x="61" y="0"/>
                      <a:pt x="55" y="1"/>
                      <a:pt x="50" y="2"/>
                    </a:cubicBezTo>
                    <a:cubicBezTo>
                      <a:pt x="25" y="2"/>
                      <a:pt x="5" y="10"/>
                      <a:pt x="1" y="63"/>
                    </a:cubicBezTo>
                    <a:cubicBezTo>
                      <a:pt x="34" y="105"/>
                      <a:pt x="54" y="126"/>
                      <a:pt x="76" y="126"/>
                    </a:cubicBezTo>
                    <a:cubicBezTo>
                      <a:pt x="97" y="126"/>
                      <a:pt x="121" y="107"/>
                      <a:pt x="161" y="71"/>
                    </a:cubicBezTo>
                    <a:cubicBezTo>
                      <a:pt x="146" y="28"/>
                      <a:pt x="1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6" name="Google Shape;2376;p85"/>
              <p:cNvSpPr/>
              <p:nvPr/>
            </p:nvSpPr>
            <p:spPr>
              <a:xfrm>
                <a:off x="1421475" y="3997022"/>
                <a:ext cx="13840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7" extrusionOk="0">
                    <a:moveTo>
                      <a:pt x="83" y="0"/>
                    </a:moveTo>
                    <a:cubicBezTo>
                      <a:pt x="60" y="0"/>
                      <a:pt x="37" y="9"/>
                      <a:pt x="13" y="16"/>
                    </a:cubicBezTo>
                    <a:cubicBezTo>
                      <a:pt x="9" y="16"/>
                      <a:pt x="1" y="37"/>
                      <a:pt x="1" y="49"/>
                    </a:cubicBezTo>
                    <a:cubicBezTo>
                      <a:pt x="1" y="65"/>
                      <a:pt x="5" y="82"/>
                      <a:pt x="17" y="98"/>
                    </a:cubicBezTo>
                    <a:cubicBezTo>
                      <a:pt x="38" y="117"/>
                      <a:pt x="58" y="126"/>
                      <a:pt x="78" y="126"/>
                    </a:cubicBezTo>
                    <a:cubicBezTo>
                      <a:pt x="108" y="126"/>
                      <a:pt x="138" y="107"/>
                      <a:pt x="169" y="65"/>
                    </a:cubicBezTo>
                    <a:cubicBezTo>
                      <a:pt x="141" y="15"/>
                      <a:pt x="11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7" name="Google Shape;2377;p85"/>
              <p:cNvSpPr/>
              <p:nvPr/>
            </p:nvSpPr>
            <p:spPr>
              <a:xfrm>
                <a:off x="1455587" y="3996615"/>
                <a:ext cx="1774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" extrusionOk="0">
                    <a:moveTo>
                      <a:pt x="86" y="1"/>
                    </a:moveTo>
                    <a:cubicBezTo>
                      <a:pt x="58" y="1"/>
                      <a:pt x="29" y="11"/>
                      <a:pt x="0" y="66"/>
                    </a:cubicBezTo>
                    <a:cubicBezTo>
                      <a:pt x="36" y="113"/>
                      <a:pt x="69" y="131"/>
                      <a:pt x="101" y="131"/>
                    </a:cubicBezTo>
                    <a:cubicBezTo>
                      <a:pt x="140" y="131"/>
                      <a:pt x="178" y="104"/>
                      <a:pt x="218" y="66"/>
                    </a:cubicBezTo>
                    <a:cubicBezTo>
                      <a:pt x="181" y="9"/>
                      <a:pt x="181" y="5"/>
                      <a:pt x="148" y="5"/>
                    </a:cubicBezTo>
                    <a:cubicBezTo>
                      <a:pt x="145" y="5"/>
                      <a:pt x="143" y="5"/>
                      <a:pt x="140" y="5"/>
                    </a:cubicBezTo>
                    <a:cubicBezTo>
                      <a:pt x="122" y="5"/>
                      <a:pt x="10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8" name="Google Shape;2378;p85"/>
              <p:cNvSpPr/>
              <p:nvPr/>
            </p:nvSpPr>
            <p:spPr>
              <a:xfrm>
                <a:off x="1104862" y="3901281"/>
                <a:ext cx="9362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8" extrusionOk="0">
                    <a:moveTo>
                      <a:pt x="52" y="1"/>
                    </a:moveTo>
                    <a:cubicBezTo>
                      <a:pt x="30" y="1"/>
                      <a:pt x="14" y="21"/>
                      <a:pt x="0" y="64"/>
                    </a:cubicBezTo>
                    <a:cubicBezTo>
                      <a:pt x="31" y="86"/>
                      <a:pt x="49" y="98"/>
                      <a:pt x="63" y="98"/>
                    </a:cubicBezTo>
                    <a:cubicBezTo>
                      <a:pt x="81" y="98"/>
                      <a:pt x="92" y="78"/>
                      <a:pt x="115" y="35"/>
                    </a:cubicBezTo>
                    <a:cubicBezTo>
                      <a:pt x="89" y="12"/>
                      <a:pt x="68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9" name="Google Shape;2379;p85"/>
              <p:cNvSpPr/>
              <p:nvPr/>
            </p:nvSpPr>
            <p:spPr>
              <a:xfrm>
                <a:off x="1049338" y="3947198"/>
                <a:ext cx="60245" cy="1050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9" extrusionOk="0">
                    <a:moveTo>
                      <a:pt x="555" y="0"/>
                    </a:moveTo>
                    <a:cubicBezTo>
                      <a:pt x="387" y="0"/>
                      <a:pt x="218" y="4"/>
                      <a:pt x="50" y="9"/>
                    </a:cubicBezTo>
                    <a:cubicBezTo>
                      <a:pt x="34" y="9"/>
                      <a:pt x="17" y="37"/>
                      <a:pt x="1" y="50"/>
                    </a:cubicBezTo>
                    <a:lnTo>
                      <a:pt x="1" y="86"/>
                    </a:lnTo>
                    <a:cubicBezTo>
                      <a:pt x="21" y="99"/>
                      <a:pt x="42" y="103"/>
                      <a:pt x="67" y="111"/>
                    </a:cubicBezTo>
                    <a:cubicBezTo>
                      <a:pt x="80" y="112"/>
                      <a:pt x="94" y="113"/>
                      <a:pt x="109" y="113"/>
                    </a:cubicBezTo>
                    <a:cubicBezTo>
                      <a:pt x="137" y="113"/>
                      <a:pt x="166" y="111"/>
                      <a:pt x="194" y="111"/>
                    </a:cubicBezTo>
                    <a:cubicBezTo>
                      <a:pt x="224" y="110"/>
                      <a:pt x="253" y="109"/>
                      <a:pt x="282" y="109"/>
                    </a:cubicBezTo>
                    <a:cubicBezTo>
                      <a:pt x="333" y="109"/>
                      <a:pt x="382" y="112"/>
                      <a:pt x="432" y="119"/>
                    </a:cubicBezTo>
                    <a:cubicBezTo>
                      <a:pt x="458" y="125"/>
                      <a:pt x="485" y="128"/>
                      <a:pt x="511" y="128"/>
                    </a:cubicBezTo>
                    <a:cubicBezTo>
                      <a:pt x="576" y="128"/>
                      <a:pt x="640" y="111"/>
                      <a:pt x="698" y="82"/>
                    </a:cubicBezTo>
                    <a:cubicBezTo>
                      <a:pt x="707" y="78"/>
                      <a:pt x="715" y="62"/>
                      <a:pt x="739" y="33"/>
                    </a:cubicBezTo>
                    <a:cubicBezTo>
                      <a:pt x="678" y="17"/>
                      <a:pt x="616" y="9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0" name="Google Shape;2380;p85"/>
              <p:cNvSpPr/>
              <p:nvPr/>
            </p:nvSpPr>
            <p:spPr>
              <a:xfrm>
                <a:off x="1118539" y="3900793"/>
                <a:ext cx="9118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1" extrusionOk="0">
                    <a:moveTo>
                      <a:pt x="51" y="1"/>
                    </a:moveTo>
                    <a:cubicBezTo>
                      <a:pt x="35" y="1"/>
                      <a:pt x="21" y="19"/>
                      <a:pt x="0" y="57"/>
                    </a:cubicBezTo>
                    <a:cubicBezTo>
                      <a:pt x="15" y="87"/>
                      <a:pt x="23" y="120"/>
                      <a:pt x="46" y="120"/>
                    </a:cubicBezTo>
                    <a:cubicBezTo>
                      <a:pt x="48" y="120"/>
                      <a:pt x="51" y="120"/>
                      <a:pt x="54" y="119"/>
                    </a:cubicBezTo>
                    <a:cubicBezTo>
                      <a:pt x="86" y="111"/>
                      <a:pt x="107" y="82"/>
                      <a:pt x="111" y="49"/>
                    </a:cubicBezTo>
                    <a:cubicBezTo>
                      <a:pt x="83" y="17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1" name="Google Shape;2381;p85"/>
              <p:cNvSpPr/>
              <p:nvPr/>
            </p:nvSpPr>
            <p:spPr>
              <a:xfrm>
                <a:off x="1487989" y="3849340"/>
                <a:ext cx="9444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1" extrusionOk="0">
                    <a:moveTo>
                      <a:pt x="54" y="0"/>
                    </a:moveTo>
                    <a:cubicBezTo>
                      <a:pt x="33" y="0"/>
                      <a:pt x="9" y="0"/>
                      <a:pt x="0" y="49"/>
                    </a:cubicBezTo>
                    <a:cubicBezTo>
                      <a:pt x="20" y="69"/>
                      <a:pt x="47" y="81"/>
                      <a:pt x="76" y="81"/>
                    </a:cubicBezTo>
                    <a:cubicBezTo>
                      <a:pt x="84" y="81"/>
                      <a:pt x="91" y="80"/>
                      <a:pt x="99" y="78"/>
                    </a:cubicBezTo>
                    <a:cubicBezTo>
                      <a:pt x="107" y="74"/>
                      <a:pt x="111" y="66"/>
                      <a:pt x="111" y="58"/>
                    </a:cubicBezTo>
                    <a:cubicBezTo>
                      <a:pt x="115" y="45"/>
                      <a:pt x="115" y="37"/>
                      <a:pt x="111" y="25"/>
                    </a:cubicBezTo>
                    <a:cubicBezTo>
                      <a:pt x="91" y="12"/>
                      <a:pt x="74" y="4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2" name="Google Shape;2382;p85"/>
              <p:cNvSpPr/>
              <p:nvPr/>
            </p:nvSpPr>
            <p:spPr>
              <a:xfrm>
                <a:off x="1513064" y="3848607"/>
                <a:ext cx="944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2" extrusionOk="0">
                    <a:moveTo>
                      <a:pt x="53" y="1"/>
                    </a:moveTo>
                    <a:cubicBezTo>
                      <a:pt x="30" y="1"/>
                      <a:pt x="15" y="22"/>
                      <a:pt x="0" y="62"/>
                    </a:cubicBezTo>
                    <a:cubicBezTo>
                      <a:pt x="30" y="82"/>
                      <a:pt x="48" y="92"/>
                      <a:pt x="62" y="92"/>
                    </a:cubicBezTo>
                    <a:cubicBezTo>
                      <a:pt x="80" y="92"/>
                      <a:pt x="92" y="74"/>
                      <a:pt x="115" y="34"/>
                    </a:cubicBezTo>
                    <a:cubicBezTo>
                      <a:pt x="89" y="11"/>
                      <a:pt x="6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85"/>
              <p:cNvSpPr/>
              <p:nvPr/>
            </p:nvSpPr>
            <p:spPr>
              <a:xfrm>
                <a:off x="1526741" y="3848200"/>
                <a:ext cx="9118" cy="895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0" extrusionOk="0">
                    <a:moveTo>
                      <a:pt x="51" y="1"/>
                    </a:moveTo>
                    <a:cubicBezTo>
                      <a:pt x="35" y="1"/>
                      <a:pt x="22" y="17"/>
                      <a:pt x="0" y="51"/>
                    </a:cubicBezTo>
                    <a:cubicBezTo>
                      <a:pt x="11" y="80"/>
                      <a:pt x="26" y="110"/>
                      <a:pt x="46" y="110"/>
                    </a:cubicBezTo>
                    <a:cubicBezTo>
                      <a:pt x="49" y="110"/>
                      <a:pt x="51" y="109"/>
                      <a:pt x="54" y="108"/>
                    </a:cubicBezTo>
                    <a:cubicBezTo>
                      <a:pt x="83" y="100"/>
                      <a:pt x="107" y="76"/>
                      <a:pt x="111" y="43"/>
                    </a:cubicBezTo>
                    <a:cubicBezTo>
                      <a:pt x="83" y="15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85"/>
              <p:cNvSpPr/>
              <p:nvPr/>
            </p:nvSpPr>
            <p:spPr>
              <a:xfrm>
                <a:off x="907029" y="4036019"/>
                <a:ext cx="44207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97" extrusionOk="0">
                    <a:moveTo>
                      <a:pt x="79" y="1"/>
                    </a:moveTo>
                    <a:cubicBezTo>
                      <a:pt x="50" y="1"/>
                      <a:pt x="26" y="9"/>
                      <a:pt x="1" y="17"/>
                    </a:cubicBezTo>
                    <a:lnTo>
                      <a:pt x="1" y="194"/>
                    </a:lnTo>
                    <a:cubicBezTo>
                      <a:pt x="5" y="196"/>
                      <a:pt x="8" y="197"/>
                      <a:pt x="11" y="197"/>
                    </a:cubicBezTo>
                    <a:cubicBezTo>
                      <a:pt x="14" y="197"/>
                      <a:pt x="17" y="196"/>
                      <a:pt x="21" y="194"/>
                    </a:cubicBezTo>
                    <a:cubicBezTo>
                      <a:pt x="32" y="194"/>
                      <a:pt x="43" y="195"/>
                      <a:pt x="54" y="195"/>
                    </a:cubicBezTo>
                    <a:cubicBezTo>
                      <a:pt x="105" y="195"/>
                      <a:pt x="155" y="187"/>
                      <a:pt x="206" y="177"/>
                    </a:cubicBezTo>
                    <a:cubicBezTo>
                      <a:pt x="230" y="164"/>
                      <a:pt x="254" y="158"/>
                      <a:pt x="279" y="158"/>
                    </a:cubicBezTo>
                    <a:cubicBezTo>
                      <a:pt x="302" y="158"/>
                      <a:pt x="324" y="163"/>
                      <a:pt x="346" y="173"/>
                    </a:cubicBezTo>
                    <a:cubicBezTo>
                      <a:pt x="368" y="186"/>
                      <a:pt x="391" y="192"/>
                      <a:pt x="412" y="192"/>
                    </a:cubicBezTo>
                    <a:cubicBezTo>
                      <a:pt x="459" y="192"/>
                      <a:pt x="503" y="160"/>
                      <a:pt x="543" y="95"/>
                    </a:cubicBezTo>
                    <a:cubicBezTo>
                      <a:pt x="514" y="79"/>
                      <a:pt x="489" y="50"/>
                      <a:pt x="460" y="42"/>
                    </a:cubicBezTo>
                    <a:cubicBezTo>
                      <a:pt x="333" y="25"/>
                      <a:pt x="206" y="13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85"/>
              <p:cNvSpPr/>
              <p:nvPr/>
            </p:nvSpPr>
            <p:spPr>
              <a:xfrm>
                <a:off x="923800" y="3993114"/>
                <a:ext cx="7717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72" extrusionOk="0">
                    <a:moveTo>
                      <a:pt x="401" y="1"/>
                    </a:moveTo>
                    <a:cubicBezTo>
                      <a:pt x="295" y="1"/>
                      <a:pt x="189" y="15"/>
                      <a:pt x="82" y="15"/>
                    </a:cubicBezTo>
                    <a:cubicBezTo>
                      <a:pt x="53" y="15"/>
                      <a:pt x="16" y="15"/>
                      <a:pt x="0" y="93"/>
                    </a:cubicBezTo>
                    <a:cubicBezTo>
                      <a:pt x="11" y="133"/>
                      <a:pt x="52" y="164"/>
                      <a:pt x="96" y="164"/>
                    </a:cubicBezTo>
                    <a:cubicBezTo>
                      <a:pt x="101" y="164"/>
                      <a:pt x="106" y="163"/>
                      <a:pt x="111" y="163"/>
                    </a:cubicBezTo>
                    <a:cubicBezTo>
                      <a:pt x="267" y="163"/>
                      <a:pt x="423" y="158"/>
                      <a:pt x="583" y="158"/>
                    </a:cubicBezTo>
                    <a:cubicBezTo>
                      <a:pt x="591" y="158"/>
                      <a:pt x="599" y="158"/>
                      <a:pt x="607" y="154"/>
                    </a:cubicBezTo>
                    <a:cubicBezTo>
                      <a:pt x="628" y="148"/>
                      <a:pt x="649" y="144"/>
                      <a:pt x="670" y="144"/>
                    </a:cubicBezTo>
                    <a:cubicBezTo>
                      <a:pt x="700" y="144"/>
                      <a:pt x="729" y="151"/>
                      <a:pt x="755" y="163"/>
                    </a:cubicBezTo>
                    <a:cubicBezTo>
                      <a:pt x="786" y="168"/>
                      <a:pt x="816" y="171"/>
                      <a:pt x="846" y="171"/>
                    </a:cubicBezTo>
                    <a:cubicBezTo>
                      <a:pt x="865" y="171"/>
                      <a:pt x="884" y="170"/>
                      <a:pt x="903" y="167"/>
                    </a:cubicBezTo>
                    <a:cubicBezTo>
                      <a:pt x="915" y="167"/>
                      <a:pt x="932" y="138"/>
                      <a:pt x="948" y="117"/>
                    </a:cubicBezTo>
                    <a:cubicBezTo>
                      <a:pt x="927" y="85"/>
                      <a:pt x="890" y="64"/>
                      <a:pt x="854" y="60"/>
                    </a:cubicBezTo>
                    <a:cubicBezTo>
                      <a:pt x="842" y="61"/>
                      <a:pt x="830" y="61"/>
                      <a:pt x="818" y="61"/>
                    </a:cubicBezTo>
                    <a:cubicBezTo>
                      <a:pt x="760" y="61"/>
                      <a:pt x="702" y="53"/>
                      <a:pt x="644" y="40"/>
                    </a:cubicBezTo>
                    <a:cubicBezTo>
                      <a:pt x="564" y="9"/>
                      <a:pt x="483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85"/>
              <p:cNvSpPr/>
              <p:nvPr/>
            </p:nvSpPr>
            <p:spPr>
              <a:xfrm>
                <a:off x="907436" y="4078679"/>
                <a:ext cx="24749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18" extrusionOk="0">
                    <a:moveTo>
                      <a:pt x="84" y="0"/>
                    </a:moveTo>
                    <a:cubicBezTo>
                      <a:pt x="74" y="0"/>
                      <a:pt x="64" y="1"/>
                      <a:pt x="53" y="2"/>
                    </a:cubicBezTo>
                    <a:cubicBezTo>
                      <a:pt x="33" y="10"/>
                      <a:pt x="12" y="23"/>
                      <a:pt x="0" y="43"/>
                    </a:cubicBezTo>
                    <a:lnTo>
                      <a:pt x="0" y="203"/>
                    </a:lnTo>
                    <a:cubicBezTo>
                      <a:pt x="4" y="207"/>
                      <a:pt x="12" y="207"/>
                      <a:pt x="21" y="211"/>
                    </a:cubicBezTo>
                    <a:cubicBezTo>
                      <a:pt x="35" y="216"/>
                      <a:pt x="49" y="217"/>
                      <a:pt x="63" y="217"/>
                    </a:cubicBezTo>
                    <a:cubicBezTo>
                      <a:pt x="140" y="217"/>
                      <a:pt x="215" y="162"/>
                      <a:pt x="293" y="162"/>
                    </a:cubicBezTo>
                    <a:cubicBezTo>
                      <a:pt x="295" y="162"/>
                      <a:pt x="297" y="162"/>
                      <a:pt x="300" y="162"/>
                    </a:cubicBezTo>
                    <a:cubicBezTo>
                      <a:pt x="300" y="146"/>
                      <a:pt x="300" y="133"/>
                      <a:pt x="304" y="121"/>
                    </a:cubicBezTo>
                    <a:cubicBezTo>
                      <a:pt x="295" y="105"/>
                      <a:pt x="291" y="80"/>
                      <a:pt x="279" y="72"/>
                    </a:cubicBezTo>
                    <a:cubicBezTo>
                      <a:pt x="225" y="25"/>
                      <a:pt x="156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85"/>
              <p:cNvSpPr/>
              <p:nvPr/>
            </p:nvSpPr>
            <p:spPr>
              <a:xfrm>
                <a:off x="907029" y="3899083"/>
                <a:ext cx="21819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3" extrusionOk="0">
                    <a:moveTo>
                      <a:pt x="34" y="0"/>
                    </a:moveTo>
                    <a:cubicBezTo>
                      <a:pt x="21" y="0"/>
                      <a:pt x="9" y="0"/>
                      <a:pt x="1" y="9"/>
                    </a:cubicBezTo>
                    <a:lnTo>
                      <a:pt x="1" y="152"/>
                    </a:lnTo>
                    <a:cubicBezTo>
                      <a:pt x="30" y="144"/>
                      <a:pt x="58" y="140"/>
                      <a:pt x="87" y="140"/>
                    </a:cubicBezTo>
                    <a:cubicBezTo>
                      <a:pt x="92" y="139"/>
                      <a:pt x="98" y="139"/>
                      <a:pt x="103" y="139"/>
                    </a:cubicBezTo>
                    <a:cubicBezTo>
                      <a:pt x="128" y="139"/>
                      <a:pt x="152" y="145"/>
                      <a:pt x="178" y="145"/>
                    </a:cubicBezTo>
                    <a:cubicBezTo>
                      <a:pt x="183" y="145"/>
                      <a:pt x="188" y="145"/>
                      <a:pt x="194" y="144"/>
                    </a:cubicBezTo>
                    <a:cubicBezTo>
                      <a:pt x="222" y="144"/>
                      <a:pt x="251" y="128"/>
                      <a:pt x="268" y="62"/>
                    </a:cubicBezTo>
                    <a:cubicBezTo>
                      <a:pt x="255" y="46"/>
                      <a:pt x="243" y="25"/>
                      <a:pt x="231" y="21"/>
                    </a:cubicBezTo>
                    <a:cubicBezTo>
                      <a:pt x="165" y="13"/>
                      <a:pt x="99" y="9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85"/>
              <p:cNvSpPr/>
              <p:nvPr/>
            </p:nvSpPr>
            <p:spPr>
              <a:xfrm>
                <a:off x="907029" y="3993603"/>
                <a:ext cx="13840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5" extrusionOk="0">
                    <a:moveTo>
                      <a:pt x="1" y="1"/>
                    </a:moveTo>
                    <a:lnTo>
                      <a:pt x="1" y="152"/>
                    </a:lnTo>
                    <a:cubicBezTo>
                      <a:pt x="38" y="161"/>
                      <a:pt x="75" y="165"/>
                      <a:pt x="116" y="165"/>
                    </a:cubicBezTo>
                    <a:cubicBezTo>
                      <a:pt x="128" y="161"/>
                      <a:pt x="145" y="152"/>
                      <a:pt x="153" y="140"/>
                    </a:cubicBezTo>
                    <a:cubicBezTo>
                      <a:pt x="165" y="124"/>
                      <a:pt x="169" y="107"/>
                      <a:pt x="169" y="91"/>
                    </a:cubicBezTo>
                    <a:cubicBezTo>
                      <a:pt x="169" y="70"/>
                      <a:pt x="161" y="42"/>
                      <a:pt x="153" y="42"/>
                    </a:cubicBezTo>
                    <a:cubicBezTo>
                      <a:pt x="99" y="34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85"/>
              <p:cNvSpPr/>
              <p:nvPr/>
            </p:nvSpPr>
            <p:spPr>
              <a:xfrm>
                <a:off x="1472928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198" y="0"/>
                    </a:moveTo>
                    <a:cubicBezTo>
                      <a:pt x="177" y="0"/>
                      <a:pt x="157" y="1"/>
                      <a:pt x="136" y="2"/>
                    </a:cubicBezTo>
                    <a:cubicBezTo>
                      <a:pt x="91" y="6"/>
                      <a:pt x="46" y="14"/>
                      <a:pt x="1" y="23"/>
                    </a:cubicBezTo>
                    <a:cubicBezTo>
                      <a:pt x="34" y="102"/>
                      <a:pt x="74" y="131"/>
                      <a:pt x="116" y="131"/>
                    </a:cubicBezTo>
                    <a:cubicBezTo>
                      <a:pt x="131" y="131"/>
                      <a:pt x="146" y="128"/>
                      <a:pt x="161" y="121"/>
                    </a:cubicBezTo>
                    <a:cubicBezTo>
                      <a:pt x="185" y="113"/>
                      <a:pt x="212" y="109"/>
                      <a:pt x="239" y="109"/>
                    </a:cubicBezTo>
                    <a:cubicBezTo>
                      <a:pt x="266" y="109"/>
                      <a:pt x="292" y="113"/>
                      <a:pt x="317" y="121"/>
                    </a:cubicBezTo>
                    <a:cubicBezTo>
                      <a:pt x="381" y="147"/>
                      <a:pt x="450" y="160"/>
                      <a:pt x="519" y="160"/>
                    </a:cubicBezTo>
                    <a:cubicBezTo>
                      <a:pt x="560" y="160"/>
                      <a:pt x="601" y="155"/>
                      <a:pt x="641" y="146"/>
                    </a:cubicBezTo>
                    <a:cubicBezTo>
                      <a:pt x="701" y="131"/>
                      <a:pt x="760" y="126"/>
                      <a:pt x="820" y="126"/>
                    </a:cubicBezTo>
                    <a:cubicBezTo>
                      <a:pt x="913" y="126"/>
                      <a:pt x="1006" y="139"/>
                      <a:pt x="1101" y="154"/>
                    </a:cubicBezTo>
                    <a:cubicBezTo>
                      <a:pt x="1109" y="157"/>
                      <a:pt x="1118" y="158"/>
                      <a:pt x="1128" y="158"/>
                    </a:cubicBezTo>
                    <a:cubicBezTo>
                      <a:pt x="1145" y="158"/>
                      <a:pt x="1163" y="154"/>
                      <a:pt x="1178" y="146"/>
                    </a:cubicBezTo>
                    <a:lnTo>
                      <a:pt x="1178" y="14"/>
                    </a:lnTo>
                    <a:cubicBezTo>
                      <a:pt x="1129" y="14"/>
                      <a:pt x="1072" y="19"/>
                      <a:pt x="1023" y="19"/>
                    </a:cubicBezTo>
                    <a:cubicBezTo>
                      <a:pt x="928" y="19"/>
                      <a:pt x="834" y="2"/>
                      <a:pt x="744" y="2"/>
                    </a:cubicBezTo>
                    <a:cubicBezTo>
                      <a:pt x="657" y="2"/>
                      <a:pt x="571" y="19"/>
                      <a:pt x="485" y="19"/>
                    </a:cubicBezTo>
                    <a:cubicBezTo>
                      <a:pt x="480" y="19"/>
                      <a:pt x="475" y="19"/>
                      <a:pt x="470" y="19"/>
                    </a:cubicBezTo>
                    <a:cubicBezTo>
                      <a:pt x="430" y="19"/>
                      <a:pt x="390" y="6"/>
                      <a:pt x="350" y="6"/>
                    </a:cubicBezTo>
                    <a:cubicBezTo>
                      <a:pt x="300" y="3"/>
                      <a:pt x="249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85"/>
              <p:cNvSpPr/>
              <p:nvPr/>
            </p:nvSpPr>
            <p:spPr>
              <a:xfrm>
                <a:off x="1546117" y="3849666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41" y="0"/>
                    </a:moveTo>
                    <a:cubicBezTo>
                      <a:pt x="33" y="0"/>
                      <a:pt x="21" y="12"/>
                      <a:pt x="0" y="21"/>
                    </a:cubicBezTo>
                    <a:cubicBezTo>
                      <a:pt x="17" y="45"/>
                      <a:pt x="25" y="66"/>
                      <a:pt x="37" y="70"/>
                    </a:cubicBezTo>
                    <a:cubicBezTo>
                      <a:pt x="54" y="78"/>
                      <a:pt x="70" y="78"/>
                      <a:pt x="87" y="78"/>
                    </a:cubicBezTo>
                    <a:cubicBezTo>
                      <a:pt x="144" y="78"/>
                      <a:pt x="193" y="74"/>
                      <a:pt x="247" y="70"/>
                    </a:cubicBezTo>
                    <a:cubicBezTo>
                      <a:pt x="259" y="66"/>
                      <a:pt x="271" y="62"/>
                      <a:pt x="279" y="54"/>
                    </a:cubicBezTo>
                    <a:lnTo>
                      <a:pt x="279" y="21"/>
                    </a:lnTo>
                    <a:cubicBezTo>
                      <a:pt x="275" y="17"/>
                      <a:pt x="271" y="12"/>
                      <a:pt x="267" y="12"/>
                    </a:cubicBezTo>
                    <a:cubicBezTo>
                      <a:pt x="193" y="8"/>
                      <a:pt x="11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85"/>
              <p:cNvSpPr/>
              <p:nvPr/>
            </p:nvSpPr>
            <p:spPr>
              <a:xfrm>
                <a:off x="1472928" y="4121258"/>
                <a:ext cx="95985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59" extrusionOk="0">
                    <a:moveTo>
                      <a:pt x="393" y="1"/>
                    </a:moveTo>
                    <a:cubicBezTo>
                      <a:pt x="284" y="1"/>
                      <a:pt x="175" y="43"/>
                      <a:pt x="66" y="58"/>
                    </a:cubicBezTo>
                    <a:cubicBezTo>
                      <a:pt x="46" y="62"/>
                      <a:pt x="30" y="86"/>
                      <a:pt x="1" y="111"/>
                    </a:cubicBezTo>
                    <a:cubicBezTo>
                      <a:pt x="34" y="205"/>
                      <a:pt x="66" y="205"/>
                      <a:pt x="99" y="205"/>
                    </a:cubicBezTo>
                    <a:lnTo>
                      <a:pt x="304" y="205"/>
                    </a:lnTo>
                    <a:cubicBezTo>
                      <a:pt x="374" y="209"/>
                      <a:pt x="440" y="205"/>
                      <a:pt x="506" y="213"/>
                    </a:cubicBezTo>
                    <a:cubicBezTo>
                      <a:pt x="559" y="218"/>
                      <a:pt x="608" y="234"/>
                      <a:pt x="661" y="242"/>
                    </a:cubicBezTo>
                    <a:cubicBezTo>
                      <a:pt x="684" y="245"/>
                      <a:pt x="708" y="258"/>
                      <a:pt x="732" y="258"/>
                    </a:cubicBezTo>
                    <a:cubicBezTo>
                      <a:pt x="739" y="258"/>
                      <a:pt x="745" y="257"/>
                      <a:pt x="752" y="255"/>
                    </a:cubicBezTo>
                    <a:cubicBezTo>
                      <a:pt x="800" y="233"/>
                      <a:pt x="848" y="226"/>
                      <a:pt x="896" y="226"/>
                    </a:cubicBezTo>
                    <a:cubicBezTo>
                      <a:pt x="951" y="226"/>
                      <a:pt x="1005" y="235"/>
                      <a:pt x="1059" y="246"/>
                    </a:cubicBezTo>
                    <a:cubicBezTo>
                      <a:pt x="1101" y="246"/>
                      <a:pt x="1142" y="238"/>
                      <a:pt x="1178" y="222"/>
                    </a:cubicBezTo>
                    <a:lnTo>
                      <a:pt x="1178" y="25"/>
                    </a:lnTo>
                    <a:cubicBezTo>
                      <a:pt x="1157" y="15"/>
                      <a:pt x="1134" y="12"/>
                      <a:pt x="1112" y="12"/>
                    </a:cubicBezTo>
                    <a:cubicBezTo>
                      <a:pt x="1066" y="12"/>
                      <a:pt x="1020" y="26"/>
                      <a:pt x="973" y="37"/>
                    </a:cubicBezTo>
                    <a:cubicBezTo>
                      <a:pt x="906" y="56"/>
                      <a:pt x="836" y="65"/>
                      <a:pt x="767" y="65"/>
                    </a:cubicBezTo>
                    <a:cubicBezTo>
                      <a:pt x="684" y="65"/>
                      <a:pt x="600" y="52"/>
                      <a:pt x="522" y="25"/>
                    </a:cubicBezTo>
                    <a:cubicBezTo>
                      <a:pt x="479" y="7"/>
                      <a:pt x="436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2" name="Google Shape;2392;p85"/>
              <p:cNvSpPr/>
              <p:nvPr/>
            </p:nvSpPr>
            <p:spPr>
              <a:xfrm>
                <a:off x="1516728" y="4036019"/>
                <a:ext cx="52185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97" extrusionOk="0">
                    <a:moveTo>
                      <a:pt x="550" y="1"/>
                    </a:moveTo>
                    <a:cubicBezTo>
                      <a:pt x="398" y="13"/>
                      <a:pt x="251" y="25"/>
                      <a:pt x="95" y="42"/>
                    </a:cubicBezTo>
                    <a:cubicBezTo>
                      <a:pt x="62" y="54"/>
                      <a:pt x="29" y="71"/>
                      <a:pt x="0" y="95"/>
                    </a:cubicBezTo>
                    <a:cubicBezTo>
                      <a:pt x="46" y="160"/>
                      <a:pt x="97" y="192"/>
                      <a:pt x="154" y="192"/>
                    </a:cubicBezTo>
                    <a:cubicBezTo>
                      <a:pt x="180" y="192"/>
                      <a:pt x="206" y="186"/>
                      <a:pt x="234" y="173"/>
                    </a:cubicBezTo>
                    <a:cubicBezTo>
                      <a:pt x="260" y="163"/>
                      <a:pt x="286" y="158"/>
                      <a:pt x="312" y="158"/>
                    </a:cubicBezTo>
                    <a:cubicBezTo>
                      <a:pt x="341" y="158"/>
                      <a:pt x="369" y="164"/>
                      <a:pt x="394" y="177"/>
                    </a:cubicBezTo>
                    <a:cubicBezTo>
                      <a:pt x="455" y="187"/>
                      <a:pt x="519" y="195"/>
                      <a:pt x="580" y="195"/>
                    </a:cubicBezTo>
                    <a:cubicBezTo>
                      <a:pt x="594" y="195"/>
                      <a:pt x="607" y="194"/>
                      <a:pt x="620" y="194"/>
                    </a:cubicBezTo>
                    <a:cubicBezTo>
                      <a:pt x="624" y="196"/>
                      <a:pt x="627" y="197"/>
                      <a:pt x="630" y="197"/>
                    </a:cubicBezTo>
                    <a:cubicBezTo>
                      <a:pt x="633" y="197"/>
                      <a:pt x="636" y="196"/>
                      <a:pt x="640" y="194"/>
                    </a:cubicBezTo>
                    <a:lnTo>
                      <a:pt x="640" y="17"/>
                    </a:lnTo>
                    <a:cubicBezTo>
                      <a:pt x="612" y="5"/>
                      <a:pt x="583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3" name="Google Shape;2393;p85"/>
              <p:cNvSpPr/>
              <p:nvPr/>
            </p:nvSpPr>
            <p:spPr>
              <a:xfrm>
                <a:off x="1477324" y="3993114"/>
                <a:ext cx="74900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72" extrusionOk="0">
                    <a:moveTo>
                      <a:pt x="533" y="1"/>
                    </a:moveTo>
                    <a:cubicBezTo>
                      <a:pt x="454" y="1"/>
                      <a:pt x="374" y="9"/>
                      <a:pt x="296" y="40"/>
                    </a:cubicBezTo>
                    <a:cubicBezTo>
                      <a:pt x="238" y="53"/>
                      <a:pt x="183" y="61"/>
                      <a:pt x="126" y="61"/>
                    </a:cubicBezTo>
                    <a:cubicBezTo>
                      <a:pt x="114" y="61"/>
                      <a:pt x="102" y="61"/>
                      <a:pt x="90" y="60"/>
                    </a:cubicBezTo>
                    <a:cubicBezTo>
                      <a:pt x="54" y="64"/>
                      <a:pt x="21" y="85"/>
                      <a:pt x="0" y="117"/>
                    </a:cubicBezTo>
                    <a:cubicBezTo>
                      <a:pt x="17" y="138"/>
                      <a:pt x="29" y="167"/>
                      <a:pt x="45" y="167"/>
                    </a:cubicBezTo>
                    <a:cubicBezTo>
                      <a:pt x="63" y="170"/>
                      <a:pt x="80" y="171"/>
                      <a:pt x="99" y="171"/>
                    </a:cubicBezTo>
                    <a:cubicBezTo>
                      <a:pt x="128" y="171"/>
                      <a:pt x="159" y="168"/>
                      <a:pt x="189" y="163"/>
                    </a:cubicBezTo>
                    <a:cubicBezTo>
                      <a:pt x="215" y="151"/>
                      <a:pt x="243" y="144"/>
                      <a:pt x="270" y="144"/>
                    </a:cubicBezTo>
                    <a:cubicBezTo>
                      <a:pt x="290" y="144"/>
                      <a:pt x="310" y="148"/>
                      <a:pt x="328" y="154"/>
                    </a:cubicBezTo>
                    <a:cubicBezTo>
                      <a:pt x="337" y="158"/>
                      <a:pt x="345" y="158"/>
                      <a:pt x="357" y="158"/>
                    </a:cubicBezTo>
                    <a:cubicBezTo>
                      <a:pt x="509" y="158"/>
                      <a:pt x="661" y="163"/>
                      <a:pt x="817" y="163"/>
                    </a:cubicBezTo>
                    <a:cubicBezTo>
                      <a:pt x="821" y="163"/>
                      <a:pt x="826" y="164"/>
                      <a:pt x="831" y="164"/>
                    </a:cubicBezTo>
                    <a:cubicBezTo>
                      <a:pt x="871" y="164"/>
                      <a:pt x="908" y="133"/>
                      <a:pt x="919" y="93"/>
                    </a:cubicBezTo>
                    <a:cubicBezTo>
                      <a:pt x="907" y="15"/>
                      <a:pt x="870" y="15"/>
                      <a:pt x="841" y="15"/>
                    </a:cubicBezTo>
                    <a:cubicBezTo>
                      <a:pt x="740" y="15"/>
                      <a:pt x="636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85"/>
              <p:cNvSpPr/>
              <p:nvPr/>
            </p:nvSpPr>
            <p:spPr>
              <a:xfrm>
                <a:off x="1530405" y="4078679"/>
                <a:ext cx="3850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8" extrusionOk="0">
                    <a:moveTo>
                      <a:pt x="344" y="0"/>
                    </a:moveTo>
                    <a:cubicBezTo>
                      <a:pt x="236" y="0"/>
                      <a:pt x="130" y="25"/>
                      <a:pt x="33" y="72"/>
                    </a:cubicBezTo>
                    <a:cubicBezTo>
                      <a:pt x="21" y="80"/>
                      <a:pt x="9" y="105"/>
                      <a:pt x="1" y="121"/>
                    </a:cubicBezTo>
                    <a:lnTo>
                      <a:pt x="5" y="162"/>
                    </a:lnTo>
                    <a:cubicBezTo>
                      <a:pt x="8" y="162"/>
                      <a:pt x="12" y="162"/>
                      <a:pt x="16" y="162"/>
                    </a:cubicBezTo>
                    <a:cubicBezTo>
                      <a:pt x="137" y="162"/>
                      <a:pt x="254" y="217"/>
                      <a:pt x="374" y="217"/>
                    </a:cubicBezTo>
                    <a:cubicBezTo>
                      <a:pt x="396" y="217"/>
                      <a:pt x="418" y="216"/>
                      <a:pt x="440" y="211"/>
                    </a:cubicBezTo>
                    <a:cubicBezTo>
                      <a:pt x="452" y="207"/>
                      <a:pt x="464" y="207"/>
                      <a:pt x="472" y="203"/>
                    </a:cubicBezTo>
                    <a:lnTo>
                      <a:pt x="472" y="43"/>
                    </a:lnTo>
                    <a:cubicBezTo>
                      <a:pt x="448" y="23"/>
                      <a:pt x="419" y="10"/>
                      <a:pt x="390" y="2"/>
                    </a:cubicBezTo>
                    <a:cubicBezTo>
                      <a:pt x="375" y="1"/>
                      <a:pt x="359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85"/>
              <p:cNvSpPr/>
              <p:nvPr/>
            </p:nvSpPr>
            <p:spPr>
              <a:xfrm>
                <a:off x="1547420" y="3899083"/>
                <a:ext cx="21493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53" extrusionOk="0">
                    <a:moveTo>
                      <a:pt x="231" y="0"/>
                    </a:moveTo>
                    <a:cubicBezTo>
                      <a:pt x="169" y="9"/>
                      <a:pt x="103" y="13"/>
                      <a:pt x="38" y="21"/>
                    </a:cubicBezTo>
                    <a:cubicBezTo>
                      <a:pt x="25" y="25"/>
                      <a:pt x="13" y="46"/>
                      <a:pt x="1" y="62"/>
                    </a:cubicBezTo>
                    <a:cubicBezTo>
                      <a:pt x="13" y="128"/>
                      <a:pt x="42" y="144"/>
                      <a:pt x="75" y="144"/>
                    </a:cubicBezTo>
                    <a:cubicBezTo>
                      <a:pt x="80" y="145"/>
                      <a:pt x="84" y="145"/>
                      <a:pt x="89" y="145"/>
                    </a:cubicBezTo>
                    <a:cubicBezTo>
                      <a:pt x="113" y="145"/>
                      <a:pt x="139" y="139"/>
                      <a:pt x="163" y="139"/>
                    </a:cubicBezTo>
                    <a:cubicBezTo>
                      <a:pt x="168" y="139"/>
                      <a:pt x="173" y="139"/>
                      <a:pt x="177" y="140"/>
                    </a:cubicBezTo>
                    <a:cubicBezTo>
                      <a:pt x="206" y="140"/>
                      <a:pt x="235" y="144"/>
                      <a:pt x="263" y="152"/>
                    </a:cubicBezTo>
                    <a:lnTo>
                      <a:pt x="263" y="9"/>
                    </a:lnTo>
                    <a:cubicBezTo>
                      <a:pt x="255" y="0"/>
                      <a:pt x="243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85"/>
              <p:cNvSpPr/>
              <p:nvPr/>
            </p:nvSpPr>
            <p:spPr>
              <a:xfrm>
                <a:off x="1555154" y="3993603"/>
                <a:ext cx="13759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5" extrusionOk="0">
                    <a:moveTo>
                      <a:pt x="168" y="1"/>
                    </a:moveTo>
                    <a:cubicBezTo>
                      <a:pt x="123" y="1"/>
                      <a:pt x="70" y="34"/>
                      <a:pt x="21" y="42"/>
                    </a:cubicBezTo>
                    <a:cubicBezTo>
                      <a:pt x="13" y="42"/>
                      <a:pt x="0" y="70"/>
                      <a:pt x="0" y="91"/>
                    </a:cubicBezTo>
                    <a:cubicBezTo>
                      <a:pt x="0" y="107"/>
                      <a:pt x="4" y="124"/>
                      <a:pt x="17" y="140"/>
                    </a:cubicBezTo>
                    <a:cubicBezTo>
                      <a:pt x="25" y="152"/>
                      <a:pt x="41" y="161"/>
                      <a:pt x="58" y="165"/>
                    </a:cubicBezTo>
                    <a:cubicBezTo>
                      <a:pt x="95" y="165"/>
                      <a:pt x="132" y="161"/>
                      <a:pt x="168" y="1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97" name="Google Shape;2397;p85"/>
            <p:cNvSpPr/>
            <p:nvPr/>
          </p:nvSpPr>
          <p:spPr>
            <a:xfrm>
              <a:off x="3092857" y="3560390"/>
              <a:ext cx="38351" cy="7377"/>
            </a:xfrm>
            <a:custGeom>
              <a:avLst/>
              <a:gdLst/>
              <a:ahLst/>
              <a:cxnLst/>
              <a:rect l="l" t="t" r="r" b="b"/>
              <a:pathLst>
                <a:path w="785" h="151" extrusionOk="0">
                  <a:moveTo>
                    <a:pt x="166" y="0"/>
                  </a:moveTo>
                  <a:cubicBezTo>
                    <a:pt x="125" y="0"/>
                    <a:pt x="85" y="10"/>
                    <a:pt x="46" y="27"/>
                  </a:cubicBezTo>
                  <a:cubicBezTo>
                    <a:pt x="29" y="39"/>
                    <a:pt x="13" y="55"/>
                    <a:pt x="1" y="72"/>
                  </a:cubicBezTo>
                  <a:cubicBezTo>
                    <a:pt x="39" y="122"/>
                    <a:pt x="75" y="151"/>
                    <a:pt x="117" y="151"/>
                  </a:cubicBezTo>
                  <a:cubicBezTo>
                    <a:pt x="133" y="151"/>
                    <a:pt x="151" y="147"/>
                    <a:pt x="169" y="137"/>
                  </a:cubicBezTo>
                  <a:cubicBezTo>
                    <a:pt x="198" y="121"/>
                    <a:pt x="230" y="113"/>
                    <a:pt x="263" y="113"/>
                  </a:cubicBezTo>
                  <a:cubicBezTo>
                    <a:pt x="296" y="113"/>
                    <a:pt x="329" y="121"/>
                    <a:pt x="358" y="137"/>
                  </a:cubicBezTo>
                  <a:cubicBezTo>
                    <a:pt x="376" y="146"/>
                    <a:pt x="397" y="150"/>
                    <a:pt x="418" y="150"/>
                  </a:cubicBezTo>
                  <a:cubicBezTo>
                    <a:pt x="439" y="150"/>
                    <a:pt x="460" y="146"/>
                    <a:pt x="481" y="137"/>
                  </a:cubicBezTo>
                  <a:cubicBezTo>
                    <a:pt x="507" y="125"/>
                    <a:pt x="537" y="119"/>
                    <a:pt x="567" y="119"/>
                  </a:cubicBezTo>
                  <a:cubicBezTo>
                    <a:pt x="597" y="119"/>
                    <a:pt x="626" y="125"/>
                    <a:pt x="653" y="137"/>
                  </a:cubicBezTo>
                  <a:cubicBezTo>
                    <a:pt x="665" y="143"/>
                    <a:pt x="679" y="146"/>
                    <a:pt x="692" y="146"/>
                  </a:cubicBezTo>
                  <a:cubicBezTo>
                    <a:pt x="718" y="146"/>
                    <a:pt x="743" y="135"/>
                    <a:pt x="760" y="113"/>
                  </a:cubicBezTo>
                  <a:cubicBezTo>
                    <a:pt x="784" y="88"/>
                    <a:pt x="780" y="51"/>
                    <a:pt x="752" y="35"/>
                  </a:cubicBezTo>
                  <a:cubicBezTo>
                    <a:pt x="739" y="27"/>
                    <a:pt x="727" y="27"/>
                    <a:pt x="715" y="27"/>
                  </a:cubicBezTo>
                  <a:cubicBezTo>
                    <a:pt x="709" y="27"/>
                    <a:pt x="703" y="27"/>
                    <a:pt x="697" y="27"/>
                  </a:cubicBezTo>
                  <a:cubicBezTo>
                    <a:pt x="596" y="27"/>
                    <a:pt x="496" y="3"/>
                    <a:pt x="396" y="3"/>
                  </a:cubicBezTo>
                  <a:cubicBezTo>
                    <a:pt x="360" y="3"/>
                    <a:pt x="324" y="6"/>
                    <a:pt x="288" y="14"/>
                  </a:cubicBezTo>
                  <a:cubicBezTo>
                    <a:pt x="263" y="14"/>
                    <a:pt x="243" y="10"/>
                    <a:pt x="222" y="6"/>
                  </a:cubicBezTo>
                  <a:cubicBezTo>
                    <a:pt x="203" y="2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85"/>
            <p:cNvSpPr/>
            <p:nvPr/>
          </p:nvSpPr>
          <p:spPr>
            <a:xfrm>
              <a:off x="3168046" y="3560048"/>
              <a:ext cx="24476" cy="7621"/>
            </a:xfrm>
            <a:custGeom>
              <a:avLst/>
              <a:gdLst/>
              <a:ahLst/>
              <a:cxnLst/>
              <a:rect l="l" t="t" r="r" b="b"/>
              <a:pathLst>
                <a:path w="501" h="156" extrusionOk="0">
                  <a:moveTo>
                    <a:pt x="349" y="1"/>
                  </a:moveTo>
                  <a:lnTo>
                    <a:pt x="70" y="17"/>
                  </a:lnTo>
                  <a:cubicBezTo>
                    <a:pt x="68" y="15"/>
                    <a:pt x="65" y="14"/>
                    <a:pt x="62" y="14"/>
                  </a:cubicBezTo>
                  <a:cubicBezTo>
                    <a:pt x="59" y="14"/>
                    <a:pt x="56" y="15"/>
                    <a:pt x="54" y="17"/>
                  </a:cubicBezTo>
                  <a:cubicBezTo>
                    <a:pt x="21" y="17"/>
                    <a:pt x="0" y="42"/>
                    <a:pt x="0" y="70"/>
                  </a:cubicBezTo>
                  <a:cubicBezTo>
                    <a:pt x="0" y="107"/>
                    <a:pt x="17" y="144"/>
                    <a:pt x="54" y="148"/>
                  </a:cubicBezTo>
                  <a:cubicBezTo>
                    <a:pt x="83" y="153"/>
                    <a:pt x="111" y="155"/>
                    <a:pt x="141" y="155"/>
                  </a:cubicBezTo>
                  <a:cubicBezTo>
                    <a:pt x="162" y="155"/>
                    <a:pt x="183" y="154"/>
                    <a:pt x="206" y="153"/>
                  </a:cubicBezTo>
                  <a:cubicBezTo>
                    <a:pt x="249" y="146"/>
                    <a:pt x="290" y="124"/>
                    <a:pt x="334" y="124"/>
                  </a:cubicBezTo>
                  <a:cubicBezTo>
                    <a:pt x="348" y="124"/>
                    <a:pt x="363" y="126"/>
                    <a:pt x="378" y="132"/>
                  </a:cubicBezTo>
                  <a:cubicBezTo>
                    <a:pt x="382" y="134"/>
                    <a:pt x="386" y="134"/>
                    <a:pt x="390" y="134"/>
                  </a:cubicBezTo>
                  <a:cubicBezTo>
                    <a:pt x="409" y="134"/>
                    <a:pt x="431" y="122"/>
                    <a:pt x="448" y="116"/>
                  </a:cubicBezTo>
                  <a:cubicBezTo>
                    <a:pt x="472" y="103"/>
                    <a:pt x="501" y="95"/>
                    <a:pt x="493" y="50"/>
                  </a:cubicBezTo>
                  <a:cubicBezTo>
                    <a:pt x="489" y="25"/>
                    <a:pt x="470" y="3"/>
                    <a:pt x="446" y="3"/>
                  </a:cubicBezTo>
                  <a:cubicBezTo>
                    <a:pt x="443" y="3"/>
                    <a:pt x="439" y="4"/>
                    <a:pt x="435" y="5"/>
                  </a:cubicBezTo>
                  <a:lnTo>
                    <a:pt x="353" y="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85"/>
            <p:cNvSpPr/>
            <p:nvPr/>
          </p:nvSpPr>
          <p:spPr>
            <a:xfrm>
              <a:off x="3193891" y="3560390"/>
              <a:ext cx="12067" cy="5276"/>
            </a:xfrm>
            <a:custGeom>
              <a:avLst/>
              <a:gdLst/>
              <a:ahLst/>
              <a:cxnLst/>
              <a:rect l="l" t="t" r="r" b="b"/>
              <a:pathLst>
                <a:path w="247" h="108" extrusionOk="0">
                  <a:moveTo>
                    <a:pt x="95" y="1"/>
                  </a:moveTo>
                  <a:cubicBezTo>
                    <a:pt x="51" y="1"/>
                    <a:pt x="12" y="28"/>
                    <a:pt x="1" y="72"/>
                  </a:cubicBezTo>
                  <a:cubicBezTo>
                    <a:pt x="46" y="95"/>
                    <a:pt x="94" y="107"/>
                    <a:pt x="143" y="107"/>
                  </a:cubicBezTo>
                  <a:cubicBezTo>
                    <a:pt x="171" y="107"/>
                    <a:pt x="199" y="104"/>
                    <a:pt x="226" y="96"/>
                  </a:cubicBezTo>
                  <a:cubicBezTo>
                    <a:pt x="235" y="88"/>
                    <a:pt x="243" y="72"/>
                    <a:pt x="247" y="59"/>
                  </a:cubicBezTo>
                  <a:cubicBezTo>
                    <a:pt x="247" y="47"/>
                    <a:pt x="235" y="22"/>
                    <a:pt x="226" y="18"/>
                  </a:cubicBezTo>
                  <a:cubicBezTo>
                    <a:pt x="189" y="6"/>
                    <a:pt x="148" y="2"/>
                    <a:pt x="111" y="2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85"/>
            <p:cNvSpPr/>
            <p:nvPr/>
          </p:nvSpPr>
          <p:spPr>
            <a:xfrm>
              <a:off x="3207521" y="3559901"/>
              <a:ext cx="10260" cy="6400"/>
            </a:xfrm>
            <a:custGeom>
              <a:avLst/>
              <a:gdLst/>
              <a:ahLst/>
              <a:cxnLst/>
              <a:rect l="l" t="t" r="r" b="b"/>
              <a:pathLst>
                <a:path w="210" h="131" extrusionOk="0">
                  <a:moveTo>
                    <a:pt x="127" y="1"/>
                  </a:moveTo>
                  <a:cubicBezTo>
                    <a:pt x="76" y="1"/>
                    <a:pt x="29" y="25"/>
                    <a:pt x="1" y="69"/>
                  </a:cubicBezTo>
                  <a:cubicBezTo>
                    <a:pt x="42" y="108"/>
                    <a:pt x="79" y="131"/>
                    <a:pt x="115" y="131"/>
                  </a:cubicBezTo>
                  <a:cubicBezTo>
                    <a:pt x="137" y="131"/>
                    <a:pt x="159" y="123"/>
                    <a:pt x="181" y="106"/>
                  </a:cubicBezTo>
                  <a:cubicBezTo>
                    <a:pt x="198" y="90"/>
                    <a:pt x="206" y="73"/>
                    <a:pt x="210" y="53"/>
                  </a:cubicBezTo>
                  <a:cubicBezTo>
                    <a:pt x="202" y="32"/>
                    <a:pt x="189" y="16"/>
                    <a:pt x="173" y="8"/>
                  </a:cubicBezTo>
                  <a:cubicBezTo>
                    <a:pt x="158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85"/>
            <p:cNvSpPr/>
            <p:nvPr/>
          </p:nvSpPr>
          <p:spPr>
            <a:xfrm>
              <a:off x="3146794" y="3560927"/>
              <a:ext cx="7475" cy="6595"/>
            </a:xfrm>
            <a:custGeom>
              <a:avLst/>
              <a:gdLst/>
              <a:ahLst/>
              <a:cxnLst/>
              <a:rect l="l" t="t" r="r" b="b"/>
              <a:pathLst>
                <a:path w="153" h="135" extrusionOk="0">
                  <a:moveTo>
                    <a:pt x="72" y="0"/>
                  </a:moveTo>
                  <a:cubicBezTo>
                    <a:pt x="53" y="0"/>
                    <a:pt x="35" y="18"/>
                    <a:pt x="0" y="52"/>
                  </a:cubicBezTo>
                  <a:cubicBezTo>
                    <a:pt x="9" y="98"/>
                    <a:pt x="33" y="130"/>
                    <a:pt x="70" y="135"/>
                  </a:cubicBezTo>
                  <a:cubicBezTo>
                    <a:pt x="72" y="135"/>
                    <a:pt x="75" y="135"/>
                    <a:pt x="77" y="135"/>
                  </a:cubicBezTo>
                  <a:cubicBezTo>
                    <a:pt x="108" y="135"/>
                    <a:pt x="141" y="110"/>
                    <a:pt x="152" y="52"/>
                  </a:cubicBezTo>
                  <a:cubicBezTo>
                    <a:pt x="111" y="18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85"/>
            <p:cNvSpPr/>
            <p:nvPr/>
          </p:nvSpPr>
          <p:spPr>
            <a:xfrm>
              <a:off x="3157835" y="3561074"/>
              <a:ext cx="7426" cy="6644"/>
            </a:xfrm>
            <a:custGeom>
              <a:avLst/>
              <a:gdLst/>
              <a:ahLst/>
              <a:cxnLst/>
              <a:rect l="l" t="t" r="r" b="b"/>
              <a:pathLst>
                <a:path w="152" h="136" extrusionOk="0">
                  <a:moveTo>
                    <a:pt x="74" y="0"/>
                  </a:moveTo>
                  <a:cubicBezTo>
                    <a:pt x="29" y="0"/>
                    <a:pt x="0" y="25"/>
                    <a:pt x="0" y="58"/>
                  </a:cubicBezTo>
                  <a:cubicBezTo>
                    <a:pt x="4" y="95"/>
                    <a:pt x="33" y="127"/>
                    <a:pt x="70" y="136"/>
                  </a:cubicBezTo>
                  <a:cubicBezTo>
                    <a:pt x="111" y="136"/>
                    <a:pt x="144" y="111"/>
                    <a:pt x="152" y="70"/>
                  </a:cubicBezTo>
                  <a:cubicBezTo>
                    <a:pt x="152" y="54"/>
                    <a:pt x="148" y="41"/>
                    <a:pt x="140" y="29"/>
                  </a:cubicBezTo>
                  <a:cubicBezTo>
                    <a:pt x="127" y="17"/>
                    <a:pt x="111" y="4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85"/>
            <p:cNvSpPr/>
            <p:nvPr/>
          </p:nvSpPr>
          <p:spPr>
            <a:xfrm>
              <a:off x="3136974" y="3560439"/>
              <a:ext cx="6840" cy="6205"/>
            </a:xfrm>
            <a:custGeom>
              <a:avLst/>
              <a:gdLst/>
              <a:ahLst/>
              <a:cxnLst/>
              <a:rect l="l" t="t" r="r" b="b"/>
              <a:pathLst>
                <a:path w="140" h="127" extrusionOk="0">
                  <a:moveTo>
                    <a:pt x="66" y="1"/>
                  </a:moveTo>
                  <a:cubicBezTo>
                    <a:pt x="45" y="9"/>
                    <a:pt x="25" y="21"/>
                    <a:pt x="9" y="38"/>
                  </a:cubicBezTo>
                  <a:cubicBezTo>
                    <a:pt x="0" y="50"/>
                    <a:pt x="0" y="71"/>
                    <a:pt x="4" y="87"/>
                  </a:cubicBezTo>
                  <a:cubicBezTo>
                    <a:pt x="17" y="112"/>
                    <a:pt x="43" y="126"/>
                    <a:pt x="70" y="126"/>
                  </a:cubicBezTo>
                  <a:cubicBezTo>
                    <a:pt x="87" y="126"/>
                    <a:pt x="105" y="120"/>
                    <a:pt x="119" y="108"/>
                  </a:cubicBezTo>
                  <a:cubicBezTo>
                    <a:pt x="132" y="91"/>
                    <a:pt x="140" y="67"/>
                    <a:pt x="140" y="46"/>
                  </a:cubicBezTo>
                  <a:cubicBezTo>
                    <a:pt x="140" y="34"/>
                    <a:pt x="119" y="21"/>
                    <a:pt x="107" y="13"/>
                  </a:cubicBezTo>
                  <a:cubicBezTo>
                    <a:pt x="91" y="5"/>
                    <a:pt x="78" y="5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2404;p85"/>
            <p:cNvSpPr/>
            <p:nvPr/>
          </p:nvSpPr>
          <p:spPr>
            <a:xfrm>
              <a:off x="3140589" y="3635628"/>
              <a:ext cx="74602" cy="8598"/>
            </a:xfrm>
            <a:custGeom>
              <a:avLst/>
              <a:gdLst/>
              <a:ahLst/>
              <a:cxnLst/>
              <a:rect l="l" t="t" r="r" b="b"/>
              <a:pathLst>
                <a:path w="1527" h="176" extrusionOk="0">
                  <a:moveTo>
                    <a:pt x="1461" y="1"/>
                  </a:moveTo>
                  <a:cubicBezTo>
                    <a:pt x="1342" y="1"/>
                    <a:pt x="1223" y="1"/>
                    <a:pt x="1104" y="5"/>
                  </a:cubicBezTo>
                  <a:cubicBezTo>
                    <a:pt x="882" y="17"/>
                    <a:pt x="665" y="29"/>
                    <a:pt x="447" y="50"/>
                  </a:cubicBezTo>
                  <a:cubicBezTo>
                    <a:pt x="388" y="52"/>
                    <a:pt x="329" y="55"/>
                    <a:pt x="270" y="55"/>
                  </a:cubicBezTo>
                  <a:cubicBezTo>
                    <a:pt x="226" y="55"/>
                    <a:pt x="183" y="53"/>
                    <a:pt x="140" y="50"/>
                  </a:cubicBezTo>
                  <a:cubicBezTo>
                    <a:pt x="131" y="49"/>
                    <a:pt x="123" y="48"/>
                    <a:pt x="114" y="48"/>
                  </a:cubicBezTo>
                  <a:cubicBezTo>
                    <a:pt x="73" y="48"/>
                    <a:pt x="31" y="64"/>
                    <a:pt x="0" y="91"/>
                  </a:cubicBezTo>
                  <a:cubicBezTo>
                    <a:pt x="17" y="157"/>
                    <a:pt x="54" y="157"/>
                    <a:pt x="86" y="165"/>
                  </a:cubicBezTo>
                  <a:cubicBezTo>
                    <a:pt x="110" y="173"/>
                    <a:pt x="133" y="175"/>
                    <a:pt x="157" y="175"/>
                  </a:cubicBezTo>
                  <a:cubicBezTo>
                    <a:pt x="170" y="175"/>
                    <a:pt x="184" y="175"/>
                    <a:pt x="197" y="173"/>
                  </a:cubicBezTo>
                  <a:cubicBezTo>
                    <a:pt x="240" y="166"/>
                    <a:pt x="283" y="161"/>
                    <a:pt x="326" y="161"/>
                  </a:cubicBezTo>
                  <a:cubicBezTo>
                    <a:pt x="357" y="161"/>
                    <a:pt x="388" y="164"/>
                    <a:pt x="419" y="169"/>
                  </a:cubicBezTo>
                  <a:cubicBezTo>
                    <a:pt x="489" y="169"/>
                    <a:pt x="558" y="165"/>
                    <a:pt x="628" y="161"/>
                  </a:cubicBezTo>
                  <a:lnTo>
                    <a:pt x="1083" y="144"/>
                  </a:lnTo>
                  <a:cubicBezTo>
                    <a:pt x="1112" y="144"/>
                    <a:pt x="1141" y="140"/>
                    <a:pt x="1170" y="136"/>
                  </a:cubicBezTo>
                  <a:cubicBezTo>
                    <a:pt x="1205" y="132"/>
                    <a:pt x="1240" y="124"/>
                    <a:pt x="1276" y="124"/>
                  </a:cubicBezTo>
                  <a:cubicBezTo>
                    <a:pt x="1306" y="124"/>
                    <a:pt x="1336" y="129"/>
                    <a:pt x="1367" y="148"/>
                  </a:cubicBezTo>
                  <a:cubicBezTo>
                    <a:pt x="1386" y="160"/>
                    <a:pt x="1404" y="165"/>
                    <a:pt x="1420" y="165"/>
                  </a:cubicBezTo>
                  <a:cubicBezTo>
                    <a:pt x="1462" y="165"/>
                    <a:pt x="1492" y="131"/>
                    <a:pt x="1510" y="87"/>
                  </a:cubicBezTo>
                  <a:cubicBezTo>
                    <a:pt x="1527" y="58"/>
                    <a:pt x="1514" y="21"/>
                    <a:pt x="1486" y="9"/>
                  </a:cubicBezTo>
                  <a:cubicBezTo>
                    <a:pt x="1477" y="5"/>
                    <a:pt x="1469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2405;p85"/>
            <p:cNvSpPr/>
            <p:nvPr/>
          </p:nvSpPr>
          <p:spPr>
            <a:xfrm>
              <a:off x="3215973" y="3635432"/>
              <a:ext cx="10260" cy="6644"/>
            </a:xfrm>
            <a:custGeom>
              <a:avLst/>
              <a:gdLst/>
              <a:ahLst/>
              <a:cxnLst/>
              <a:rect l="l" t="t" r="r" b="b"/>
              <a:pathLst>
                <a:path w="210" h="136" extrusionOk="0">
                  <a:moveTo>
                    <a:pt x="98" y="0"/>
                  </a:moveTo>
                  <a:cubicBezTo>
                    <a:pt x="67" y="0"/>
                    <a:pt x="34" y="14"/>
                    <a:pt x="0" y="50"/>
                  </a:cubicBezTo>
                  <a:cubicBezTo>
                    <a:pt x="25" y="119"/>
                    <a:pt x="59" y="136"/>
                    <a:pt x="97" y="136"/>
                  </a:cubicBezTo>
                  <a:cubicBezTo>
                    <a:pt x="116" y="136"/>
                    <a:pt x="136" y="132"/>
                    <a:pt x="156" y="128"/>
                  </a:cubicBezTo>
                  <a:cubicBezTo>
                    <a:pt x="193" y="120"/>
                    <a:pt x="209" y="91"/>
                    <a:pt x="197" y="33"/>
                  </a:cubicBezTo>
                  <a:cubicBezTo>
                    <a:pt x="164" y="15"/>
                    <a:pt x="13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85"/>
            <p:cNvSpPr/>
            <p:nvPr/>
          </p:nvSpPr>
          <p:spPr>
            <a:xfrm>
              <a:off x="3230386" y="3636409"/>
              <a:ext cx="9282" cy="6498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08" y="0"/>
                  </a:moveTo>
                  <a:cubicBezTo>
                    <a:pt x="83" y="0"/>
                    <a:pt x="58" y="7"/>
                    <a:pt x="33" y="13"/>
                  </a:cubicBezTo>
                  <a:cubicBezTo>
                    <a:pt x="9" y="17"/>
                    <a:pt x="0" y="59"/>
                    <a:pt x="17" y="79"/>
                  </a:cubicBezTo>
                  <a:cubicBezTo>
                    <a:pt x="36" y="113"/>
                    <a:pt x="68" y="133"/>
                    <a:pt x="105" y="133"/>
                  </a:cubicBezTo>
                  <a:cubicBezTo>
                    <a:pt x="108" y="133"/>
                    <a:pt x="112" y="133"/>
                    <a:pt x="115" y="132"/>
                  </a:cubicBezTo>
                  <a:cubicBezTo>
                    <a:pt x="165" y="124"/>
                    <a:pt x="177" y="87"/>
                    <a:pt x="189" y="30"/>
                  </a:cubicBezTo>
                  <a:cubicBezTo>
                    <a:pt x="161" y="7"/>
                    <a:pt x="13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85"/>
            <p:cNvSpPr/>
            <p:nvPr/>
          </p:nvSpPr>
          <p:spPr>
            <a:xfrm>
              <a:off x="3104876" y="3638168"/>
              <a:ext cx="5667" cy="4934"/>
            </a:xfrm>
            <a:custGeom>
              <a:avLst/>
              <a:gdLst/>
              <a:ahLst/>
              <a:cxnLst/>
              <a:rect l="l" t="t" r="r" b="b"/>
              <a:pathLst>
                <a:path w="116" h="101" extrusionOk="0">
                  <a:moveTo>
                    <a:pt x="41" y="1"/>
                  </a:moveTo>
                  <a:cubicBezTo>
                    <a:pt x="24" y="1"/>
                    <a:pt x="7" y="8"/>
                    <a:pt x="1" y="31"/>
                  </a:cubicBezTo>
                  <a:cubicBezTo>
                    <a:pt x="1" y="55"/>
                    <a:pt x="5" y="80"/>
                    <a:pt x="13" y="100"/>
                  </a:cubicBezTo>
                  <a:cubicBezTo>
                    <a:pt x="42" y="100"/>
                    <a:pt x="66" y="92"/>
                    <a:pt x="95" y="88"/>
                  </a:cubicBezTo>
                  <a:cubicBezTo>
                    <a:pt x="108" y="76"/>
                    <a:pt x="112" y="64"/>
                    <a:pt x="116" y="51"/>
                  </a:cubicBezTo>
                  <a:cubicBezTo>
                    <a:pt x="112" y="35"/>
                    <a:pt x="103" y="18"/>
                    <a:pt x="91" y="6"/>
                  </a:cubicBezTo>
                  <a:cubicBezTo>
                    <a:pt x="87" y="2"/>
                    <a:pt x="81" y="1"/>
                    <a:pt x="74" y="1"/>
                  </a:cubicBezTo>
                  <a:cubicBezTo>
                    <a:pt x="68" y="1"/>
                    <a:pt x="60" y="2"/>
                    <a:pt x="54" y="2"/>
                  </a:cubicBezTo>
                  <a:cubicBezTo>
                    <a:pt x="50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85"/>
            <p:cNvSpPr/>
            <p:nvPr/>
          </p:nvSpPr>
          <p:spPr>
            <a:xfrm>
              <a:off x="3175667" y="3662352"/>
              <a:ext cx="85252" cy="7084"/>
            </a:xfrm>
            <a:custGeom>
              <a:avLst/>
              <a:gdLst/>
              <a:ahLst/>
              <a:cxnLst/>
              <a:rect l="l" t="t" r="r" b="b"/>
              <a:pathLst>
                <a:path w="1745" h="145" extrusionOk="0">
                  <a:moveTo>
                    <a:pt x="1583" y="1"/>
                  </a:moveTo>
                  <a:cubicBezTo>
                    <a:pt x="1568" y="1"/>
                    <a:pt x="1554" y="2"/>
                    <a:pt x="1539" y="4"/>
                  </a:cubicBezTo>
                  <a:cubicBezTo>
                    <a:pt x="1449" y="4"/>
                    <a:pt x="1358" y="12"/>
                    <a:pt x="1268" y="12"/>
                  </a:cubicBezTo>
                  <a:cubicBezTo>
                    <a:pt x="1075" y="12"/>
                    <a:pt x="887" y="12"/>
                    <a:pt x="694" y="20"/>
                  </a:cubicBezTo>
                  <a:cubicBezTo>
                    <a:pt x="684" y="20"/>
                    <a:pt x="673" y="20"/>
                    <a:pt x="663" y="20"/>
                  </a:cubicBezTo>
                  <a:cubicBezTo>
                    <a:pt x="608" y="20"/>
                    <a:pt x="553" y="16"/>
                    <a:pt x="497" y="16"/>
                  </a:cubicBezTo>
                  <a:cubicBezTo>
                    <a:pt x="438" y="16"/>
                    <a:pt x="379" y="21"/>
                    <a:pt x="320" y="40"/>
                  </a:cubicBezTo>
                  <a:cubicBezTo>
                    <a:pt x="317" y="41"/>
                    <a:pt x="315" y="41"/>
                    <a:pt x="312" y="41"/>
                  </a:cubicBezTo>
                  <a:cubicBezTo>
                    <a:pt x="294" y="41"/>
                    <a:pt x="276" y="32"/>
                    <a:pt x="255" y="28"/>
                  </a:cubicBezTo>
                  <a:cubicBezTo>
                    <a:pt x="227" y="19"/>
                    <a:pt x="198" y="14"/>
                    <a:pt x="169" y="14"/>
                  </a:cubicBezTo>
                  <a:cubicBezTo>
                    <a:pt x="108" y="14"/>
                    <a:pt x="48" y="34"/>
                    <a:pt x="0" y="73"/>
                  </a:cubicBezTo>
                  <a:cubicBezTo>
                    <a:pt x="46" y="110"/>
                    <a:pt x="102" y="129"/>
                    <a:pt x="158" y="129"/>
                  </a:cubicBezTo>
                  <a:cubicBezTo>
                    <a:pt x="176" y="129"/>
                    <a:pt x="195" y="127"/>
                    <a:pt x="214" y="123"/>
                  </a:cubicBezTo>
                  <a:cubicBezTo>
                    <a:pt x="239" y="117"/>
                    <a:pt x="265" y="115"/>
                    <a:pt x="291" y="115"/>
                  </a:cubicBezTo>
                  <a:cubicBezTo>
                    <a:pt x="327" y="115"/>
                    <a:pt x="363" y="119"/>
                    <a:pt x="398" y="127"/>
                  </a:cubicBezTo>
                  <a:cubicBezTo>
                    <a:pt x="458" y="139"/>
                    <a:pt x="517" y="145"/>
                    <a:pt x="577" y="145"/>
                  </a:cubicBezTo>
                  <a:cubicBezTo>
                    <a:pt x="595" y="145"/>
                    <a:pt x="614" y="144"/>
                    <a:pt x="632" y="143"/>
                  </a:cubicBezTo>
                  <a:cubicBezTo>
                    <a:pt x="952" y="143"/>
                    <a:pt x="1272" y="139"/>
                    <a:pt x="1588" y="135"/>
                  </a:cubicBezTo>
                  <a:cubicBezTo>
                    <a:pt x="1594" y="135"/>
                    <a:pt x="1600" y="135"/>
                    <a:pt x="1606" y="135"/>
                  </a:cubicBezTo>
                  <a:cubicBezTo>
                    <a:pt x="1656" y="135"/>
                    <a:pt x="1704" y="119"/>
                    <a:pt x="1744" y="90"/>
                  </a:cubicBezTo>
                  <a:lnTo>
                    <a:pt x="1744" y="32"/>
                  </a:lnTo>
                  <a:cubicBezTo>
                    <a:pt x="1692" y="13"/>
                    <a:pt x="1638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85"/>
            <p:cNvSpPr/>
            <p:nvPr/>
          </p:nvSpPr>
          <p:spPr>
            <a:xfrm>
              <a:off x="3166629" y="3663964"/>
              <a:ext cx="7279" cy="3908"/>
            </a:xfrm>
            <a:custGeom>
              <a:avLst/>
              <a:gdLst/>
              <a:ahLst/>
              <a:cxnLst/>
              <a:rect l="l" t="t" r="r" b="b"/>
              <a:pathLst>
                <a:path w="149" h="80" extrusionOk="0">
                  <a:moveTo>
                    <a:pt x="68" y="1"/>
                  </a:moveTo>
                  <a:cubicBezTo>
                    <a:pt x="45" y="1"/>
                    <a:pt x="23" y="10"/>
                    <a:pt x="1" y="36"/>
                  </a:cubicBezTo>
                  <a:cubicBezTo>
                    <a:pt x="31" y="65"/>
                    <a:pt x="55" y="79"/>
                    <a:pt x="76" y="79"/>
                  </a:cubicBezTo>
                  <a:cubicBezTo>
                    <a:pt x="101" y="79"/>
                    <a:pt x="122" y="61"/>
                    <a:pt x="148" y="24"/>
                  </a:cubicBezTo>
                  <a:cubicBezTo>
                    <a:pt x="119" y="11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85"/>
            <p:cNvSpPr/>
            <p:nvPr/>
          </p:nvSpPr>
          <p:spPr>
            <a:xfrm>
              <a:off x="3110689" y="3687903"/>
              <a:ext cx="81441" cy="6937"/>
            </a:xfrm>
            <a:custGeom>
              <a:avLst/>
              <a:gdLst/>
              <a:ahLst/>
              <a:cxnLst/>
              <a:rect l="l" t="t" r="r" b="b"/>
              <a:pathLst>
                <a:path w="1667" h="142" extrusionOk="0">
                  <a:moveTo>
                    <a:pt x="295" y="1"/>
                  </a:moveTo>
                  <a:cubicBezTo>
                    <a:pt x="239" y="1"/>
                    <a:pt x="184" y="3"/>
                    <a:pt x="128" y="10"/>
                  </a:cubicBezTo>
                  <a:cubicBezTo>
                    <a:pt x="83" y="18"/>
                    <a:pt x="42" y="26"/>
                    <a:pt x="1" y="43"/>
                  </a:cubicBezTo>
                  <a:cubicBezTo>
                    <a:pt x="21" y="92"/>
                    <a:pt x="71" y="125"/>
                    <a:pt x="128" y="125"/>
                  </a:cubicBezTo>
                  <a:cubicBezTo>
                    <a:pt x="161" y="127"/>
                    <a:pt x="193" y="127"/>
                    <a:pt x="224" y="127"/>
                  </a:cubicBezTo>
                  <a:cubicBezTo>
                    <a:pt x="256" y="127"/>
                    <a:pt x="288" y="127"/>
                    <a:pt x="321" y="129"/>
                  </a:cubicBezTo>
                  <a:cubicBezTo>
                    <a:pt x="551" y="133"/>
                    <a:pt x="780" y="141"/>
                    <a:pt x="1006" y="141"/>
                  </a:cubicBezTo>
                  <a:cubicBezTo>
                    <a:pt x="1117" y="141"/>
                    <a:pt x="1224" y="129"/>
                    <a:pt x="1334" y="125"/>
                  </a:cubicBezTo>
                  <a:lnTo>
                    <a:pt x="1548" y="125"/>
                  </a:lnTo>
                  <a:cubicBezTo>
                    <a:pt x="1581" y="125"/>
                    <a:pt x="1613" y="117"/>
                    <a:pt x="1642" y="104"/>
                  </a:cubicBezTo>
                  <a:cubicBezTo>
                    <a:pt x="1654" y="96"/>
                    <a:pt x="1663" y="80"/>
                    <a:pt x="1667" y="63"/>
                  </a:cubicBezTo>
                  <a:cubicBezTo>
                    <a:pt x="1663" y="43"/>
                    <a:pt x="1650" y="30"/>
                    <a:pt x="1638" y="18"/>
                  </a:cubicBezTo>
                  <a:cubicBezTo>
                    <a:pt x="1618" y="10"/>
                    <a:pt x="1597" y="6"/>
                    <a:pt x="1572" y="6"/>
                  </a:cubicBezTo>
                  <a:cubicBezTo>
                    <a:pt x="1437" y="10"/>
                    <a:pt x="1297" y="22"/>
                    <a:pt x="1162" y="22"/>
                  </a:cubicBezTo>
                  <a:cubicBezTo>
                    <a:pt x="990" y="22"/>
                    <a:pt x="817" y="18"/>
                    <a:pt x="645" y="14"/>
                  </a:cubicBezTo>
                  <a:cubicBezTo>
                    <a:pt x="528" y="11"/>
                    <a:pt x="412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85"/>
            <p:cNvSpPr/>
            <p:nvPr/>
          </p:nvSpPr>
          <p:spPr>
            <a:xfrm>
              <a:off x="3094665" y="3688147"/>
              <a:ext cx="13875" cy="5716"/>
            </a:xfrm>
            <a:custGeom>
              <a:avLst/>
              <a:gdLst/>
              <a:ahLst/>
              <a:cxnLst/>
              <a:rect l="l" t="t" r="r" b="b"/>
              <a:pathLst>
                <a:path w="284" h="117" extrusionOk="0">
                  <a:moveTo>
                    <a:pt x="136" y="0"/>
                  </a:moveTo>
                  <a:cubicBezTo>
                    <a:pt x="92" y="0"/>
                    <a:pt x="47" y="10"/>
                    <a:pt x="1" y="42"/>
                  </a:cubicBezTo>
                  <a:cubicBezTo>
                    <a:pt x="53" y="102"/>
                    <a:pt x="106" y="116"/>
                    <a:pt x="159" y="116"/>
                  </a:cubicBezTo>
                  <a:cubicBezTo>
                    <a:pt x="192" y="116"/>
                    <a:pt x="226" y="111"/>
                    <a:pt x="259" y="107"/>
                  </a:cubicBezTo>
                  <a:cubicBezTo>
                    <a:pt x="267" y="107"/>
                    <a:pt x="280" y="79"/>
                    <a:pt x="280" y="62"/>
                  </a:cubicBezTo>
                  <a:cubicBezTo>
                    <a:pt x="284" y="46"/>
                    <a:pt x="267" y="17"/>
                    <a:pt x="259" y="17"/>
                  </a:cubicBezTo>
                  <a:cubicBezTo>
                    <a:pt x="219" y="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2412;p85"/>
            <p:cNvSpPr/>
            <p:nvPr/>
          </p:nvSpPr>
          <p:spPr>
            <a:xfrm>
              <a:off x="3074439" y="3688538"/>
              <a:ext cx="13679" cy="5863"/>
            </a:xfrm>
            <a:custGeom>
              <a:avLst/>
              <a:gdLst/>
              <a:ahLst/>
              <a:cxnLst/>
              <a:rect l="l" t="t" r="r" b="b"/>
              <a:pathLst>
                <a:path w="280" h="120" extrusionOk="0">
                  <a:moveTo>
                    <a:pt x="205" y="1"/>
                  </a:moveTo>
                  <a:cubicBezTo>
                    <a:pt x="152" y="5"/>
                    <a:pt x="99" y="13"/>
                    <a:pt x="49" y="26"/>
                  </a:cubicBezTo>
                  <a:cubicBezTo>
                    <a:pt x="33" y="30"/>
                    <a:pt x="17" y="62"/>
                    <a:pt x="0" y="87"/>
                  </a:cubicBezTo>
                  <a:cubicBezTo>
                    <a:pt x="21" y="104"/>
                    <a:pt x="37" y="120"/>
                    <a:pt x="49" y="120"/>
                  </a:cubicBezTo>
                  <a:cubicBezTo>
                    <a:pt x="107" y="120"/>
                    <a:pt x="164" y="116"/>
                    <a:pt x="226" y="112"/>
                  </a:cubicBezTo>
                  <a:cubicBezTo>
                    <a:pt x="246" y="112"/>
                    <a:pt x="246" y="112"/>
                    <a:pt x="279" y="34"/>
                  </a:cubicBezTo>
                  <a:cubicBezTo>
                    <a:pt x="255" y="26"/>
                    <a:pt x="23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2413;p85"/>
            <p:cNvSpPr/>
            <p:nvPr/>
          </p:nvSpPr>
          <p:spPr>
            <a:xfrm>
              <a:off x="3060368" y="3689125"/>
              <a:ext cx="6693" cy="4104"/>
            </a:xfrm>
            <a:custGeom>
              <a:avLst/>
              <a:gdLst/>
              <a:ahLst/>
              <a:cxnLst/>
              <a:rect l="l" t="t" r="r" b="b"/>
              <a:pathLst>
                <a:path w="137" h="84" extrusionOk="0">
                  <a:moveTo>
                    <a:pt x="72" y="0"/>
                  </a:moveTo>
                  <a:cubicBezTo>
                    <a:pt x="53" y="0"/>
                    <a:pt x="34" y="16"/>
                    <a:pt x="1" y="46"/>
                  </a:cubicBezTo>
                  <a:cubicBezTo>
                    <a:pt x="21" y="71"/>
                    <a:pt x="43" y="83"/>
                    <a:pt x="66" y="83"/>
                  </a:cubicBezTo>
                  <a:cubicBezTo>
                    <a:pt x="88" y="83"/>
                    <a:pt x="112" y="71"/>
                    <a:pt x="136" y="46"/>
                  </a:cubicBezTo>
                  <a:cubicBezTo>
                    <a:pt x="108" y="16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85"/>
            <p:cNvSpPr/>
            <p:nvPr/>
          </p:nvSpPr>
          <p:spPr>
            <a:xfrm>
              <a:off x="3122317" y="3534106"/>
              <a:ext cx="30144" cy="6742"/>
            </a:xfrm>
            <a:custGeom>
              <a:avLst/>
              <a:gdLst/>
              <a:ahLst/>
              <a:cxnLst/>
              <a:rect l="l" t="t" r="r" b="b"/>
              <a:pathLst>
                <a:path w="617" h="138" extrusionOk="0">
                  <a:moveTo>
                    <a:pt x="181" y="1"/>
                  </a:moveTo>
                  <a:cubicBezTo>
                    <a:pt x="115" y="1"/>
                    <a:pt x="53" y="21"/>
                    <a:pt x="1" y="60"/>
                  </a:cubicBezTo>
                  <a:cubicBezTo>
                    <a:pt x="21" y="107"/>
                    <a:pt x="69" y="138"/>
                    <a:pt x="120" y="138"/>
                  </a:cubicBezTo>
                  <a:cubicBezTo>
                    <a:pt x="131" y="138"/>
                    <a:pt x="142" y="137"/>
                    <a:pt x="153" y="134"/>
                  </a:cubicBezTo>
                  <a:cubicBezTo>
                    <a:pt x="191" y="121"/>
                    <a:pt x="229" y="117"/>
                    <a:pt x="267" y="117"/>
                  </a:cubicBezTo>
                  <a:cubicBezTo>
                    <a:pt x="344" y="117"/>
                    <a:pt x="419" y="134"/>
                    <a:pt x="493" y="134"/>
                  </a:cubicBezTo>
                  <a:cubicBezTo>
                    <a:pt x="530" y="130"/>
                    <a:pt x="567" y="126"/>
                    <a:pt x="604" y="117"/>
                  </a:cubicBezTo>
                  <a:cubicBezTo>
                    <a:pt x="616" y="52"/>
                    <a:pt x="592" y="27"/>
                    <a:pt x="559" y="23"/>
                  </a:cubicBezTo>
                  <a:cubicBezTo>
                    <a:pt x="514" y="15"/>
                    <a:pt x="464" y="11"/>
                    <a:pt x="419" y="11"/>
                  </a:cubicBezTo>
                  <a:cubicBezTo>
                    <a:pt x="350" y="7"/>
                    <a:pt x="284" y="11"/>
                    <a:pt x="214" y="2"/>
                  </a:cubicBezTo>
                  <a:cubicBezTo>
                    <a:pt x="203" y="1"/>
                    <a:pt x="19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2415;p85"/>
            <p:cNvSpPr/>
            <p:nvPr/>
          </p:nvSpPr>
          <p:spPr>
            <a:xfrm>
              <a:off x="3101505" y="3535864"/>
              <a:ext cx="14461" cy="5472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206" y="0"/>
                  </a:moveTo>
                  <a:cubicBezTo>
                    <a:pt x="177" y="0"/>
                    <a:pt x="148" y="7"/>
                    <a:pt x="119" y="12"/>
                  </a:cubicBezTo>
                  <a:cubicBezTo>
                    <a:pt x="116" y="11"/>
                    <a:pt x="112" y="11"/>
                    <a:pt x="108" y="11"/>
                  </a:cubicBezTo>
                  <a:cubicBezTo>
                    <a:pt x="63" y="11"/>
                    <a:pt x="19" y="35"/>
                    <a:pt x="0" y="77"/>
                  </a:cubicBezTo>
                  <a:cubicBezTo>
                    <a:pt x="46" y="100"/>
                    <a:pt x="95" y="111"/>
                    <a:pt x="145" y="111"/>
                  </a:cubicBezTo>
                  <a:cubicBezTo>
                    <a:pt x="186" y="111"/>
                    <a:pt x="227" y="104"/>
                    <a:pt x="267" y="90"/>
                  </a:cubicBezTo>
                  <a:cubicBezTo>
                    <a:pt x="279" y="90"/>
                    <a:pt x="283" y="57"/>
                    <a:pt x="296" y="32"/>
                  </a:cubicBezTo>
                  <a:cubicBezTo>
                    <a:pt x="265" y="7"/>
                    <a:pt x="23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2416;p85"/>
            <p:cNvSpPr/>
            <p:nvPr/>
          </p:nvSpPr>
          <p:spPr>
            <a:xfrm>
              <a:off x="3081034" y="3535571"/>
              <a:ext cx="12458" cy="5765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91" y="0"/>
                  </a:moveTo>
                  <a:cubicBezTo>
                    <a:pt x="188" y="0"/>
                    <a:pt x="184" y="1"/>
                    <a:pt x="181" y="1"/>
                  </a:cubicBezTo>
                  <a:cubicBezTo>
                    <a:pt x="171" y="2"/>
                    <a:pt x="161" y="3"/>
                    <a:pt x="151" y="3"/>
                  </a:cubicBezTo>
                  <a:cubicBezTo>
                    <a:pt x="138" y="3"/>
                    <a:pt x="124" y="2"/>
                    <a:pt x="111" y="2"/>
                  </a:cubicBezTo>
                  <a:cubicBezTo>
                    <a:pt x="71" y="2"/>
                    <a:pt x="32" y="8"/>
                    <a:pt x="1" y="54"/>
                  </a:cubicBezTo>
                  <a:cubicBezTo>
                    <a:pt x="4" y="89"/>
                    <a:pt x="37" y="116"/>
                    <a:pt x="75" y="116"/>
                  </a:cubicBezTo>
                  <a:cubicBezTo>
                    <a:pt x="77" y="116"/>
                    <a:pt x="80" y="116"/>
                    <a:pt x="83" y="116"/>
                  </a:cubicBezTo>
                  <a:cubicBezTo>
                    <a:pt x="92" y="117"/>
                    <a:pt x="101" y="118"/>
                    <a:pt x="110" y="118"/>
                  </a:cubicBezTo>
                  <a:cubicBezTo>
                    <a:pt x="162" y="118"/>
                    <a:pt x="213" y="98"/>
                    <a:pt x="255" y="63"/>
                  </a:cubicBezTo>
                  <a:cubicBezTo>
                    <a:pt x="240" y="15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85"/>
            <p:cNvSpPr/>
            <p:nvPr/>
          </p:nvSpPr>
          <p:spPr>
            <a:xfrm>
              <a:off x="3223351" y="3534887"/>
              <a:ext cx="9087" cy="6986"/>
            </a:xfrm>
            <a:custGeom>
              <a:avLst/>
              <a:gdLst/>
              <a:ahLst/>
              <a:cxnLst/>
              <a:rect l="l" t="t" r="r" b="b"/>
              <a:pathLst>
                <a:path w="186" h="143" extrusionOk="0">
                  <a:moveTo>
                    <a:pt x="100" y="1"/>
                  </a:moveTo>
                  <a:cubicBezTo>
                    <a:pt x="64" y="1"/>
                    <a:pt x="28" y="9"/>
                    <a:pt x="1" y="48"/>
                  </a:cubicBezTo>
                  <a:cubicBezTo>
                    <a:pt x="28" y="111"/>
                    <a:pt x="61" y="142"/>
                    <a:pt x="96" y="142"/>
                  </a:cubicBezTo>
                  <a:cubicBezTo>
                    <a:pt x="114" y="142"/>
                    <a:pt x="133" y="134"/>
                    <a:pt x="153" y="118"/>
                  </a:cubicBezTo>
                  <a:cubicBezTo>
                    <a:pt x="173" y="97"/>
                    <a:pt x="181" y="73"/>
                    <a:pt x="186" y="48"/>
                  </a:cubicBezTo>
                  <a:cubicBezTo>
                    <a:pt x="186" y="11"/>
                    <a:pt x="161" y="3"/>
                    <a:pt x="140" y="3"/>
                  </a:cubicBezTo>
                  <a:cubicBezTo>
                    <a:pt x="127" y="2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85"/>
            <p:cNvSpPr/>
            <p:nvPr/>
          </p:nvSpPr>
          <p:spPr>
            <a:xfrm>
              <a:off x="3210355" y="3534985"/>
              <a:ext cx="7231" cy="5472"/>
            </a:xfrm>
            <a:custGeom>
              <a:avLst/>
              <a:gdLst/>
              <a:ahLst/>
              <a:cxnLst/>
              <a:rect l="l" t="t" r="r" b="b"/>
              <a:pathLst>
                <a:path w="148" h="112" extrusionOk="0">
                  <a:moveTo>
                    <a:pt x="66" y="1"/>
                  </a:moveTo>
                  <a:cubicBezTo>
                    <a:pt x="49" y="1"/>
                    <a:pt x="37" y="9"/>
                    <a:pt x="25" y="13"/>
                  </a:cubicBezTo>
                  <a:cubicBezTo>
                    <a:pt x="0" y="34"/>
                    <a:pt x="0" y="71"/>
                    <a:pt x="25" y="91"/>
                  </a:cubicBezTo>
                  <a:cubicBezTo>
                    <a:pt x="45" y="108"/>
                    <a:pt x="70" y="112"/>
                    <a:pt x="95" y="112"/>
                  </a:cubicBezTo>
                  <a:cubicBezTo>
                    <a:pt x="119" y="99"/>
                    <a:pt x="131" y="83"/>
                    <a:pt x="140" y="58"/>
                  </a:cubicBezTo>
                  <a:cubicBezTo>
                    <a:pt x="148" y="25"/>
                    <a:pt x="123" y="13"/>
                    <a:pt x="99" y="5"/>
                  </a:cubicBezTo>
                  <a:cubicBezTo>
                    <a:pt x="86" y="1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85"/>
            <p:cNvSpPr/>
            <p:nvPr/>
          </p:nvSpPr>
          <p:spPr>
            <a:xfrm>
              <a:off x="3155392" y="3535571"/>
              <a:ext cx="6058" cy="4886"/>
            </a:xfrm>
            <a:custGeom>
              <a:avLst/>
              <a:gdLst/>
              <a:ahLst/>
              <a:cxnLst/>
              <a:rect l="l" t="t" r="r" b="b"/>
              <a:pathLst>
                <a:path w="124" h="100" extrusionOk="0">
                  <a:moveTo>
                    <a:pt x="62" y="0"/>
                  </a:moveTo>
                  <a:cubicBezTo>
                    <a:pt x="47" y="0"/>
                    <a:pt x="32" y="11"/>
                    <a:pt x="1" y="34"/>
                  </a:cubicBezTo>
                  <a:cubicBezTo>
                    <a:pt x="1" y="71"/>
                    <a:pt x="13" y="96"/>
                    <a:pt x="46" y="100"/>
                  </a:cubicBezTo>
                  <a:cubicBezTo>
                    <a:pt x="49" y="100"/>
                    <a:pt x="52" y="100"/>
                    <a:pt x="55" y="100"/>
                  </a:cubicBezTo>
                  <a:cubicBezTo>
                    <a:pt x="83" y="100"/>
                    <a:pt x="117" y="96"/>
                    <a:pt x="124" y="34"/>
                  </a:cubicBezTo>
                  <a:cubicBezTo>
                    <a:pt x="93" y="11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85"/>
            <p:cNvSpPr/>
            <p:nvPr/>
          </p:nvSpPr>
          <p:spPr>
            <a:xfrm>
              <a:off x="3183484" y="3535180"/>
              <a:ext cx="5667" cy="5081"/>
            </a:xfrm>
            <a:custGeom>
              <a:avLst/>
              <a:gdLst/>
              <a:ahLst/>
              <a:cxnLst/>
              <a:rect l="l" t="t" r="r" b="b"/>
              <a:pathLst>
                <a:path w="116" h="104" extrusionOk="0">
                  <a:moveTo>
                    <a:pt x="45" y="1"/>
                  </a:moveTo>
                  <a:cubicBezTo>
                    <a:pt x="33" y="1"/>
                    <a:pt x="13" y="30"/>
                    <a:pt x="9" y="46"/>
                  </a:cubicBezTo>
                  <a:cubicBezTo>
                    <a:pt x="0" y="71"/>
                    <a:pt x="21" y="99"/>
                    <a:pt x="45" y="104"/>
                  </a:cubicBezTo>
                  <a:cubicBezTo>
                    <a:pt x="78" y="104"/>
                    <a:pt x="103" y="91"/>
                    <a:pt x="115" y="26"/>
                  </a:cubicBezTo>
                  <a:cubicBezTo>
                    <a:pt x="91" y="13"/>
                    <a:pt x="70" y="5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85"/>
            <p:cNvSpPr/>
            <p:nvPr/>
          </p:nvSpPr>
          <p:spPr>
            <a:xfrm>
              <a:off x="3171466" y="3535376"/>
              <a:ext cx="4641" cy="4739"/>
            </a:xfrm>
            <a:custGeom>
              <a:avLst/>
              <a:gdLst/>
              <a:ahLst/>
              <a:cxnLst/>
              <a:rect l="l" t="t" r="r" b="b"/>
              <a:pathLst>
                <a:path w="95" h="97" extrusionOk="0">
                  <a:moveTo>
                    <a:pt x="51" y="0"/>
                  </a:moveTo>
                  <a:cubicBezTo>
                    <a:pt x="30" y="0"/>
                    <a:pt x="11" y="11"/>
                    <a:pt x="0" y="46"/>
                  </a:cubicBezTo>
                  <a:cubicBezTo>
                    <a:pt x="9" y="82"/>
                    <a:pt x="27" y="96"/>
                    <a:pt x="47" y="96"/>
                  </a:cubicBezTo>
                  <a:cubicBezTo>
                    <a:pt x="55" y="96"/>
                    <a:pt x="62" y="95"/>
                    <a:pt x="70" y="91"/>
                  </a:cubicBezTo>
                  <a:cubicBezTo>
                    <a:pt x="82" y="83"/>
                    <a:pt x="94" y="54"/>
                    <a:pt x="94" y="34"/>
                  </a:cubicBezTo>
                  <a:cubicBezTo>
                    <a:pt x="94" y="22"/>
                    <a:pt x="74" y="5"/>
                    <a:pt x="62" y="1"/>
                  </a:cubicBezTo>
                  <a:cubicBezTo>
                    <a:pt x="58" y="0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85"/>
            <p:cNvSpPr/>
            <p:nvPr/>
          </p:nvSpPr>
          <p:spPr>
            <a:xfrm>
              <a:off x="3198288" y="3535816"/>
              <a:ext cx="4690" cy="5227"/>
            </a:xfrm>
            <a:custGeom>
              <a:avLst/>
              <a:gdLst/>
              <a:ahLst/>
              <a:cxnLst/>
              <a:rect l="l" t="t" r="r" b="b"/>
              <a:pathLst>
                <a:path w="96" h="107" extrusionOk="0">
                  <a:moveTo>
                    <a:pt x="42" y="0"/>
                  </a:moveTo>
                  <a:cubicBezTo>
                    <a:pt x="26" y="0"/>
                    <a:pt x="9" y="13"/>
                    <a:pt x="5" y="25"/>
                  </a:cubicBezTo>
                  <a:cubicBezTo>
                    <a:pt x="1" y="41"/>
                    <a:pt x="5" y="62"/>
                    <a:pt x="13" y="74"/>
                  </a:cubicBezTo>
                  <a:cubicBezTo>
                    <a:pt x="17" y="86"/>
                    <a:pt x="26" y="91"/>
                    <a:pt x="38" y="95"/>
                  </a:cubicBezTo>
                  <a:cubicBezTo>
                    <a:pt x="46" y="103"/>
                    <a:pt x="54" y="103"/>
                    <a:pt x="63" y="107"/>
                  </a:cubicBezTo>
                  <a:cubicBezTo>
                    <a:pt x="95" y="33"/>
                    <a:pt x="8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85"/>
            <p:cNvSpPr/>
            <p:nvPr/>
          </p:nvSpPr>
          <p:spPr>
            <a:xfrm>
              <a:off x="3230777" y="3611542"/>
              <a:ext cx="10064" cy="5472"/>
            </a:xfrm>
            <a:custGeom>
              <a:avLst/>
              <a:gdLst/>
              <a:ahLst/>
              <a:cxnLst/>
              <a:rect l="l" t="t" r="r" b="b"/>
              <a:pathLst>
                <a:path w="206" h="112" extrusionOk="0">
                  <a:moveTo>
                    <a:pt x="116" y="0"/>
                  </a:moveTo>
                  <a:cubicBezTo>
                    <a:pt x="79" y="0"/>
                    <a:pt x="41" y="17"/>
                    <a:pt x="1" y="51"/>
                  </a:cubicBezTo>
                  <a:cubicBezTo>
                    <a:pt x="61" y="91"/>
                    <a:pt x="103" y="112"/>
                    <a:pt x="135" y="112"/>
                  </a:cubicBezTo>
                  <a:cubicBezTo>
                    <a:pt x="170" y="112"/>
                    <a:pt x="191" y="86"/>
                    <a:pt x="206" y="34"/>
                  </a:cubicBezTo>
                  <a:cubicBezTo>
                    <a:pt x="176" y="12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85"/>
            <p:cNvSpPr/>
            <p:nvPr/>
          </p:nvSpPr>
          <p:spPr>
            <a:xfrm>
              <a:off x="3198288" y="3612275"/>
              <a:ext cx="7475" cy="4934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79" y="1"/>
                  </a:moveTo>
                  <a:cubicBezTo>
                    <a:pt x="58" y="1"/>
                    <a:pt x="35" y="14"/>
                    <a:pt x="1" y="40"/>
                  </a:cubicBezTo>
                  <a:cubicBezTo>
                    <a:pt x="1" y="68"/>
                    <a:pt x="21" y="93"/>
                    <a:pt x="50" y="97"/>
                  </a:cubicBezTo>
                  <a:cubicBezTo>
                    <a:pt x="58" y="99"/>
                    <a:pt x="66" y="101"/>
                    <a:pt x="74" y="101"/>
                  </a:cubicBezTo>
                  <a:cubicBezTo>
                    <a:pt x="108" y="101"/>
                    <a:pt x="140" y="81"/>
                    <a:pt x="153" y="48"/>
                  </a:cubicBezTo>
                  <a:cubicBezTo>
                    <a:pt x="123" y="16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85"/>
            <p:cNvSpPr/>
            <p:nvPr/>
          </p:nvSpPr>
          <p:spPr>
            <a:xfrm>
              <a:off x="3095886" y="3611640"/>
              <a:ext cx="5863" cy="4592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56" y="1"/>
                  </a:moveTo>
                  <a:cubicBezTo>
                    <a:pt x="32" y="1"/>
                    <a:pt x="20" y="20"/>
                    <a:pt x="0" y="94"/>
                  </a:cubicBezTo>
                  <a:lnTo>
                    <a:pt x="103" y="94"/>
                  </a:lnTo>
                  <a:cubicBezTo>
                    <a:pt x="119" y="44"/>
                    <a:pt x="107" y="16"/>
                    <a:pt x="74" y="3"/>
                  </a:cubicBezTo>
                  <a:cubicBezTo>
                    <a:pt x="67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85"/>
            <p:cNvSpPr/>
            <p:nvPr/>
          </p:nvSpPr>
          <p:spPr>
            <a:xfrm>
              <a:off x="3110494" y="3612324"/>
              <a:ext cx="4690" cy="4544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49" y="0"/>
                  </a:moveTo>
                  <a:cubicBezTo>
                    <a:pt x="31" y="0"/>
                    <a:pt x="12" y="12"/>
                    <a:pt x="1" y="39"/>
                  </a:cubicBezTo>
                  <a:cubicBezTo>
                    <a:pt x="9" y="78"/>
                    <a:pt x="25" y="92"/>
                    <a:pt x="45" y="92"/>
                  </a:cubicBezTo>
                  <a:cubicBezTo>
                    <a:pt x="54" y="92"/>
                    <a:pt x="64" y="89"/>
                    <a:pt x="75" y="84"/>
                  </a:cubicBezTo>
                  <a:cubicBezTo>
                    <a:pt x="87" y="76"/>
                    <a:pt x="91" y="63"/>
                    <a:pt x="95" y="47"/>
                  </a:cubicBezTo>
                  <a:cubicBezTo>
                    <a:pt x="91" y="30"/>
                    <a:pt x="79" y="6"/>
                    <a:pt x="70" y="6"/>
                  </a:cubicBez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2427;p85"/>
            <p:cNvSpPr/>
            <p:nvPr/>
          </p:nvSpPr>
          <p:spPr>
            <a:xfrm>
              <a:off x="3123734" y="3611786"/>
              <a:ext cx="4641" cy="4495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50" y="0"/>
                  </a:moveTo>
                  <a:cubicBezTo>
                    <a:pt x="21" y="0"/>
                    <a:pt x="1" y="25"/>
                    <a:pt x="1" y="74"/>
                  </a:cubicBezTo>
                  <a:cubicBezTo>
                    <a:pt x="14" y="86"/>
                    <a:pt x="33" y="92"/>
                    <a:pt x="51" y="92"/>
                  </a:cubicBezTo>
                  <a:cubicBezTo>
                    <a:pt x="67" y="92"/>
                    <a:pt x="82" y="88"/>
                    <a:pt x="95" y="78"/>
                  </a:cubicBezTo>
                  <a:cubicBezTo>
                    <a:pt x="95" y="25"/>
                    <a:pt x="7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2428;p85"/>
            <p:cNvSpPr/>
            <p:nvPr/>
          </p:nvSpPr>
          <p:spPr>
            <a:xfrm>
              <a:off x="3092662" y="3585404"/>
              <a:ext cx="26919" cy="6791"/>
            </a:xfrm>
            <a:custGeom>
              <a:avLst/>
              <a:gdLst/>
              <a:ahLst/>
              <a:cxnLst/>
              <a:rect l="l" t="t" r="r" b="b"/>
              <a:pathLst>
                <a:path w="551" h="139" extrusionOk="0">
                  <a:moveTo>
                    <a:pt x="250" y="1"/>
                  </a:moveTo>
                  <a:cubicBezTo>
                    <a:pt x="178" y="1"/>
                    <a:pt x="107" y="9"/>
                    <a:pt x="37" y="40"/>
                  </a:cubicBezTo>
                  <a:cubicBezTo>
                    <a:pt x="25" y="48"/>
                    <a:pt x="9" y="60"/>
                    <a:pt x="1" y="73"/>
                  </a:cubicBezTo>
                  <a:cubicBezTo>
                    <a:pt x="24" y="113"/>
                    <a:pt x="65" y="137"/>
                    <a:pt x="109" y="137"/>
                  </a:cubicBezTo>
                  <a:cubicBezTo>
                    <a:pt x="118" y="137"/>
                    <a:pt x="127" y="136"/>
                    <a:pt x="136" y="134"/>
                  </a:cubicBezTo>
                  <a:cubicBezTo>
                    <a:pt x="177" y="130"/>
                    <a:pt x="218" y="128"/>
                    <a:pt x="259" y="128"/>
                  </a:cubicBezTo>
                  <a:cubicBezTo>
                    <a:pt x="300" y="128"/>
                    <a:pt x="341" y="130"/>
                    <a:pt x="382" y="134"/>
                  </a:cubicBezTo>
                  <a:cubicBezTo>
                    <a:pt x="395" y="137"/>
                    <a:pt x="408" y="138"/>
                    <a:pt x="420" y="138"/>
                  </a:cubicBezTo>
                  <a:cubicBezTo>
                    <a:pt x="464" y="138"/>
                    <a:pt x="507" y="122"/>
                    <a:pt x="542" y="93"/>
                  </a:cubicBezTo>
                  <a:cubicBezTo>
                    <a:pt x="550" y="36"/>
                    <a:pt x="522" y="11"/>
                    <a:pt x="493" y="11"/>
                  </a:cubicBezTo>
                  <a:cubicBezTo>
                    <a:pt x="413" y="11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85"/>
            <p:cNvSpPr/>
            <p:nvPr/>
          </p:nvSpPr>
          <p:spPr>
            <a:xfrm>
              <a:off x="3188077" y="3585795"/>
              <a:ext cx="19884" cy="6791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19" y="1"/>
                  </a:moveTo>
                  <a:cubicBezTo>
                    <a:pt x="97" y="1"/>
                    <a:pt x="76" y="1"/>
                    <a:pt x="54" y="3"/>
                  </a:cubicBezTo>
                  <a:cubicBezTo>
                    <a:pt x="38" y="3"/>
                    <a:pt x="21" y="28"/>
                    <a:pt x="1" y="40"/>
                  </a:cubicBezTo>
                  <a:cubicBezTo>
                    <a:pt x="34" y="109"/>
                    <a:pt x="67" y="139"/>
                    <a:pt x="111" y="139"/>
                  </a:cubicBezTo>
                  <a:cubicBezTo>
                    <a:pt x="133" y="139"/>
                    <a:pt x="157" y="131"/>
                    <a:pt x="185" y="118"/>
                  </a:cubicBezTo>
                  <a:cubicBezTo>
                    <a:pt x="199" y="114"/>
                    <a:pt x="214" y="105"/>
                    <a:pt x="222" y="105"/>
                  </a:cubicBezTo>
                  <a:cubicBezTo>
                    <a:pt x="224" y="105"/>
                    <a:pt x="225" y="105"/>
                    <a:pt x="226" y="106"/>
                  </a:cubicBezTo>
                  <a:cubicBezTo>
                    <a:pt x="249" y="123"/>
                    <a:pt x="277" y="132"/>
                    <a:pt x="305" y="132"/>
                  </a:cubicBezTo>
                  <a:cubicBezTo>
                    <a:pt x="341" y="132"/>
                    <a:pt x="377" y="117"/>
                    <a:pt x="403" y="89"/>
                  </a:cubicBezTo>
                  <a:cubicBezTo>
                    <a:pt x="407" y="22"/>
                    <a:pt x="404" y="2"/>
                    <a:pt x="372" y="2"/>
                  </a:cubicBezTo>
                  <a:cubicBezTo>
                    <a:pt x="369" y="2"/>
                    <a:pt x="366" y="3"/>
                    <a:pt x="362" y="3"/>
                  </a:cubicBezTo>
                  <a:cubicBezTo>
                    <a:pt x="340" y="5"/>
                    <a:pt x="318" y="5"/>
                    <a:pt x="297" y="5"/>
                  </a:cubicBezTo>
                  <a:cubicBezTo>
                    <a:pt x="238" y="5"/>
                    <a:pt x="17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85"/>
            <p:cNvSpPr/>
            <p:nvPr/>
          </p:nvSpPr>
          <p:spPr>
            <a:xfrm>
              <a:off x="3157200" y="3584915"/>
              <a:ext cx="13289" cy="7035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212" y="4"/>
                  </a:moveTo>
                  <a:cubicBezTo>
                    <a:pt x="209" y="4"/>
                    <a:pt x="205" y="4"/>
                    <a:pt x="202" y="5"/>
                  </a:cubicBezTo>
                  <a:cubicBezTo>
                    <a:pt x="136" y="21"/>
                    <a:pt x="62" y="1"/>
                    <a:pt x="1" y="79"/>
                  </a:cubicBezTo>
                  <a:cubicBezTo>
                    <a:pt x="37" y="133"/>
                    <a:pt x="79" y="143"/>
                    <a:pt x="120" y="143"/>
                  </a:cubicBezTo>
                  <a:cubicBezTo>
                    <a:pt x="144" y="143"/>
                    <a:pt x="167" y="140"/>
                    <a:pt x="190" y="140"/>
                  </a:cubicBezTo>
                  <a:cubicBezTo>
                    <a:pt x="231" y="140"/>
                    <a:pt x="263" y="111"/>
                    <a:pt x="272" y="54"/>
                  </a:cubicBezTo>
                  <a:cubicBezTo>
                    <a:pt x="261" y="18"/>
                    <a:pt x="237" y="4"/>
                    <a:pt x="2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85"/>
            <p:cNvSpPr/>
            <p:nvPr/>
          </p:nvSpPr>
          <p:spPr>
            <a:xfrm>
              <a:off x="3139954" y="3585599"/>
              <a:ext cx="11481" cy="6009"/>
            </a:xfrm>
            <a:custGeom>
              <a:avLst/>
              <a:gdLst/>
              <a:ahLst/>
              <a:cxnLst/>
              <a:rect l="l" t="t" r="r" b="b"/>
              <a:pathLst>
                <a:path w="235" h="123" extrusionOk="0">
                  <a:moveTo>
                    <a:pt x="154" y="1"/>
                  </a:moveTo>
                  <a:cubicBezTo>
                    <a:pt x="103" y="1"/>
                    <a:pt x="53" y="10"/>
                    <a:pt x="1" y="56"/>
                  </a:cubicBezTo>
                  <a:cubicBezTo>
                    <a:pt x="48" y="101"/>
                    <a:pt x="94" y="123"/>
                    <a:pt x="137" y="123"/>
                  </a:cubicBezTo>
                  <a:cubicBezTo>
                    <a:pt x="165" y="123"/>
                    <a:pt x="191" y="113"/>
                    <a:pt x="214" y="93"/>
                  </a:cubicBezTo>
                  <a:cubicBezTo>
                    <a:pt x="227" y="77"/>
                    <a:pt x="235" y="60"/>
                    <a:pt x="235" y="40"/>
                  </a:cubicBezTo>
                  <a:cubicBezTo>
                    <a:pt x="235" y="23"/>
                    <a:pt x="214" y="3"/>
                    <a:pt x="206" y="3"/>
                  </a:cubicBezTo>
                  <a:cubicBezTo>
                    <a:pt x="189" y="2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85"/>
            <p:cNvSpPr/>
            <p:nvPr/>
          </p:nvSpPr>
          <p:spPr>
            <a:xfrm>
              <a:off x="3124320" y="3585941"/>
              <a:ext cx="10308" cy="6449"/>
            </a:xfrm>
            <a:custGeom>
              <a:avLst/>
              <a:gdLst/>
              <a:ahLst/>
              <a:cxnLst/>
              <a:rect l="l" t="t" r="r" b="b"/>
              <a:pathLst>
                <a:path w="211" h="132" extrusionOk="0">
                  <a:moveTo>
                    <a:pt x="75" y="0"/>
                  </a:moveTo>
                  <a:cubicBezTo>
                    <a:pt x="46" y="0"/>
                    <a:pt x="13" y="16"/>
                    <a:pt x="1" y="82"/>
                  </a:cubicBezTo>
                  <a:cubicBezTo>
                    <a:pt x="30" y="94"/>
                    <a:pt x="58" y="107"/>
                    <a:pt x="83" y="123"/>
                  </a:cubicBezTo>
                  <a:cubicBezTo>
                    <a:pt x="95" y="129"/>
                    <a:pt x="106" y="131"/>
                    <a:pt x="117" y="131"/>
                  </a:cubicBezTo>
                  <a:cubicBezTo>
                    <a:pt x="146" y="131"/>
                    <a:pt x="170" y="112"/>
                    <a:pt x="194" y="82"/>
                  </a:cubicBezTo>
                  <a:cubicBezTo>
                    <a:pt x="210" y="58"/>
                    <a:pt x="202" y="29"/>
                    <a:pt x="186" y="21"/>
                  </a:cubicBezTo>
                  <a:cubicBezTo>
                    <a:pt x="149" y="8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85"/>
            <p:cNvSpPr/>
            <p:nvPr/>
          </p:nvSpPr>
          <p:spPr>
            <a:xfrm>
              <a:off x="3175667" y="3585355"/>
              <a:ext cx="8843" cy="6644"/>
            </a:xfrm>
            <a:custGeom>
              <a:avLst/>
              <a:gdLst/>
              <a:ahLst/>
              <a:cxnLst/>
              <a:rect l="l" t="t" r="r" b="b"/>
              <a:pathLst>
                <a:path w="181" h="136" extrusionOk="0">
                  <a:moveTo>
                    <a:pt x="101" y="1"/>
                  </a:moveTo>
                  <a:cubicBezTo>
                    <a:pt x="59" y="1"/>
                    <a:pt x="17" y="24"/>
                    <a:pt x="0" y="61"/>
                  </a:cubicBezTo>
                  <a:cubicBezTo>
                    <a:pt x="28" y="113"/>
                    <a:pt x="59" y="135"/>
                    <a:pt x="95" y="135"/>
                  </a:cubicBezTo>
                  <a:cubicBezTo>
                    <a:pt x="108" y="135"/>
                    <a:pt x="122" y="132"/>
                    <a:pt x="136" y="127"/>
                  </a:cubicBezTo>
                  <a:cubicBezTo>
                    <a:pt x="164" y="111"/>
                    <a:pt x="181" y="82"/>
                    <a:pt x="177" y="53"/>
                  </a:cubicBezTo>
                  <a:cubicBezTo>
                    <a:pt x="177" y="24"/>
                    <a:pt x="156" y="4"/>
                    <a:pt x="127" y="4"/>
                  </a:cubicBezTo>
                  <a:cubicBezTo>
                    <a:pt x="119" y="2"/>
                    <a:pt x="11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85"/>
            <p:cNvSpPr/>
            <p:nvPr/>
          </p:nvSpPr>
          <p:spPr>
            <a:xfrm>
              <a:off x="3225989" y="3585502"/>
              <a:ext cx="6840" cy="5863"/>
            </a:xfrm>
            <a:custGeom>
              <a:avLst/>
              <a:gdLst/>
              <a:ahLst/>
              <a:cxnLst/>
              <a:rect l="l" t="t" r="r" b="b"/>
              <a:pathLst>
                <a:path w="140" h="120" extrusionOk="0">
                  <a:moveTo>
                    <a:pt x="70" y="0"/>
                  </a:moveTo>
                  <a:cubicBezTo>
                    <a:pt x="58" y="0"/>
                    <a:pt x="45" y="3"/>
                    <a:pt x="33" y="9"/>
                  </a:cubicBezTo>
                  <a:cubicBezTo>
                    <a:pt x="17" y="21"/>
                    <a:pt x="4" y="38"/>
                    <a:pt x="0" y="62"/>
                  </a:cubicBezTo>
                  <a:cubicBezTo>
                    <a:pt x="4" y="83"/>
                    <a:pt x="17" y="99"/>
                    <a:pt x="33" y="112"/>
                  </a:cubicBezTo>
                  <a:cubicBezTo>
                    <a:pt x="44" y="117"/>
                    <a:pt x="54" y="120"/>
                    <a:pt x="64" y="120"/>
                  </a:cubicBezTo>
                  <a:cubicBezTo>
                    <a:pt x="91" y="120"/>
                    <a:pt x="116" y="97"/>
                    <a:pt x="140" y="46"/>
                  </a:cubicBezTo>
                  <a:cubicBezTo>
                    <a:pt x="128" y="17"/>
                    <a:pt x="10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85"/>
            <p:cNvSpPr/>
            <p:nvPr/>
          </p:nvSpPr>
          <p:spPr>
            <a:xfrm>
              <a:off x="3235174" y="3585697"/>
              <a:ext cx="5472" cy="5521"/>
            </a:xfrm>
            <a:custGeom>
              <a:avLst/>
              <a:gdLst/>
              <a:ahLst/>
              <a:cxnLst/>
              <a:rect l="l" t="t" r="r" b="b"/>
              <a:pathLst>
                <a:path w="112" h="113" extrusionOk="0">
                  <a:moveTo>
                    <a:pt x="42" y="1"/>
                  </a:moveTo>
                  <a:cubicBezTo>
                    <a:pt x="30" y="13"/>
                    <a:pt x="17" y="26"/>
                    <a:pt x="9" y="42"/>
                  </a:cubicBezTo>
                  <a:cubicBezTo>
                    <a:pt x="1" y="67"/>
                    <a:pt x="38" y="112"/>
                    <a:pt x="58" y="112"/>
                  </a:cubicBezTo>
                  <a:cubicBezTo>
                    <a:pt x="60" y="112"/>
                    <a:pt x="61" y="112"/>
                    <a:pt x="62" y="112"/>
                  </a:cubicBezTo>
                  <a:cubicBezTo>
                    <a:pt x="86" y="112"/>
                    <a:pt x="112" y="77"/>
                    <a:pt x="108" y="50"/>
                  </a:cubicBezTo>
                  <a:cubicBezTo>
                    <a:pt x="104" y="21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85"/>
            <p:cNvSpPr/>
            <p:nvPr/>
          </p:nvSpPr>
          <p:spPr>
            <a:xfrm>
              <a:off x="3215143" y="3586137"/>
              <a:ext cx="5276" cy="3957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50" y="1"/>
                  </a:moveTo>
                  <a:cubicBezTo>
                    <a:pt x="37" y="1"/>
                    <a:pt x="25" y="13"/>
                    <a:pt x="1" y="37"/>
                  </a:cubicBezTo>
                  <a:cubicBezTo>
                    <a:pt x="19" y="66"/>
                    <a:pt x="29" y="81"/>
                    <a:pt x="42" y="81"/>
                  </a:cubicBezTo>
                  <a:cubicBezTo>
                    <a:pt x="56" y="81"/>
                    <a:pt x="73" y="67"/>
                    <a:pt x="107" y="41"/>
                  </a:cubicBezTo>
                  <a:cubicBezTo>
                    <a:pt x="78" y="1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85"/>
            <p:cNvSpPr/>
            <p:nvPr/>
          </p:nvSpPr>
          <p:spPr>
            <a:xfrm>
              <a:off x="3242600" y="3633038"/>
              <a:ext cx="129563" cy="14070"/>
            </a:xfrm>
            <a:custGeom>
              <a:avLst/>
              <a:gdLst/>
              <a:ahLst/>
              <a:cxnLst/>
              <a:rect l="l" t="t" r="r" b="b"/>
              <a:pathLst>
                <a:path w="2652" h="288" extrusionOk="0">
                  <a:moveTo>
                    <a:pt x="2606" y="0"/>
                  </a:moveTo>
                  <a:cubicBezTo>
                    <a:pt x="2516" y="0"/>
                    <a:pt x="2426" y="17"/>
                    <a:pt x="2336" y="21"/>
                  </a:cubicBezTo>
                  <a:cubicBezTo>
                    <a:pt x="2327" y="22"/>
                    <a:pt x="2319" y="22"/>
                    <a:pt x="2311" y="22"/>
                  </a:cubicBezTo>
                  <a:cubicBezTo>
                    <a:pt x="2278" y="22"/>
                    <a:pt x="2245" y="17"/>
                    <a:pt x="2212" y="17"/>
                  </a:cubicBezTo>
                  <a:cubicBezTo>
                    <a:pt x="2196" y="17"/>
                    <a:pt x="2180" y="21"/>
                    <a:pt x="2159" y="21"/>
                  </a:cubicBezTo>
                  <a:lnTo>
                    <a:pt x="1954" y="21"/>
                  </a:lnTo>
                  <a:cubicBezTo>
                    <a:pt x="1909" y="17"/>
                    <a:pt x="1860" y="9"/>
                    <a:pt x="1814" y="9"/>
                  </a:cubicBezTo>
                  <a:cubicBezTo>
                    <a:pt x="1630" y="17"/>
                    <a:pt x="1445" y="25"/>
                    <a:pt x="1265" y="33"/>
                  </a:cubicBezTo>
                  <a:cubicBezTo>
                    <a:pt x="1236" y="33"/>
                    <a:pt x="1211" y="33"/>
                    <a:pt x="1187" y="29"/>
                  </a:cubicBezTo>
                  <a:cubicBezTo>
                    <a:pt x="1162" y="25"/>
                    <a:pt x="1136" y="22"/>
                    <a:pt x="1110" y="22"/>
                  </a:cubicBezTo>
                  <a:cubicBezTo>
                    <a:pt x="1064" y="22"/>
                    <a:pt x="1018" y="30"/>
                    <a:pt x="973" y="45"/>
                  </a:cubicBezTo>
                  <a:cubicBezTo>
                    <a:pt x="965" y="45"/>
                    <a:pt x="953" y="50"/>
                    <a:pt x="945" y="50"/>
                  </a:cubicBezTo>
                  <a:cubicBezTo>
                    <a:pt x="797" y="58"/>
                    <a:pt x="649" y="54"/>
                    <a:pt x="505" y="70"/>
                  </a:cubicBezTo>
                  <a:cubicBezTo>
                    <a:pt x="455" y="76"/>
                    <a:pt x="405" y="78"/>
                    <a:pt x="356" y="78"/>
                  </a:cubicBezTo>
                  <a:cubicBezTo>
                    <a:pt x="301" y="78"/>
                    <a:pt x="247" y="76"/>
                    <a:pt x="193" y="76"/>
                  </a:cubicBezTo>
                  <a:cubicBezTo>
                    <a:pt x="163" y="76"/>
                    <a:pt x="133" y="76"/>
                    <a:pt x="103" y="78"/>
                  </a:cubicBezTo>
                  <a:cubicBezTo>
                    <a:pt x="98" y="78"/>
                    <a:pt x="93" y="78"/>
                    <a:pt x="88" y="78"/>
                  </a:cubicBezTo>
                  <a:cubicBezTo>
                    <a:pt x="53" y="78"/>
                    <a:pt x="22" y="91"/>
                    <a:pt x="1" y="119"/>
                  </a:cubicBezTo>
                  <a:cubicBezTo>
                    <a:pt x="13" y="148"/>
                    <a:pt x="21" y="177"/>
                    <a:pt x="34" y="205"/>
                  </a:cubicBezTo>
                  <a:cubicBezTo>
                    <a:pt x="38" y="205"/>
                    <a:pt x="46" y="210"/>
                    <a:pt x="50" y="210"/>
                  </a:cubicBezTo>
                  <a:cubicBezTo>
                    <a:pt x="61" y="208"/>
                    <a:pt x="73" y="208"/>
                    <a:pt x="85" y="208"/>
                  </a:cubicBezTo>
                  <a:cubicBezTo>
                    <a:pt x="103" y="208"/>
                    <a:pt x="122" y="209"/>
                    <a:pt x="140" y="209"/>
                  </a:cubicBezTo>
                  <a:cubicBezTo>
                    <a:pt x="179" y="209"/>
                    <a:pt x="218" y="204"/>
                    <a:pt x="255" y="177"/>
                  </a:cubicBezTo>
                  <a:cubicBezTo>
                    <a:pt x="258" y="174"/>
                    <a:pt x="261" y="173"/>
                    <a:pt x="265" y="173"/>
                  </a:cubicBezTo>
                  <a:cubicBezTo>
                    <a:pt x="276" y="173"/>
                    <a:pt x="291" y="179"/>
                    <a:pt x="309" y="185"/>
                  </a:cubicBezTo>
                  <a:cubicBezTo>
                    <a:pt x="349" y="211"/>
                    <a:pt x="398" y="225"/>
                    <a:pt x="449" y="225"/>
                  </a:cubicBezTo>
                  <a:cubicBezTo>
                    <a:pt x="471" y="225"/>
                    <a:pt x="492" y="223"/>
                    <a:pt x="514" y="218"/>
                  </a:cubicBezTo>
                  <a:cubicBezTo>
                    <a:pt x="543" y="210"/>
                    <a:pt x="573" y="206"/>
                    <a:pt x="603" y="206"/>
                  </a:cubicBezTo>
                  <a:cubicBezTo>
                    <a:pt x="637" y="206"/>
                    <a:pt x="672" y="211"/>
                    <a:pt x="707" y="222"/>
                  </a:cubicBezTo>
                  <a:cubicBezTo>
                    <a:pt x="719" y="224"/>
                    <a:pt x="732" y="225"/>
                    <a:pt x="746" y="225"/>
                  </a:cubicBezTo>
                  <a:cubicBezTo>
                    <a:pt x="760" y="225"/>
                    <a:pt x="774" y="224"/>
                    <a:pt x="789" y="222"/>
                  </a:cubicBezTo>
                  <a:cubicBezTo>
                    <a:pt x="806" y="222"/>
                    <a:pt x="828" y="208"/>
                    <a:pt x="850" y="208"/>
                  </a:cubicBezTo>
                  <a:cubicBezTo>
                    <a:pt x="854" y="208"/>
                    <a:pt x="858" y="208"/>
                    <a:pt x="862" y="210"/>
                  </a:cubicBezTo>
                  <a:cubicBezTo>
                    <a:pt x="901" y="220"/>
                    <a:pt x="940" y="224"/>
                    <a:pt x="979" y="224"/>
                  </a:cubicBezTo>
                  <a:cubicBezTo>
                    <a:pt x="1061" y="224"/>
                    <a:pt x="1142" y="208"/>
                    <a:pt x="1224" y="208"/>
                  </a:cubicBezTo>
                  <a:cubicBezTo>
                    <a:pt x="1257" y="208"/>
                    <a:pt x="1289" y="211"/>
                    <a:pt x="1322" y="218"/>
                  </a:cubicBezTo>
                  <a:cubicBezTo>
                    <a:pt x="1356" y="223"/>
                    <a:pt x="1388" y="225"/>
                    <a:pt x="1420" y="225"/>
                  </a:cubicBezTo>
                  <a:cubicBezTo>
                    <a:pt x="1443" y="225"/>
                    <a:pt x="1466" y="224"/>
                    <a:pt x="1490" y="222"/>
                  </a:cubicBezTo>
                  <a:cubicBezTo>
                    <a:pt x="1617" y="230"/>
                    <a:pt x="1745" y="234"/>
                    <a:pt x="1872" y="247"/>
                  </a:cubicBezTo>
                  <a:cubicBezTo>
                    <a:pt x="1879" y="246"/>
                    <a:pt x="1887" y="246"/>
                    <a:pt x="1894" y="246"/>
                  </a:cubicBezTo>
                  <a:cubicBezTo>
                    <a:pt x="1932" y="246"/>
                    <a:pt x="1969" y="254"/>
                    <a:pt x="2003" y="271"/>
                  </a:cubicBezTo>
                  <a:cubicBezTo>
                    <a:pt x="2029" y="284"/>
                    <a:pt x="2053" y="288"/>
                    <a:pt x="2078" y="288"/>
                  </a:cubicBezTo>
                  <a:cubicBezTo>
                    <a:pt x="2117" y="288"/>
                    <a:pt x="2156" y="278"/>
                    <a:pt x="2196" y="275"/>
                  </a:cubicBezTo>
                  <a:cubicBezTo>
                    <a:pt x="2260" y="272"/>
                    <a:pt x="2326" y="269"/>
                    <a:pt x="2392" y="269"/>
                  </a:cubicBezTo>
                  <a:cubicBezTo>
                    <a:pt x="2420" y="269"/>
                    <a:pt x="2447" y="270"/>
                    <a:pt x="2475" y="271"/>
                  </a:cubicBezTo>
                  <a:cubicBezTo>
                    <a:pt x="2532" y="279"/>
                    <a:pt x="2590" y="288"/>
                    <a:pt x="2651" y="288"/>
                  </a:cubicBezTo>
                  <a:lnTo>
                    <a:pt x="2651" y="9"/>
                  </a:lnTo>
                  <a:cubicBezTo>
                    <a:pt x="2635" y="0"/>
                    <a:pt x="2619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85"/>
            <p:cNvSpPr/>
            <p:nvPr/>
          </p:nvSpPr>
          <p:spPr>
            <a:xfrm>
              <a:off x="3242404" y="3607487"/>
              <a:ext cx="129563" cy="13973"/>
            </a:xfrm>
            <a:custGeom>
              <a:avLst/>
              <a:gdLst/>
              <a:ahLst/>
              <a:cxnLst/>
              <a:rect l="l" t="t" r="r" b="b"/>
              <a:pathLst>
                <a:path w="2652" h="286" extrusionOk="0">
                  <a:moveTo>
                    <a:pt x="2414" y="1"/>
                  </a:moveTo>
                  <a:cubicBezTo>
                    <a:pt x="2404" y="1"/>
                    <a:pt x="2394" y="1"/>
                    <a:pt x="2385" y="2"/>
                  </a:cubicBezTo>
                  <a:cubicBezTo>
                    <a:pt x="2221" y="19"/>
                    <a:pt x="2056" y="35"/>
                    <a:pt x="1892" y="47"/>
                  </a:cubicBezTo>
                  <a:cubicBezTo>
                    <a:pt x="1880" y="48"/>
                    <a:pt x="1868" y="48"/>
                    <a:pt x="1856" y="48"/>
                  </a:cubicBezTo>
                  <a:cubicBezTo>
                    <a:pt x="1808" y="48"/>
                    <a:pt x="1761" y="43"/>
                    <a:pt x="1712" y="43"/>
                  </a:cubicBezTo>
                  <a:cubicBezTo>
                    <a:pt x="1642" y="43"/>
                    <a:pt x="1576" y="47"/>
                    <a:pt x="1507" y="56"/>
                  </a:cubicBezTo>
                  <a:cubicBezTo>
                    <a:pt x="1478" y="60"/>
                    <a:pt x="1448" y="62"/>
                    <a:pt x="1418" y="62"/>
                  </a:cubicBezTo>
                  <a:cubicBezTo>
                    <a:pt x="1389" y="62"/>
                    <a:pt x="1359" y="60"/>
                    <a:pt x="1330" y="56"/>
                  </a:cubicBezTo>
                  <a:cubicBezTo>
                    <a:pt x="1314" y="54"/>
                    <a:pt x="1297" y="54"/>
                    <a:pt x="1281" y="54"/>
                  </a:cubicBezTo>
                  <a:cubicBezTo>
                    <a:pt x="1236" y="54"/>
                    <a:pt x="1191" y="58"/>
                    <a:pt x="1145" y="64"/>
                  </a:cubicBezTo>
                  <a:cubicBezTo>
                    <a:pt x="1122" y="67"/>
                    <a:pt x="1097" y="70"/>
                    <a:pt x="1073" y="70"/>
                  </a:cubicBezTo>
                  <a:cubicBezTo>
                    <a:pt x="1062" y="70"/>
                    <a:pt x="1053" y="69"/>
                    <a:pt x="1043" y="68"/>
                  </a:cubicBezTo>
                  <a:cubicBezTo>
                    <a:pt x="981" y="60"/>
                    <a:pt x="920" y="56"/>
                    <a:pt x="859" y="56"/>
                  </a:cubicBezTo>
                  <a:cubicBezTo>
                    <a:pt x="798" y="56"/>
                    <a:pt x="737" y="60"/>
                    <a:pt x="678" y="68"/>
                  </a:cubicBezTo>
                  <a:cubicBezTo>
                    <a:pt x="526" y="84"/>
                    <a:pt x="370" y="88"/>
                    <a:pt x="218" y="97"/>
                  </a:cubicBezTo>
                  <a:cubicBezTo>
                    <a:pt x="181" y="97"/>
                    <a:pt x="148" y="88"/>
                    <a:pt x="116" y="80"/>
                  </a:cubicBezTo>
                  <a:cubicBezTo>
                    <a:pt x="109" y="79"/>
                    <a:pt x="103" y="79"/>
                    <a:pt x="97" y="79"/>
                  </a:cubicBezTo>
                  <a:cubicBezTo>
                    <a:pt x="55" y="79"/>
                    <a:pt x="19" y="102"/>
                    <a:pt x="1" y="142"/>
                  </a:cubicBezTo>
                  <a:cubicBezTo>
                    <a:pt x="13" y="170"/>
                    <a:pt x="25" y="199"/>
                    <a:pt x="42" y="232"/>
                  </a:cubicBezTo>
                  <a:cubicBezTo>
                    <a:pt x="75" y="228"/>
                    <a:pt x="116" y="232"/>
                    <a:pt x="140" y="211"/>
                  </a:cubicBezTo>
                  <a:cubicBezTo>
                    <a:pt x="158" y="198"/>
                    <a:pt x="179" y="192"/>
                    <a:pt x="199" y="192"/>
                  </a:cubicBezTo>
                  <a:cubicBezTo>
                    <a:pt x="216" y="192"/>
                    <a:pt x="232" y="196"/>
                    <a:pt x="247" y="203"/>
                  </a:cubicBezTo>
                  <a:cubicBezTo>
                    <a:pt x="305" y="222"/>
                    <a:pt x="366" y="231"/>
                    <a:pt x="427" y="231"/>
                  </a:cubicBezTo>
                  <a:cubicBezTo>
                    <a:pt x="448" y="231"/>
                    <a:pt x="468" y="230"/>
                    <a:pt x="489" y="228"/>
                  </a:cubicBezTo>
                  <a:cubicBezTo>
                    <a:pt x="551" y="228"/>
                    <a:pt x="616" y="224"/>
                    <a:pt x="678" y="216"/>
                  </a:cubicBezTo>
                  <a:cubicBezTo>
                    <a:pt x="699" y="212"/>
                    <a:pt x="719" y="211"/>
                    <a:pt x="740" y="211"/>
                  </a:cubicBezTo>
                  <a:cubicBezTo>
                    <a:pt x="812" y="211"/>
                    <a:pt x="882" y="228"/>
                    <a:pt x="953" y="228"/>
                  </a:cubicBezTo>
                  <a:cubicBezTo>
                    <a:pt x="1055" y="228"/>
                    <a:pt x="1156" y="251"/>
                    <a:pt x="1257" y="251"/>
                  </a:cubicBezTo>
                  <a:cubicBezTo>
                    <a:pt x="1286" y="251"/>
                    <a:pt x="1314" y="249"/>
                    <a:pt x="1342" y="244"/>
                  </a:cubicBezTo>
                  <a:cubicBezTo>
                    <a:pt x="1383" y="244"/>
                    <a:pt x="1429" y="248"/>
                    <a:pt x="1470" y="257"/>
                  </a:cubicBezTo>
                  <a:cubicBezTo>
                    <a:pt x="1510" y="260"/>
                    <a:pt x="1551" y="261"/>
                    <a:pt x="1590" y="261"/>
                  </a:cubicBezTo>
                  <a:cubicBezTo>
                    <a:pt x="1663" y="261"/>
                    <a:pt x="1735" y="256"/>
                    <a:pt x="1806" y="248"/>
                  </a:cubicBezTo>
                  <a:cubicBezTo>
                    <a:pt x="1832" y="247"/>
                    <a:pt x="1857" y="247"/>
                    <a:pt x="1882" y="247"/>
                  </a:cubicBezTo>
                  <a:cubicBezTo>
                    <a:pt x="1958" y="247"/>
                    <a:pt x="2032" y="251"/>
                    <a:pt x="2106" y="261"/>
                  </a:cubicBezTo>
                  <a:cubicBezTo>
                    <a:pt x="2192" y="269"/>
                    <a:pt x="2282" y="265"/>
                    <a:pt x="2368" y="269"/>
                  </a:cubicBezTo>
                  <a:cubicBezTo>
                    <a:pt x="2450" y="269"/>
                    <a:pt x="2528" y="273"/>
                    <a:pt x="2610" y="285"/>
                  </a:cubicBezTo>
                  <a:lnTo>
                    <a:pt x="2651" y="285"/>
                  </a:lnTo>
                  <a:lnTo>
                    <a:pt x="2651" y="43"/>
                  </a:lnTo>
                  <a:cubicBezTo>
                    <a:pt x="2575" y="29"/>
                    <a:pt x="2494" y="1"/>
                    <a:pt x="2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85"/>
            <p:cNvSpPr/>
            <p:nvPr/>
          </p:nvSpPr>
          <p:spPr>
            <a:xfrm>
              <a:off x="3262875" y="3658492"/>
              <a:ext cx="108898" cy="14510"/>
            </a:xfrm>
            <a:custGeom>
              <a:avLst/>
              <a:gdLst/>
              <a:ahLst/>
              <a:cxnLst/>
              <a:rect l="l" t="t" r="r" b="b"/>
              <a:pathLst>
                <a:path w="2229" h="297" extrusionOk="0">
                  <a:moveTo>
                    <a:pt x="2183" y="0"/>
                  </a:moveTo>
                  <a:cubicBezTo>
                    <a:pt x="2119" y="8"/>
                    <a:pt x="2054" y="19"/>
                    <a:pt x="1992" y="19"/>
                  </a:cubicBezTo>
                  <a:cubicBezTo>
                    <a:pt x="1955" y="19"/>
                    <a:pt x="1919" y="15"/>
                    <a:pt x="1884" y="5"/>
                  </a:cubicBezTo>
                  <a:cubicBezTo>
                    <a:pt x="1881" y="4"/>
                    <a:pt x="1878" y="4"/>
                    <a:pt x="1875" y="4"/>
                  </a:cubicBezTo>
                  <a:cubicBezTo>
                    <a:pt x="1856" y="4"/>
                    <a:pt x="1836" y="13"/>
                    <a:pt x="1818" y="13"/>
                  </a:cubicBezTo>
                  <a:cubicBezTo>
                    <a:pt x="1791" y="15"/>
                    <a:pt x="1766" y="16"/>
                    <a:pt x="1741" y="16"/>
                  </a:cubicBezTo>
                  <a:cubicBezTo>
                    <a:pt x="1715" y="16"/>
                    <a:pt x="1691" y="15"/>
                    <a:pt x="1666" y="13"/>
                  </a:cubicBezTo>
                  <a:cubicBezTo>
                    <a:pt x="1635" y="9"/>
                    <a:pt x="1603" y="7"/>
                    <a:pt x="1572" y="7"/>
                  </a:cubicBezTo>
                  <a:cubicBezTo>
                    <a:pt x="1534" y="7"/>
                    <a:pt x="1495" y="10"/>
                    <a:pt x="1457" y="17"/>
                  </a:cubicBezTo>
                  <a:cubicBezTo>
                    <a:pt x="1406" y="23"/>
                    <a:pt x="1355" y="27"/>
                    <a:pt x="1305" y="27"/>
                  </a:cubicBezTo>
                  <a:cubicBezTo>
                    <a:pt x="1287" y="27"/>
                    <a:pt x="1269" y="26"/>
                    <a:pt x="1252" y="25"/>
                  </a:cubicBezTo>
                  <a:cubicBezTo>
                    <a:pt x="1196" y="22"/>
                    <a:pt x="1140" y="21"/>
                    <a:pt x="1084" y="21"/>
                  </a:cubicBezTo>
                  <a:cubicBezTo>
                    <a:pt x="972" y="21"/>
                    <a:pt x="861" y="26"/>
                    <a:pt x="751" y="37"/>
                  </a:cubicBezTo>
                  <a:cubicBezTo>
                    <a:pt x="575" y="54"/>
                    <a:pt x="394" y="58"/>
                    <a:pt x="218" y="66"/>
                  </a:cubicBezTo>
                  <a:lnTo>
                    <a:pt x="123" y="66"/>
                  </a:lnTo>
                  <a:cubicBezTo>
                    <a:pt x="86" y="74"/>
                    <a:pt x="45" y="87"/>
                    <a:pt x="8" y="99"/>
                  </a:cubicBezTo>
                  <a:lnTo>
                    <a:pt x="0" y="128"/>
                  </a:lnTo>
                  <a:cubicBezTo>
                    <a:pt x="17" y="148"/>
                    <a:pt x="29" y="177"/>
                    <a:pt x="45" y="181"/>
                  </a:cubicBezTo>
                  <a:cubicBezTo>
                    <a:pt x="103" y="189"/>
                    <a:pt x="156" y="197"/>
                    <a:pt x="214" y="197"/>
                  </a:cubicBezTo>
                  <a:cubicBezTo>
                    <a:pt x="237" y="194"/>
                    <a:pt x="261" y="193"/>
                    <a:pt x="285" y="193"/>
                  </a:cubicBezTo>
                  <a:cubicBezTo>
                    <a:pt x="325" y="193"/>
                    <a:pt x="364" y="196"/>
                    <a:pt x="402" y="202"/>
                  </a:cubicBezTo>
                  <a:cubicBezTo>
                    <a:pt x="429" y="212"/>
                    <a:pt x="457" y="217"/>
                    <a:pt x="484" y="217"/>
                  </a:cubicBezTo>
                  <a:cubicBezTo>
                    <a:pt x="512" y="217"/>
                    <a:pt x="540" y="212"/>
                    <a:pt x="566" y="202"/>
                  </a:cubicBezTo>
                  <a:cubicBezTo>
                    <a:pt x="581" y="199"/>
                    <a:pt x="598" y="196"/>
                    <a:pt x="613" y="196"/>
                  </a:cubicBezTo>
                  <a:cubicBezTo>
                    <a:pt x="620" y="196"/>
                    <a:pt x="626" y="196"/>
                    <a:pt x="632" y="197"/>
                  </a:cubicBezTo>
                  <a:cubicBezTo>
                    <a:pt x="714" y="214"/>
                    <a:pt x="795" y="218"/>
                    <a:pt x="876" y="218"/>
                  </a:cubicBezTo>
                  <a:cubicBezTo>
                    <a:pt x="957" y="218"/>
                    <a:pt x="1038" y="214"/>
                    <a:pt x="1120" y="214"/>
                  </a:cubicBezTo>
                  <a:cubicBezTo>
                    <a:pt x="1243" y="214"/>
                    <a:pt x="1375" y="234"/>
                    <a:pt x="1494" y="243"/>
                  </a:cubicBezTo>
                  <a:cubicBezTo>
                    <a:pt x="1609" y="251"/>
                    <a:pt x="1728" y="251"/>
                    <a:pt x="1847" y="259"/>
                  </a:cubicBezTo>
                  <a:cubicBezTo>
                    <a:pt x="1857" y="258"/>
                    <a:pt x="1866" y="257"/>
                    <a:pt x="1876" y="257"/>
                  </a:cubicBezTo>
                  <a:cubicBezTo>
                    <a:pt x="1903" y="257"/>
                    <a:pt x="1930" y="261"/>
                    <a:pt x="1957" y="267"/>
                  </a:cubicBezTo>
                  <a:cubicBezTo>
                    <a:pt x="2033" y="285"/>
                    <a:pt x="2114" y="297"/>
                    <a:pt x="2193" y="297"/>
                  </a:cubicBezTo>
                  <a:cubicBezTo>
                    <a:pt x="2205" y="297"/>
                    <a:pt x="2217" y="296"/>
                    <a:pt x="2228" y="296"/>
                  </a:cubicBezTo>
                  <a:lnTo>
                    <a:pt x="2228" y="9"/>
                  </a:lnTo>
                  <a:cubicBezTo>
                    <a:pt x="2216" y="5"/>
                    <a:pt x="2200" y="0"/>
                    <a:pt x="2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85"/>
            <p:cNvSpPr/>
            <p:nvPr/>
          </p:nvSpPr>
          <p:spPr>
            <a:xfrm>
              <a:off x="3246606" y="3582473"/>
              <a:ext cx="125167" cy="12995"/>
            </a:xfrm>
            <a:custGeom>
              <a:avLst/>
              <a:gdLst/>
              <a:ahLst/>
              <a:cxnLst/>
              <a:rect l="l" t="t" r="r" b="b"/>
              <a:pathLst>
                <a:path w="2562" h="266" extrusionOk="0">
                  <a:moveTo>
                    <a:pt x="2437" y="0"/>
                  </a:moveTo>
                  <a:cubicBezTo>
                    <a:pt x="2379" y="0"/>
                    <a:pt x="2319" y="4"/>
                    <a:pt x="2262" y="14"/>
                  </a:cubicBezTo>
                  <a:cubicBezTo>
                    <a:pt x="2178" y="20"/>
                    <a:pt x="2094" y="27"/>
                    <a:pt x="2010" y="27"/>
                  </a:cubicBezTo>
                  <a:cubicBezTo>
                    <a:pt x="1992" y="27"/>
                    <a:pt x="1973" y="27"/>
                    <a:pt x="1954" y="26"/>
                  </a:cubicBezTo>
                  <a:cubicBezTo>
                    <a:pt x="1843" y="34"/>
                    <a:pt x="1728" y="46"/>
                    <a:pt x="1626" y="55"/>
                  </a:cubicBezTo>
                  <a:cubicBezTo>
                    <a:pt x="1523" y="67"/>
                    <a:pt x="1425" y="59"/>
                    <a:pt x="1318" y="71"/>
                  </a:cubicBezTo>
                  <a:cubicBezTo>
                    <a:pt x="1308" y="73"/>
                    <a:pt x="1296" y="74"/>
                    <a:pt x="1285" y="74"/>
                  </a:cubicBezTo>
                  <a:cubicBezTo>
                    <a:pt x="1274" y="74"/>
                    <a:pt x="1263" y="73"/>
                    <a:pt x="1252" y="71"/>
                  </a:cubicBezTo>
                  <a:cubicBezTo>
                    <a:pt x="1180" y="56"/>
                    <a:pt x="1107" y="51"/>
                    <a:pt x="1033" y="51"/>
                  </a:cubicBezTo>
                  <a:cubicBezTo>
                    <a:pt x="899" y="51"/>
                    <a:pt x="763" y="67"/>
                    <a:pt x="629" y="67"/>
                  </a:cubicBezTo>
                  <a:cubicBezTo>
                    <a:pt x="619" y="67"/>
                    <a:pt x="610" y="67"/>
                    <a:pt x="600" y="67"/>
                  </a:cubicBezTo>
                  <a:cubicBezTo>
                    <a:pt x="559" y="67"/>
                    <a:pt x="514" y="63"/>
                    <a:pt x="469" y="59"/>
                  </a:cubicBezTo>
                  <a:cubicBezTo>
                    <a:pt x="383" y="43"/>
                    <a:pt x="297" y="37"/>
                    <a:pt x="211" y="37"/>
                  </a:cubicBezTo>
                  <a:cubicBezTo>
                    <a:pt x="186" y="37"/>
                    <a:pt x="161" y="37"/>
                    <a:pt x="136" y="38"/>
                  </a:cubicBezTo>
                  <a:cubicBezTo>
                    <a:pt x="127" y="37"/>
                    <a:pt x="117" y="37"/>
                    <a:pt x="108" y="37"/>
                  </a:cubicBezTo>
                  <a:cubicBezTo>
                    <a:pt x="67" y="37"/>
                    <a:pt x="27" y="48"/>
                    <a:pt x="1" y="108"/>
                  </a:cubicBezTo>
                  <a:cubicBezTo>
                    <a:pt x="17" y="161"/>
                    <a:pt x="66" y="194"/>
                    <a:pt x="124" y="194"/>
                  </a:cubicBezTo>
                  <a:cubicBezTo>
                    <a:pt x="165" y="198"/>
                    <a:pt x="210" y="202"/>
                    <a:pt x="251" y="206"/>
                  </a:cubicBezTo>
                  <a:cubicBezTo>
                    <a:pt x="287" y="202"/>
                    <a:pt x="323" y="200"/>
                    <a:pt x="359" y="200"/>
                  </a:cubicBezTo>
                  <a:cubicBezTo>
                    <a:pt x="419" y="200"/>
                    <a:pt x="479" y="206"/>
                    <a:pt x="538" y="219"/>
                  </a:cubicBezTo>
                  <a:cubicBezTo>
                    <a:pt x="562" y="204"/>
                    <a:pt x="586" y="198"/>
                    <a:pt x="609" y="198"/>
                  </a:cubicBezTo>
                  <a:cubicBezTo>
                    <a:pt x="643" y="198"/>
                    <a:pt x="677" y="209"/>
                    <a:pt x="711" y="219"/>
                  </a:cubicBezTo>
                  <a:cubicBezTo>
                    <a:pt x="748" y="223"/>
                    <a:pt x="780" y="227"/>
                    <a:pt x="813" y="231"/>
                  </a:cubicBezTo>
                  <a:cubicBezTo>
                    <a:pt x="867" y="235"/>
                    <a:pt x="920" y="248"/>
                    <a:pt x="969" y="256"/>
                  </a:cubicBezTo>
                  <a:cubicBezTo>
                    <a:pt x="1002" y="262"/>
                    <a:pt x="1036" y="265"/>
                    <a:pt x="1070" y="265"/>
                  </a:cubicBezTo>
                  <a:cubicBezTo>
                    <a:pt x="1124" y="265"/>
                    <a:pt x="1179" y="257"/>
                    <a:pt x="1232" y="239"/>
                  </a:cubicBezTo>
                  <a:cubicBezTo>
                    <a:pt x="1239" y="239"/>
                    <a:pt x="1246" y="230"/>
                    <a:pt x="1253" y="230"/>
                  </a:cubicBezTo>
                  <a:cubicBezTo>
                    <a:pt x="1254" y="230"/>
                    <a:pt x="1255" y="231"/>
                    <a:pt x="1256" y="231"/>
                  </a:cubicBezTo>
                  <a:cubicBezTo>
                    <a:pt x="1282" y="241"/>
                    <a:pt x="1307" y="244"/>
                    <a:pt x="1333" y="244"/>
                  </a:cubicBezTo>
                  <a:cubicBezTo>
                    <a:pt x="1385" y="244"/>
                    <a:pt x="1438" y="230"/>
                    <a:pt x="1491" y="230"/>
                  </a:cubicBezTo>
                  <a:cubicBezTo>
                    <a:pt x="1499" y="230"/>
                    <a:pt x="1507" y="230"/>
                    <a:pt x="1515" y="231"/>
                  </a:cubicBezTo>
                  <a:cubicBezTo>
                    <a:pt x="1589" y="231"/>
                    <a:pt x="1663" y="243"/>
                    <a:pt x="1737" y="256"/>
                  </a:cubicBezTo>
                  <a:cubicBezTo>
                    <a:pt x="1776" y="263"/>
                    <a:pt x="1815" y="266"/>
                    <a:pt x="1854" y="266"/>
                  </a:cubicBezTo>
                  <a:cubicBezTo>
                    <a:pt x="1933" y="266"/>
                    <a:pt x="2012" y="255"/>
                    <a:pt x="2092" y="255"/>
                  </a:cubicBezTo>
                  <a:cubicBezTo>
                    <a:pt x="2101" y="255"/>
                    <a:pt x="2109" y="255"/>
                    <a:pt x="2118" y="256"/>
                  </a:cubicBezTo>
                  <a:cubicBezTo>
                    <a:pt x="2121" y="256"/>
                    <a:pt x="2124" y="256"/>
                    <a:pt x="2128" y="256"/>
                  </a:cubicBezTo>
                  <a:cubicBezTo>
                    <a:pt x="2210" y="256"/>
                    <a:pt x="2284" y="221"/>
                    <a:pt x="2360" y="221"/>
                  </a:cubicBezTo>
                  <a:cubicBezTo>
                    <a:pt x="2393" y="221"/>
                    <a:pt x="2427" y="228"/>
                    <a:pt x="2463" y="248"/>
                  </a:cubicBezTo>
                  <a:cubicBezTo>
                    <a:pt x="2496" y="256"/>
                    <a:pt x="2528" y="260"/>
                    <a:pt x="2561" y="260"/>
                  </a:cubicBezTo>
                  <a:lnTo>
                    <a:pt x="2561" y="5"/>
                  </a:lnTo>
                  <a:cubicBezTo>
                    <a:pt x="2520" y="2"/>
                    <a:pt x="2479" y="0"/>
                    <a:pt x="2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85"/>
            <p:cNvSpPr/>
            <p:nvPr/>
          </p:nvSpPr>
          <p:spPr>
            <a:xfrm>
              <a:off x="3219784" y="3556628"/>
              <a:ext cx="151988" cy="13924"/>
            </a:xfrm>
            <a:custGeom>
              <a:avLst/>
              <a:gdLst/>
              <a:ahLst/>
              <a:cxnLst/>
              <a:rect l="l" t="t" r="r" b="b"/>
              <a:pathLst>
                <a:path w="3111" h="285" extrusionOk="0">
                  <a:moveTo>
                    <a:pt x="2969" y="0"/>
                  </a:moveTo>
                  <a:cubicBezTo>
                    <a:pt x="2852" y="0"/>
                    <a:pt x="2737" y="14"/>
                    <a:pt x="2626" y="42"/>
                  </a:cubicBezTo>
                  <a:cubicBezTo>
                    <a:pt x="2532" y="58"/>
                    <a:pt x="2437" y="67"/>
                    <a:pt x="2343" y="71"/>
                  </a:cubicBezTo>
                  <a:cubicBezTo>
                    <a:pt x="2322" y="71"/>
                    <a:pt x="2294" y="75"/>
                    <a:pt x="2269" y="75"/>
                  </a:cubicBezTo>
                  <a:cubicBezTo>
                    <a:pt x="2223" y="78"/>
                    <a:pt x="2176" y="81"/>
                    <a:pt x="2130" y="81"/>
                  </a:cubicBezTo>
                  <a:cubicBezTo>
                    <a:pt x="2111" y="81"/>
                    <a:pt x="2091" y="80"/>
                    <a:pt x="2072" y="79"/>
                  </a:cubicBezTo>
                  <a:cubicBezTo>
                    <a:pt x="2023" y="75"/>
                    <a:pt x="1974" y="73"/>
                    <a:pt x="1925" y="73"/>
                  </a:cubicBezTo>
                  <a:cubicBezTo>
                    <a:pt x="1857" y="73"/>
                    <a:pt x="1789" y="76"/>
                    <a:pt x="1720" y="76"/>
                  </a:cubicBezTo>
                  <a:cubicBezTo>
                    <a:pt x="1698" y="76"/>
                    <a:pt x="1676" y="75"/>
                    <a:pt x="1654" y="75"/>
                  </a:cubicBezTo>
                  <a:cubicBezTo>
                    <a:pt x="1510" y="75"/>
                    <a:pt x="1366" y="67"/>
                    <a:pt x="1223" y="67"/>
                  </a:cubicBezTo>
                  <a:cubicBezTo>
                    <a:pt x="1169" y="67"/>
                    <a:pt x="1112" y="75"/>
                    <a:pt x="1063" y="75"/>
                  </a:cubicBezTo>
                  <a:cubicBezTo>
                    <a:pt x="978" y="78"/>
                    <a:pt x="893" y="91"/>
                    <a:pt x="808" y="91"/>
                  </a:cubicBezTo>
                  <a:cubicBezTo>
                    <a:pt x="774" y="91"/>
                    <a:pt x="740" y="89"/>
                    <a:pt x="706" y="83"/>
                  </a:cubicBezTo>
                  <a:cubicBezTo>
                    <a:pt x="624" y="68"/>
                    <a:pt x="542" y="64"/>
                    <a:pt x="460" y="64"/>
                  </a:cubicBezTo>
                  <a:cubicBezTo>
                    <a:pt x="358" y="64"/>
                    <a:pt x="256" y="71"/>
                    <a:pt x="156" y="71"/>
                  </a:cubicBezTo>
                  <a:cubicBezTo>
                    <a:pt x="152" y="70"/>
                    <a:pt x="147" y="70"/>
                    <a:pt x="143" y="70"/>
                  </a:cubicBezTo>
                  <a:cubicBezTo>
                    <a:pt x="86" y="70"/>
                    <a:pt x="34" y="95"/>
                    <a:pt x="0" y="140"/>
                  </a:cubicBezTo>
                  <a:cubicBezTo>
                    <a:pt x="27" y="177"/>
                    <a:pt x="68" y="198"/>
                    <a:pt x="112" y="198"/>
                  </a:cubicBezTo>
                  <a:cubicBezTo>
                    <a:pt x="128" y="198"/>
                    <a:pt x="144" y="195"/>
                    <a:pt x="160" y="190"/>
                  </a:cubicBezTo>
                  <a:cubicBezTo>
                    <a:pt x="185" y="184"/>
                    <a:pt x="210" y="181"/>
                    <a:pt x="236" y="181"/>
                  </a:cubicBezTo>
                  <a:cubicBezTo>
                    <a:pt x="266" y="181"/>
                    <a:pt x="296" y="185"/>
                    <a:pt x="324" y="194"/>
                  </a:cubicBezTo>
                  <a:cubicBezTo>
                    <a:pt x="373" y="202"/>
                    <a:pt x="419" y="202"/>
                    <a:pt x="464" y="206"/>
                  </a:cubicBezTo>
                  <a:cubicBezTo>
                    <a:pt x="504" y="214"/>
                    <a:pt x="545" y="217"/>
                    <a:pt x="586" y="217"/>
                  </a:cubicBezTo>
                  <a:cubicBezTo>
                    <a:pt x="633" y="217"/>
                    <a:pt x="680" y="213"/>
                    <a:pt x="726" y="206"/>
                  </a:cubicBezTo>
                  <a:cubicBezTo>
                    <a:pt x="730" y="205"/>
                    <a:pt x="733" y="205"/>
                    <a:pt x="736" y="205"/>
                  </a:cubicBezTo>
                  <a:cubicBezTo>
                    <a:pt x="745" y="205"/>
                    <a:pt x="753" y="208"/>
                    <a:pt x="759" y="214"/>
                  </a:cubicBezTo>
                  <a:cubicBezTo>
                    <a:pt x="781" y="226"/>
                    <a:pt x="805" y="233"/>
                    <a:pt x="829" y="233"/>
                  </a:cubicBezTo>
                  <a:cubicBezTo>
                    <a:pt x="846" y="233"/>
                    <a:pt x="863" y="229"/>
                    <a:pt x="878" y="223"/>
                  </a:cubicBezTo>
                  <a:cubicBezTo>
                    <a:pt x="927" y="214"/>
                    <a:pt x="972" y="210"/>
                    <a:pt x="1018" y="210"/>
                  </a:cubicBezTo>
                  <a:cubicBezTo>
                    <a:pt x="1063" y="206"/>
                    <a:pt x="1104" y="206"/>
                    <a:pt x="1149" y="206"/>
                  </a:cubicBezTo>
                  <a:cubicBezTo>
                    <a:pt x="1165" y="204"/>
                    <a:pt x="1182" y="203"/>
                    <a:pt x="1198" y="203"/>
                  </a:cubicBezTo>
                  <a:cubicBezTo>
                    <a:pt x="1247" y="203"/>
                    <a:pt x="1296" y="212"/>
                    <a:pt x="1342" y="231"/>
                  </a:cubicBezTo>
                  <a:cubicBezTo>
                    <a:pt x="1391" y="247"/>
                    <a:pt x="1440" y="251"/>
                    <a:pt x="1489" y="251"/>
                  </a:cubicBezTo>
                  <a:cubicBezTo>
                    <a:pt x="1592" y="255"/>
                    <a:pt x="1695" y="255"/>
                    <a:pt x="1797" y="259"/>
                  </a:cubicBezTo>
                  <a:cubicBezTo>
                    <a:pt x="2002" y="268"/>
                    <a:pt x="2199" y="280"/>
                    <a:pt x="2405" y="284"/>
                  </a:cubicBezTo>
                  <a:cubicBezTo>
                    <a:pt x="2416" y="285"/>
                    <a:pt x="2427" y="285"/>
                    <a:pt x="2439" y="285"/>
                  </a:cubicBezTo>
                  <a:cubicBezTo>
                    <a:pt x="2530" y="285"/>
                    <a:pt x="2621" y="272"/>
                    <a:pt x="2712" y="272"/>
                  </a:cubicBezTo>
                  <a:cubicBezTo>
                    <a:pt x="2747" y="270"/>
                    <a:pt x="2782" y="269"/>
                    <a:pt x="2817" y="269"/>
                  </a:cubicBezTo>
                  <a:cubicBezTo>
                    <a:pt x="2852" y="269"/>
                    <a:pt x="2887" y="270"/>
                    <a:pt x="2922" y="272"/>
                  </a:cubicBezTo>
                  <a:cubicBezTo>
                    <a:pt x="2954" y="280"/>
                    <a:pt x="2987" y="284"/>
                    <a:pt x="3020" y="284"/>
                  </a:cubicBezTo>
                  <a:cubicBezTo>
                    <a:pt x="3049" y="280"/>
                    <a:pt x="3082" y="276"/>
                    <a:pt x="3110" y="276"/>
                  </a:cubicBezTo>
                  <a:lnTo>
                    <a:pt x="3110" y="9"/>
                  </a:lnTo>
                  <a:lnTo>
                    <a:pt x="3086" y="5"/>
                  </a:lnTo>
                  <a:cubicBezTo>
                    <a:pt x="3047" y="2"/>
                    <a:pt x="3008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85"/>
            <p:cNvSpPr/>
            <p:nvPr/>
          </p:nvSpPr>
          <p:spPr>
            <a:xfrm>
              <a:off x="3234587" y="3531174"/>
              <a:ext cx="137380" cy="13484"/>
            </a:xfrm>
            <a:custGeom>
              <a:avLst/>
              <a:gdLst/>
              <a:ahLst/>
              <a:cxnLst/>
              <a:rect l="l" t="t" r="r" b="b"/>
              <a:pathLst>
                <a:path w="2812" h="276" extrusionOk="0">
                  <a:moveTo>
                    <a:pt x="2811" y="1"/>
                  </a:moveTo>
                  <a:cubicBezTo>
                    <a:pt x="2782" y="3"/>
                    <a:pt x="2752" y="3"/>
                    <a:pt x="2723" y="3"/>
                  </a:cubicBezTo>
                  <a:cubicBezTo>
                    <a:pt x="2671" y="3"/>
                    <a:pt x="2621" y="1"/>
                    <a:pt x="2570" y="1"/>
                  </a:cubicBezTo>
                  <a:cubicBezTo>
                    <a:pt x="2523" y="1"/>
                    <a:pt x="2477" y="3"/>
                    <a:pt x="2430" y="9"/>
                  </a:cubicBezTo>
                  <a:cubicBezTo>
                    <a:pt x="2381" y="13"/>
                    <a:pt x="2331" y="21"/>
                    <a:pt x="2282" y="34"/>
                  </a:cubicBezTo>
                  <a:cubicBezTo>
                    <a:pt x="2232" y="46"/>
                    <a:pt x="2182" y="52"/>
                    <a:pt x="2132" y="52"/>
                  </a:cubicBezTo>
                  <a:cubicBezTo>
                    <a:pt x="2116" y="52"/>
                    <a:pt x="2101" y="51"/>
                    <a:pt x="2085" y="50"/>
                  </a:cubicBezTo>
                  <a:cubicBezTo>
                    <a:pt x="2052" y="49"/>
                    <a:pt x="2019" y="48"/>
                    <a:pt x="1986" y="48"/>
                  </a:cubicBezTo>
                  <a:cubicBezTo>
                    <a:pt x="1921" y="48"/>
                    <a:pt x="1854" y="50"/>
                    <a:pt x="1786" y="50"/>
                  </a:cubicBezTo>
                  <a:lnTo>
                    <a:pt x="1215" y="54"/>
                  </a:lnTo>
                  <a:lnTo>
                    <a:pt x="961" y="54"/>
                  </a:lnTo>
                  <a:cubicBezTo>
                    <a:pt x="957" y="53"/>
                    <a:pt x="954" y="53"/>
                    <a:pt x="950" y="53"/>
                  </a:cubicBezTo>
                  <a:cubicBezTo>
                    <a:pt x="917" y="53"/>
                    <a:pt x="888" y="94"/>
                    <a:pt x="853" y="94"/>
                  </a:cubicBezTo>
                  <a:cubicBezTo>
                    <a:pt x="845" y="94"/>
                    <a:pt x="838" y="92"/>
                    <a:pt x="830" y="87"/>
                  </a:cubicBezTo>
                  <a:cubicBezTo>
                    <a:pt x="788" y="67"/>
                    <a:pt x="743" y="58"/>
                    <a:pt x="702" y="58"/>
                  </a:cubicBezTo>
                  <a:cubicBezTo>
                    <a:pt x="509" y="54"/>
                    <a:pt x="321" y="54"/>
                    <a:pt x="128" y="54"/>
                  </a:cubicBezTo>
                  <a:cubicBezTo>
                    <a:pt x="91" y="54"/>
                    <a:pt x="58" y="62"/>
                    <a:pt x="25" y="79"/>
                  </a:cubicBezTo>
                  <a:cubicBezTo>
                    <a:pt x="13" y="87"/>
                    <a:pt x="1" y="103"/>
                    <a:pt x="1" y="124"/>
                  </a:cubicBezTo>
                  <a:cubicBezTo>
                    <a:pt x="1" y="140"/>
                    <a:pt x="9" y="161"/>
                    <a:pt x="21" y="173"/>
                  </a:cubicBezTo>
                  <a:cubicBezTo>
                    <a:pt x="33" y="186"/>
                    <a:pt x="50" y="190"/>
                    <a:pt x="66" y="190"/>
                  </a:cubicBezTo>
                  <a:cubicBezTo>
                    <a:pt x="83" y="192"/>
                    <a:pt x="98" y="193"/>
                    <a:pt x="113" y="193"/>
                  </a:cubicBezTo>
                  <a:cubicBezTo>
                    <a:pt x="129" y="193"/>
                    <a:pt x="144" y="192"/>
                    <a:pt x="161" y="190"/>
                  </a:cubicBezTo>
                  <a:cubicBezTo>
                    <a:pt x="194" y="181"/>
                    <a:pt x="226" y="177"/>
                    <a:pt x="259" y="177"/>
                  </a:cubicBezTo>
                  <a:cubicBezTo>
                    <a:pt x="291" y="177"/>
                    <a:pt x="323" y="181"/>
                    <a:pt x="354" y="190"/>
                  </a:cubicBezTo>
                  <a:cubicBezTo>
                    <a:pt x="362" y="191"/>
                    <a:pt x="371" y="192"/>
                    <a:pt x="380" y="192"/>
                  </a:cubicBezTo>
                  <a:cubicBezTo>
                    <a:pt x="400" y="192"/>
                    <a:pt x="420" y="189"/>
                    <a:pt x="440" y="189"/>
                  </a:cubicBezTo>
                  <a:cubicBezTo>
                    <a:pt x="452" y="189"/>
                    <a:pt x="465" y="190"/>
                    <a:pt x="477" y="194"/>
                  </a:cubicBezTo>
                  <a:cubicBezTo>
                    <a:pt x="508" y="203"/>
                    <a:pt x="540" y="212"/>
                    <a:pt x="572" y="212"/>
                  </a:cubicBezTo>
                  <a:cubicBezTo>
                    <a:pt x="598" y="212"/>
                    <a:pt x="623" y="206"/>
                    <a:pt x="649" y="190"/>
                  </a:cubicBezTo>
                  <a:cubicBezTo>
                    <a:pt x="653" y="186"/>
                    <a:pt x="658" y="185"/>
                    <a:pt x="663" y="185"/>
                  </a:cubicBezTo>
                  <a:cubicBezTo>
                    <a:pt x="678" y="185"/>
                    <a:pt x="695" y="195"/>
                    <a:pt x="711" y="198"/>
                  </a:cubicBezTo>
                  <a:cubicBezTo>
                    <a:pt x="724" y="202"/>
                    <a:pt x="738" y="204"/>
                    <a:pt x="752" y="204"/>
                  </a:cubicBezTo>
                  <a:cubicBezTo>
                    <a:pt x="790" y="204"/>
                    <a:pt x="827" y="187"/>
                    <a:pt x="854" y="157"/>
                  </a:cubicBezTo>
                  <a:cubicBezTo>
                    <a:pt x="892" y="191"/>
                    <a:pt x="938" y="208"/>
                    <a:pt x="985" y="208"/>
                  </a:cubicBezTo>
                  <a:cubicBezTo>
                    <a:pt x="995" y="208"/>
                    <a:pt x="1005" y="207"/>
                    <a:pt x="1014" y="206"/>
                  </a:cubicBezTo>
                  <a:cubicBezTo>
                    <a:pt x="1026" y="205"/>
                    <a:pt x="1038" y="205"/>
                    <a:pt x="1050" y="205"/>
                  </a:cubicBezTo>
                  <a:cubicBezTo>
                    <a:pt x="1121" y="205"/>
                    <a:pt x="1194" y="214"/>
                    <a:pt x="1264" y="214"/>
                  </a:cubicBezTo>
                  <a:cubicBezTo>
                    <a:pt x="1367" y="222"/>
                    <a:pt x="1461" y="222"/>
                    <a:pt x="1564" y="222"/>
                  </a:cubicBezTo>
                  <a:cubicBezTo>
                    <a:pt x="1575" y="221"/>
                    <a:pt x="1585" y="221"/>
                    <a:pt x="1595" y="221"/>
                  </a:cubicBezTo>
                  <a:cubicBezTo>
                    <a:pt x="1620" y="221"/>
                    <a:pt x="1643" y="224"/>
                    <a:pt x="1667" y="227"/>
                  </a:cubicBezTo>
                  <a:cubicBezTo>
                    <a:pt x="1689" y="235"/>
                    <a:pt x="1712" y="239"/>
                    <a:pt x="1735" y="239"/>
                  </a:cubicBezTo>
                  <a:cubicBezTo>
                    <a:pt x="1756" y="239"/>
                    <a:pt x="1777" y="236"/>
                    <a:pt x="1798" y="231"/>
                  </a:cubicBezTo>
                  <a:cubicBezTo>
                    <a:pt x="1804" y="229"/>
                    <a:pt x="1810" y="228"/>
                    <a:pt x="1817" y="228"/>
                  </a:cubicBezTo>
                  <a:cubicBezTo>
                    <a:pt x="1829" y="228"/>
                    <a:pt x="1841" y="231"/>
                    <a:pt x="1851" y="239"/>
                  </a:cubicBezTo>
                  <a:cubicBezTo>
                    <a:pt x="1884" y="262"/>
                    <a:pt x="1919" y="267"/>
                    <a:pt x="1953" y="267"/>
                  </a:cubicBezTo>
                  <a:cubicBezTo>
                    <a:pt x="1974" y="267"/>
                    <a:pt x="1995" y="265"/>
                    <a:pt x="2015" y="263"/>
                  </a:cubicBezTo>
                  <a:cubicBezTo>
                    <a:pt x="2106" y="255"/>
                    <a:pt x="2200" y="247"/>
                    <a:pt x="2290" y="239"/>
                  </a:cubicBezTo>
                  <a:cubicBezTo>
                    <a:pt x="2360" y="235"/>
                    <a:pt x="2430" y="222"/>
                    <a:pt x="2500" y="218"/>
                  </a:cubicBezTo>
                  <a:cubicBezTo>
                    <a:pt x="2506" y="218"/>
                    <a:pt x="2512" y="218"/>
                    <a:pt x="2519" y="218"/>
                  </a:cubicBezTo>
                  <a:cubicBezTo>
                    <a:pt x="2562" y="218"/>
                    <a:pt x="2608" y="229"/>
                    <a:pt x="2647" y="247"/>
                  </a:cubicBezTo>
                  <a:cubicBezTo>
                    <a:pt x="2696" y="268"/>
                    <a:pt x="2754" y="276"/>
                    <a:pt x="2811" y="276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85"/>
            <p:cNvSpPr/>
            <p:nvPr/>
          </p:nvSpPr>
          <p:spPr>
            <a:xfrm>
              <a:off x="3196284" y="3683799"/>
              <a:ext cx="175683" cy="15047"/>
            </a:xfrm>
            <a:custGeom>
              <a:avLst/>
              <a:gdLst/>
              <a:ahLst/>
              <a:cxnLst/>
              <a:rect l="l" t="t" r="r" b="b"/>
              <a:pathLst>
                <a:path w="3596" h="308" extrusionOk="0">
                  <a:moveTo>
                    <a:pt x="3558" y="0"/>
                  </a:moveTo>
                  <a:cubicBezTo>
                    <a:pt x="3546" y="0"/>
                    <a:pt x="3534" y="2"/>
                    <a:pt x="3522" y="4"/>
                  </a:cubicBezTo>
                  <a:cubicBezTo>
                    <a:pt x="3464" y="20"/>
                    <a:pt x="3398" y="32"/>
                    <a:pt x="3337" y="36"/>
                  </a:cubicBezTo>
                  <a:cubicBezTo>
                    <a:pt x="3298" y="34"/>
                    <a:pt x="3260" y="33"/>
                    <a:pt x="3222" y="33"/>
                  </a:cubicBezTo>
                  <a:cubicBezTo>
                    <a:pt x="3129" y="33"/>
                    <a:pt x="3036" y="39"/>
                    <a:pt x="2943" y="45"/>
                  </a:cubicBezTo>
                  <a:cubicBezTo>
                    <a:pt x="2906" y="45"/>
                    <a:pt x="2869" y="49"/>
                    <a:pt x="2832" y="57"/>
                  </a:cubicBezTo>
                  <a:cubicBezTo>
                    <a:pt x="2763" y="71"/>
                    <a:pt x="2694" y="76"/>
                    <a:pt x="2624" y="76"/>
                  </a:cubicBezTo>
                  <a:cubicBezTo>
                    <a:pt x="2494" y="76"/>
                    <a:pt x="2364" y="60"/>
                    <a:pt x="2233" y="57"/>
                  </a:cubicBezTo>
                  <a:cubicBezTo>
                    <a:pt x="2134" y="54"/>
                    <a:pt x="2033" y="39"/>
                    <a:pt x="1930" y="39"/>
                  </a:cubicBezTo>
                  <a:cubicBezTo>
                    <a:pt x="1897" y="39"/>
                    <a:pt x="1864" y="41"/>
                    <a:pt x="1831" y="45"/>
                  </a:cubicBezTo>
                  <a:cubicBezTo>
                    <a:pt x="1806" y="49"/>
                    <a:pt x="1781" y="50"/>
                    <a:pt x="1755" y="50"/>
                  </a:cubicBezTo>
                  <a:cubicBezTo>
                    <a:pt x="1720" y="50"/>
                    <a:pt x="1685" y="48"/>
                    <a:pt x="1650" y="48"/>
                  </a:cubicBezTo>
                  <a:cubicBezTo>
                    <a:pt x="1639" y="48"/>
                    <a:pt x="1628" y="48"/>
                    <a:pt x="1618" y="49"/>
                  </a:cubicBezTo>
                  <a:cubicBezTo>
                    <a:pt x="1515" y="57"/>
                    <a:pt x="1412" y="77"/>
                    <a:pt x="1310" y="82"/>
                  </a:cubicBezTo>
                  <a:cubicBezTo>
                    <a:pt x="1203" y="90"/>
                    <a:pt x="1096" y="90"/>
                    <a:pt x="990" y="90"/>
                  </a:cubicBezTo>
                  <a:cubicBezTo>
                    <a:pt x="908" y="90"/>
                    <a:pt x="834" y="77"/>
                    <a:pt x="752" y="77"/>
                  </a:cubicBezTo>
                  <a:cubicBezTo>
                    <a:pt x="698" y="77"/>
                    <a:pt x="641" y="90"/>
                    <a:pt x="584" y="90"/>
                  </a:cubicBezTo>
                  <a:lnTo>
                    <a:pt x="124" y="90"/>
                  </a:lnTo>
                  <a:cubicBezTo>
                    <a:pt x="111" y="90"/>
                    <a:pt x="97" y="89"/>
                    <a:pt x="83" y="89"/>
                  </a:cubicBezTo>
                  <a:cubicBezTo>
                    <a:pt x="54" y="89"/>
                    <a:pt x="23" y="94"/>
                    <a:pt x="1" y="131"/>
                  </a:cubicBezTo>
                  <a:cubicBezTo>
                    <a:pt x="21" y="176"/>
                    <a:pt x="62" y="205"/>
                    <a:pt x="116" y="205"/>
                  </a:cubicBezTo>
                  <a:cubicBezTo>
                    <a:pt x="138" y="205"/>
                    <a:pt x="160" y="206"/>
                    <a:pt x="183" y="206"/>
                  </a:cubicBezTo>
                  <a:cubicBezTo>
                    <a:pt x="194" y="206"/>
                    <a:pt x="206" y="206"/>
                    <a:pt x="218" y="205"/>
                  </a:cubicBezTo>
                  <a:cubicBezTo>
                    <a:pt x="262" y="200"/>
                    <a:pt x="304" y="198"/>
                    <a:pt x="347" y="198"/>
                  </a:cubicBezTo>
                  <a:cubicBezTo>
                    <a:pt x="457" y="198"/>
                    <a:pt x="567" y="210"/>
                    <a:pt x="682" y="213"/>
                  </a:cubicBezTo>
                  <a:cubicBezTo>
                    <a:pt x="842" y="217"/>
                    <a:pt x="1006" y="221"/>
                    <a:pt x="1166" y="221"/>
                  </a:cubicBezTo>
                  <a:cubicBezTo>
                    <a:pt x="1298" y="221"/>
                    <a:pt x="1429" y="213"/>
                    <a:pt x="1560" y="205"/>
                  </a:cubicBezTo>
                  <a:cubicBezTo>
                    <a:pt x="1685" y="189"/>
                    <a:pt x="1810" y="181"/>
                    <a:pt x="1934" y="181"/>
                  </a:cubicBezTo>
                  <a:cubicBezTo>
                    <a:pt x="1978" y="181"/>
                    <a:pt x="2021" y="182"/>
                    <a:pt x="2065" y="184"/>
                  </a:cubicBezTo>
                  <a:cubicBezTo>
                    <a:pt x="2094" y="188"/>
                    <a:pt x="2118" y="192"/>
                    <a:pt x="2147" y="201"/>
                  </a:cubicBezTo>
                  <a:cubicBezTo>
                    <a:pt x="2188" y="213"/>
                    <a:pt x="2225" y="221"/>
                    <a:pt x="2266" y="229"/>
                  </a:cubicBezTo>
                  <a:cubicBezTo>
                    <a:pt x="2300" y="228"/>
                    <a:pt x="2333" y="228"/>
                    <a:pt x="2366" y="228"/>
                  </a:cubicBezTo>
                  <a:cubicBezTo>
                    <a:pt x="2446" y="228"/>
                    <a:pt x="2524" y="230"/>
                    <a:pt x="2602" y="233"/>
                  </a:cubicBezTo>
                  <a:cubicBezTo>
                    <a:pt x="2618" y="232"/>
                    <a:pt x="2633" y="232"/>
                    <a:pt x="2648" y="232"/>
                  </a:cubicBezTo>
                  <a:cubicBezTo>
                    <a:pt x="2693" y="232"/>
                    <a:pt x="2736" y="236"/>
                    <a:pt x="2779" y="246"/>
                  </a:cubicBezTo>
                  <a:cubicBezTo>
                    <a:pt x="2803" y="254"/>
                    <a:pt x="2829" y="258"/>
                    <a:pt x="2855" y="258"/>
                  </a:cubicBezTo>
                  <a:cubicBezTo>
                    <a:pt x="2880" y="258"/>
                    <a:pt x="2906" y="254"/>
                    <a:pt x="2931" y="246"/>
                  </a:cubicBezTo>
                  <a:cubicBezTo>
                    <a:pt x="2943" y="244"/>
                    <a:pt x="2955" y="243"/>
                    <a:pt x="2968" y="243"/>
                  </a:cubicBezTo>
                  <a:cubicBezTo>
                    <a:pt x="2980" y="243"/>
                    <a:pt x="2992" y="244"/>
                    <a:pt x="3005" y="246"/>
                  </a:cubicBezTo>
                  <a:lnTo>
                    <a:pt x="3144" y="246"/>
                  </a:lnTo>
                  <a:cubicBezTo>
                    <a:pt x="3163" y="244"/>
                    <a:pt x="3182" y="244"/>
                    <a:pt x="3201" y="244"/>
                  </a:cubicBezTo>
                  <a:cubicBezTo>
                    <a:pt x="3314" y="244"/>
                    <a:pt x="3428" y="265"/>
                    <a:pt x="3534" y="307"/>
                  </a:cubicBezTo>
                  <a:cubicBezTo>
                    <a:pt x="3554" y="307"/>
                    <a:pt x="3575" y="303"/>
                    <a:pt x="3595" y="299"/>
                  </a:cubicBezTo>
                  <a:lnTo>
                    <a:pt x="3595" y="4"/>
                  </a:lnTo>
                  <a:cubicBezTo>
                    <a:pt x="3583" y="2"/>
                    <a:pt x="3571" y="0"/>
                    <a:pt x="3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85"/>
            <p:cNvSpPr/>
            <p:nvPr/>
          </p:nvSpPr>
          <p:spPr>
            <a:xfrm>
              <a:off x="3172248" y="3659127"/>
              <a:ext cx="10895" cy="4299"/>
            </a:xfrm>
            <a:custGeom>
              <a:avLst/>
              <a:gdLst/>
              <a:ahLst/>
              <a:cxnLst/>
              <a:rect l="l" t="t" r="r" b="b"/>
              <a:pathLst>
                <a:path w="223" h="88" extrusionOk="0">
                  <a:moveTo>
                    <a:pt x="113" y="0"/>
                  </a:moveTo>
                  <a:cubicBezTo>
                    <a:pt x="76" y="0"/>
                    <a:pt x="38" y="9"/>
                    <a:pt x="1" y="49"/>
                  </a:cubicBezTo>
                  <a:cubicBezTo>
                    <a:pt x="17" y="65"/>
                    <a:pt x="25" y="78"/>
                    <a:pt x="33" y="82"/>
                  </a:cubicBezTo>
                  <a:cubicBezTo>
                    <a:pt x="54" y="86"/>
                    <a:pt x="74" y="87"/>
                    <a:pt x="94" y="87"/>
                  </a:cubicBezTo>
                  <a:cubicBezTo>
                    <a:pt x="139" y="87"/>
                    <a:pt x="182" y="78"/>
                    <a:pt x="222" y="61"/>
                  </a:cubicBezTo>
                  <a:cubicBezTo>
                    <a:pt x="193" y="12"/>
                    <a:pt x="193" y="8"/>
                    <a:pt x="173" y="4"/>
                  </a:cubicBezTo>
                  <a:cubicBezTo>
                    <a:pt x="153" y="2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85"/>
            <p:cNvSpPr/>
            <p:nvPr/>
          </p:nvSpPr>
          <p:spPr>
            <a:xfrm>
              <a:off x="3174641" y="3719415"/>
              <a:ext cx="17686" cy="4544"/>
            </a:xfrm>
            <a:custGeom>
              <a:avLst/>
              <a:gdLst/>
              <a:ahLst/>
              <a:cxnLst/>
              <a:rect l="l" t="t" r="r" b="b"/>
              <a:pathLst>
                <a:path w="362" h="93" extrusionOk="0">
                  <a:moveTo>
                    <a:pt x="120" y="1"/>
                  </a:moveTo>
                  <a:cubicBezTo>
                    <a:pt x="88" y="1"/>
                    <a:pt x="57" y="2"/>
                    <a:pt x="25" y="5"/>
                  </a:cubicBezTo>
                  <a:cubicBezTo>
                    <a:pt x="17" y="5"/>
                    <a:pt x="9" y="38"/>
                    <a:pt x="1" y="54"/>
                  </a:cubicBezTo>
                  <a:cubicBezTo>
                    <a:pt x="54" y="82"/>
                    <a:pt x="106" y="92"/>
                    <a:pt x="158" y="92"/>
                  </a:cubicBezTo>
                  <a:cubicBezTo>
                    <a:pt x="223" y="92"/>
                    <a:pt x="289" y="76"/>
                    <a:pt x="362" y="58"/>
                  </a:cubicBezTo>
                  <a:cubicBezTo>
                    <a:pt x="341" y="38"/>
                    <a:pt x="333" y="25"/>
                    <a:pt x="325" y="21"/>
                  </a:cubicBezTo>
                  <a:cubicBezTo>
                    <a:pt x="258" y="7"/>
                    <a:pt x="18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85"/>
            <p:cNvSpPr/>
            <p:nvPr/>
          </p:nvSpPr>
          <p:spPr>
            <a:xfrm>
              <a:off x="3173273" y="3691860"/>
              <a:ext cx="5618" cy="2882"/>
            </a:xfrm>
            <a:custGeom>
              <a:avLst/>
              <a:gdLst/>
              <a:ahLst/>
              <a:cxnLst/>
              <a:rect l="l" t="t" r="r" b="b"/>
              <a:pathLst>
                <a:path w="115" h="59" extrusionOk="0">
                  <a:moveTo>
                    <a:pt x="53" y="0"/>
                  </a:moveTo>
                  <a:cubicBezTo>
                    <a:pt x="34" y="0"/>
                    <a:pt x="16" y="5"/>
                    <a:pt x="0" y="15"/>
                  </a:cubicBezTo>
                  <a:cubicBezTo>
                    <a:pt x="23" y="44"/>
                    <a:pt x="34" y="59"/>
                    <a:pt x="49" y="59"/>
                  </a:cubicBezTo>
                  <a:cubicBezTo>
                    <a:pt x="63" y="59"/>
                    <a:pt x="81" y="45"/>
                    <a:pt x="115" y="19"/>
                  </a:cubicBezTo>
                  <a:cubicBezTo>
                    <a:pt x="96" y="6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85"/>
            <p:cNvSpPr/>
            <p:nvPr/>
          </p:nvSpPr>
          <p:spPr>
            <a:xfrm>
              <a:off x="3151191" y="3720148"/>
              <a:ext cx="13679" cy="3860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148" y="1"/>
                  </a:moveTo>
                  <a:cubicBezTo>
                    <a:pt x="96" y="1"/>
                    <a:pt x="45" y="16"/>
                    <a:pt x="1" y="47"/>
                  </a:cubicBezTo>
                  <a:cubicBezTo>
                    <a:pt x="40" y="68"/>
                    <a:pt x="84" y="78"/>
                    <a:pt x="128" y="78"/>
                  </a:cubicBezTo>
                  <a:cubicBezTo>
                    <a:pt x="180" y="78"/>
                    <a:pt x="233" y="64"/>
                    <a:pt x="280" y="35"/>
                  </a:cubicBezTo>
                  <a:cubicBezTo>
                    <a:pt x="238" y="12"/>
                    <a:pt x="19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85"/>
            <p:cNvSpPr/>
            <p:nvPr/>
          </p:nvSpPr>
          <p:spPr>
            <a:xfrm>
              <a:off x="3200730" y="3717754"/>
              <a:ext cx="97075" cy="8305"/>
            </a:xfrm>
            <a:custGeom>
              <a:avLst/>
              <a:gdLst/>
              <a:ahLst/>
              <a:cxnLst/>
              <a:rect l="l" t="t" r="r" b="b"/>
              <a:pathLst>
                <a:path w="1987" h="170" extrusionOk="0">
                  <a:moveTo>
                    <a:pt x="365" y="1"/>
                  </a:moveTo>
                  <a:cubicBezTo>
                    <a:pt x="271" y="1"/>
                    <a:pt x="174" y="7"/>
                    <a:pt x="78" y="10"/>
                  </a:cubicBezTo>
                  <a:cubicBezTo>
                    <a:pt x="49" y="18"/>
                    <a:pt x="25" y="31"/>
                    <a:pt x="0" y="43"/>
                  </a:cubicBezTo>
                  <a:cubicBezTo>
                    <a:pt x="29" y="80"/>
                    <a:pt x="41" y="109"/>
                    <a:pt x="54" y="109"/>
                  </a:cubicBezTo>
                  <a:cubicBezTo>
                    <a:pt x="95" y="125"/>
                    <a:pt x="140" y="129"/>
                    <a:pt x="189" y="129"/>
                  </a:cubicBezTo>
                  <a:cubicBezTo>
                    <a:pt x="255" y="121"/>
                    <a:pt x="321" y="117"/>
                    <a:pt x="389" y="117"/>
                  </a:cubicBezTo>
                  <a:cubicBezTo>
                    <a:pt x="426" y="117"/>
                    <a:pt x="463" y="118"/>
                    <a:pt x="501" y="121"/>
                  </a:cubicBezTo>
                  <a:cubicBezTo>
                    <a:pt x="677" y="134"/>
                    <a:pt x="853" y="158"/>
                    <a:pt x="1029" y="158"/>
                  </a:cubicBezTo>
                  <a:cubicBezTo>
                    <a:pt x="1070" y="158"/>
                    <a:pt x="1112" y="157"/>
                    <a:pt x="1153" y="154"/>
                  </a:cubicBezTo>
                  <a:cubicBezTo>
                    <a:pt x="1172" y="150"/>
                    <a:pt x="1191" y="148"/>
                    <a:pt x="1211" y="148"/>
                  </a:cubicBezTo>
                  <a:cubicBezTo>
                    <a:pt x="1231" y="148"/>
                    <a:pt x="1252" y="150"/>
                    <a:pt x="1272" y="154"/>
                  </a:cubicBezTo>
                  <a:cubicBezTo>
                    <a:pt x="1352" y="164"/>
                    <a:pt x="1434" y="169"/>
                    <a:pt x="1516" y="169"/>
                  </a:cubicBezTo>
                  <a:cubicBezTo>
                    <a:pt x="1598" y="169"/>
                    <a:pt x="1680" y="164"/>
                    <a:pt x="1760" y="154"/>
                  </a:cubicBezTo>
                  <a:cubicBezTo>
                    <a:pt x="1838" y="146"/>
                    <a:pt x="1912" y="121"/>
                    <a:pt x="1986" y="109"/>
                  </a:cubicBezTo>
                  <a:cubicBezTo>
                    <a:pt x="1960" y="30"/>
                    <a:pt x="1923" y="27"/>
                    <a:pt x="1889" y="27"/>
                  </a:cubicBezTo>
                  <a:cubicBezTo>
                    <a:pt x="1886" y="27"/>
                    <a:pt x="1883" y="27"/>
                    <a:pt x="1879" y="27"/>
                  </a:cubicBezTo>
                  <a:cubicBezTo>
                    <a:pt x="1760" y="31"/>
                    <a:pt x="1646" y="35"/>
                    <a:pt x="1531" y="39"/>
                  </a:cubicBezTo>
                  <a:cubicBezTo>
                    <a:pt x="1524" y="39"/>
                    <a:pt x="1517" y="39"/>
                    <a:pt x="1511" y="39"/>
                  </a:cubicBezTo>
                  <a:cubicBezTo>
                    <a:pt x="1367" y="39"/>
                    <a:pt x="1223" y="11"/>
                    <a:pt x="1079" y="11"/>
                  </a:cubicBezTo>
                  <a:cubicBezTo>
                    <a:pt x="1012" y="11"/>
                    <a:pt x="945" y="17"/>
                    <a:pt x="878" y="35"/>
                  </a:cubicBezTo>
                  <a:lnTo>
                    <a:pt x="862" y="35"/>
                  </a:lnTo>
                  <a:cubicBezTo>
                    <a:pt x="718" y="23"/>
                    <a:pt x="575" y="6"/>
                    <a:pt x="431" y="2"/>
                  </a:cubicBezTo>
                  <a:cubicBezTo>
                    <a:pt x="409" y="1"/>
                    <a:pt x="387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85"/>
            <p:cNvSpPr/>
            <p:nvPr/>
          </p:nvSpPr>
          <p:spPr>
            <a:xfrm>
              <a:off x="3194477" y="3659127"/>
              <a:ext cx="9087" cy="4446"/>
            </a:xfrm>
            <a:custGeom>
              <a:avLst/>
              <a:gdLst/>
              <a:ahLst/>
              <a:cxnLst/>
              <a:rect l="l" t="t" r="r" b="b"/>
              <a:pathLst>
                <a:path w="186" h="91" extrusionOk="0">
                  <a:moveTo>
                    <a:pt x="88" y="0"/>
                  </a:moveTo>
                  <a:cubicBezTo>
                    <a:pt x="62" y="0"/>
                    <a:pt x="34" y="13"/>
                    <a:pt x="1" y="37"/>
                  </a:cubicBezTo>
                  <a:cubicBezTo>
                    <a:pt x="24" y="73"/>
                    <a:pt x="53" y="91"/>
                    <a:pt x="88" y="91"/>
                  </a:cubicBezTo>
                  <a:cubicBezTo>
                    <a:pt x="116" y="91"/>
                    <a:pt x="149" y="79"/>
                    <a:pt x="186" y="57"/>
                  </a:cubicBezTo>
                  <a:cubicBezTo>
                    <a:pt x="150" y="19"/>
                    <a:pt x="12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85"/>
            <p:cNvSpPr/>
            <p:nvPr/>
          </p:nvSpPr>
          <p:spPr>
            <a:xfrm>
              <a:off x="3185487" y="3689955"/>
              <a:ext cx="66394" cy="6986"/>
            </a:xfrm>
            <a:custGeom>
              <a:avLst/>
              <a:gdLst/>
              <a:ahLst/>
              <a:cxnLst/>
              <a:rect l="l" t="t" r="r" b="b"/>
              <a:pathLst>
                <a:path w="1359" h="143" extrusionOk="0">
                  <a:moveTo>
                    <a:pt x="242" y="1"/>
                  </a:moveTo>
                  <a:cubicBezTo>
                    <a:pt x="177" y="1"/>
                    <a:pt x="111" y="9"/>
                    <a:pt x="50" y="21"/>
                  </a:cubicBezTo>
                  <a:cubicBezTo>
                    <a:pt x="37" y="21"/>
                    <a:pt x="25" y="38"/>
                    <a:pt x="0" y="58"/>
                  </a:cubicBezTo>
                  <a:cubicBezTo>
                    <a:pt x="29" y="79"/>
                    <a:pt x="54" y="99"/>
                    <a:pt x="87" y="116"/>
                  </a:cubicBezTo>
                  <a:cubicBezTo>
                    <a:pt x="103" y="124"/>
                    <a:pt x="119" y="124"/>
                    <a:pt x="136" y="124"/>
                  </a:cubicBezTo>
                  <a:cubicBezTo>
                    <a:pt x="222" y="128"/>
                    <a:pt x="304" y="140"/>
                    <a:pt x="386" y="140"/>
                  </a:cubicBezTo>
                  <a:cubicBezTo>
                    <a:pt x="480" y="140"/>
                    <a:pt x="572" y="143"/>
                    <a:pt x="664" y="143"/>
                  </a:cubicBezTo>
                  <a:cubicBezTo>
                    <a:pt x="733" y="143"/>
                    <a:pt x="802" y="141"/>
                    <a:pt x="870" y="136"/>
                  </a:cubicBezTo>
                  <a:cubicBezTo>
                    <a:pt x="936" y="128"/>
                    <a:pt x="1003" y="124"/>
                    <a:pt x="1070" y="124"/>
                  </a:cubicBezTo>
                  <a:cubicBezTo>
                    <a:pt x="1137" y="124"/>
                    <a:pt x="1205" y="128"/>
                    <a:pt x="1272" y="136"/>
                  </a:cubicBezTo>
                  <a:cubicBezTo>
                    <a:pt x="1276" y="137"/>
                    <a:pt x="1279" y="137"/>
                    <a:pt x="1282" y="137"/>
                  </a:cubicBezTo>
                  <a:cubicBezTo>
                    <a:pt x="1308" y="137"/>
                    <a:pt x="1333" y="122"/>
                    <a:pt x="1359" y="79"/>
                  </a:cubicBezTo>
                  <a:cubicBezTo>
                    <a:pt x="1342" y="58"/>
                    <a:pt x="1338" y="33"/>
                    <a:pt x="1326" y="25"/>
                  </a:cubicBezTo>
                  <a:cubicBezTo>
                    <a:pt x="1309" y="19"/>
                    <a:pt x="1292" y="12"/>
                    <a:pt x="1275" y="12"/>
                  </a:cubicBezTo>
                  <a:cubicBezTo>
                    <a:pt x="1272" y="12"/>
                    <a:pt x="1268" y="12"/>
                    <a:pt x="1264" y="13"/>
                  </a:cubicBezTo>
                  <a:cubicBezTo>
                    <a:pt x="1171" y="13"/>
                    <a:pt x="1076" y="15"/>
                    <a:pt x="982" y="15"/>
                  </a:cubicBezTo>
                  <a:cubicBezTo>
                    <a:pt x="935" y="15"/>
                    <a:pt x="888" y="14"/>
                    <a:pt x="842" y="13"/>
                  </a:cubicBezTo>
                  <a:cubicBezTo>
                    <a:pt x="640" y="13"/>
                    <a:pt x="44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85"/>
            <p:cNvSpPr/>
            <p:nvPr/>
          </p:nvSpPr>
          <p:spPr>
            <a:xfrm>
              <a:off x="3120509" y="3747507"/>
              <a:ext cx="43188" cy="6547"/>
            </a:xfrm>
            <a:custGeom>
              <a:avLst/>
              <a:gdLst/>
              <a:ahLst/>
              <a:cxnLst/>
              <a:rect l="l" t="t" r="r" b="b"/>
              <a:pathLst>
                <a:path w="884" h="134" extrusionOk="0">
                  <a:moveTo>
                    <a:pt x="54" y="0"/>
                  </a:moveTo>
                  <a:cubicBezTo>
                    <a:pt x="38" y="0"/>
                    <a:pt x="21" y="21"/>
                    <a:pt x="1" y="33"/>
                  </a:cubicBezTo>
                  <a:cubicBezTo>
                    <a:pt x="29" y="101"/>
                    <a:pt x="59" y="120"/>
                    <a:pt x="90" y="120"/>
                  </a:cubicBezTo>
                  <a:cubicBezTo>
                    <a:pt x="100" y="120"/>
                    <a:pt x="110" y="118"/>
                    <a:pt x="120" y="115"/>
                  </a:cubicBezTo>
                  <a:cubicBezTo>
                    <a:pt x="172" y="104"/>
                    <a:pt x="225" y="98"/>
                    <a:pt x="279" y="98"/>
                  </a:cubicBezTo>
                  <a:cubicBezTo>
                    <a:pt x="322" y="98"/>
                    <a:pt x="367" y="102"/>
                    <a:pt x="411" y="111"/>
                  </a:cubicBezTo>
                  <a:cubicBezTo>
                    <a:pt x="522" y="123"/>
                    <a:pt x="637" y="127"/>
                    <a:pt x="752" y="132"/>
                  </a:cubicBezTo>
                  <a:cubicBezTo>
                    <a:pt x="759" y="133"/>
                    <a:pt x="766" y="133"/>
                    <a:pt x="774" y="133"/>
                  </a:cubicBezTo>
                  <a:cubicBezTo>
                    <a:pt x="815" y="133"/>
                    <a:pt x="855" y="114"/>
                    <a:pt x="883" y="82"/>
                  </a:cubicBezTo>
                  <a:cubicBezTo>
                    <a:pt x="875" y="66"/>
                    <a:pt x="875" y="50"/>
                    <a:pt x="871" y="45"/>
                  </a:cubicBezTo>
                  <a:cubicBezTo>
                    <a:pt x="711" y="7"/>
                    <a:pt x="550" y="1"/>
                    <a:pt x="389" y="1"/>
                  </a:cubicBezTo>
                  <a:cubicBezTo>
                    <a:pt x="319" y="1"/>
                    <a:pt x="248" y="2"/>
                    <a:pt x="178" y="2"/>
                  </a:cubicBezTo>
                  <a:cubicBezTo>
                    <a:pt x="137" y="2"/>
                    <a:pt x="96" y="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85"/>
            <p:cNvSpPr/>
            <p:nvPr/>
          </p:nvSpPr>
          <p:spPr>
            <a:xfrm>
              <a:off x="3302155" y="3690786"/>
              <a:ext cx="42944" cy="5667"/>
            </a:xfrm>
            <a:custGeom>
              <a:avLst/>
              <a:gdLst/>
              <a:ahLst/>
              <a:cxnLst/>
              <a:rect l="l" t="t" r="r" b="b"/>
              <a:pathLst>
                <a:path w="879" h="116" extrusionOk="0">
                  <a:moveTo>
                    <a:pt x="50" y="0"/>
                  </a:moveTo>
                  <a:cubicBezTo>
                    <a:pt x="37" y="0"/>
                    <a:pt x="21" y="16"/>
                    <a:pt x="0" y="29"/>
                  </a:cubicBezTo>
                  <a:cubicBezTo>
                    <a:pt x="26" y="86"/>
                    <a:pt x="59" y="102"/>
                    <a:pt x="92" y="102"/>
                  </a:cubicBezTo>
                  <a:cubicBezTo>
                    <a:pt x="101" y="102"/>
                    <a:pt x="110" y="100"/>
                    <a:pt x="119" y="99"/>
                  </a:cubicBezTo>
                  <a:cubicBezTo>
                    <a:pt x="169" y="88"/>
                    <a:pt x="220" y="83"/>
                    <a:pt x="271" y="83"/>
                  </a:cubicBezTo>
                  <a:cubicBezTo>
                    <a:pt x="317" y="83"/>
                    <a:pt x="362" y="87"/>
                    <a:pt x="407" y="94"/>
                  </a:cubicBezTo>
                  <a:cubicBezTo>
                    <a:pt x="522" y="107"/>
                    <a:pt x="632" y="107"/>
                    <a:pt x="747" y="115"/>
                  </a:cubicBezTo>
                  <a:cubicBezTo>
                    <a:pt x="752" y="115"/>
                    <a:pt x="757" y="116"/>
                    <a:pt x="762" y="116"/>
                  </a:cubicBezTo>
                  <a:cubicBezTo>
                    <a:pt x="806" y="116"/>
                    <a:pt x="849" y="99"/>
                    <a:pt x="879" y="70"/>
                  </a:cubicBezTo>
                  <a:cubicBezTo>
                    <a:pt x="874" y="53"/>
                    <a:pt x="870" y="41"/>
                    <a:pt x="866" y="37"/>
                  </a:cubicBezTo>
                  <a:cubicBezTo>
                    <a:pt x="707" y="6"/>
                    <a:pt x="549" y="1"/>
                    <a:pt x="389" y="1"/>
                  </a:cubicBezTo>
                  <a:cubicBezTo>
                    <a:pt x="325" y="1"/>
                    <a:pt x="261" y="2"/>
                    <a:pt x="197" y="2"/>
                  </a:cubicBezTo>
                  <a:cubicBezTo>
                    <a:pt x="148" y="2"/>
                    <a:pt x="99" y="2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85"/>
            <p:cNvSpPr/>
            <p:nvPr/>
          </p:nvSpPr>
          <p:spPr>
            <a:xfrm>
              <a:off x="3130329" y="3691177"/>
              <a:ext cx="7866" cy="4397"/>
            </a:xfrm>
            <a:custGeom>
              <a:avLst/>
              <a:gdLst/>
              <a:ahLst/>
              <a:cxnLst/>
              <a:rect l="l" t="t" r="r" b="b"/>
              <a:pathLst>
                <a:path w="161" h="90" extrusionOk="0">
                  <a:moveTo>
                    <a:pt x="145" y="0"/>
                  </a:moveTo>
                  <a:cubicBezTo>
                    <a:pt x="104" y="0"/>
                    <a:pt x="63" y="4"/>
                    <a:pt x="21" y="8"/>
                  </a:cubicBezTo>
                  <a:cubicBezTo>
                    <a:pt x="13" y="8"/>
                    <a:pt x="9" y="29"/>
                    <a:pt x="1" y="54"/>
                  </a:cubicBezTo>
                  <a:cubicBezTo>
                    <a:pt x="22" y="77"/>
                    <a:pt x="51" y="90"/>
                    <a:pt x="80" y="90"/>
                  </a:cubicBezTo>
                  <a:cubicBezTo>
                    <a:pt x="104" y="90"/>
                    <a:pt x="127" y="82"/>
                    <a:pt x="149" y="66"/>
                  </a:cubicBezTo>
                  <a:cubicBezTo>
                    <a:pt x="153" y="62"/>
                    <a:pt x="161" y="50"/>
                    <a:pt x="161" y="37"/>
                  </a:cubicBezTo>
                  <a:cubicBezTo>
                    <a:pt x="157" y="25"/>
                    <a:pt x="14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85"/>
            <p:cNvSpPr/>
            <p:nvPr/>
          </p:nvSpPr>
          <p:spPr>
            <a:xfrm>
              <a:off x="3124320" y="3659371"/>
              <a:ext cx="6302" cy="4153"/>
            </a:xfrm>
            <a:custGeom>
              <a:avLst/>
              <a:gdLst/>
              <a:ahLst/>
              <a:cxnLst/>
              <a:rect l="l" t="t" r="r" b="b"/>
              <a:pathLst>
                <a:path w="129" h="85" extrusionOk="0">
                  <a:moveTo>
                    <a:pt x="70" y="0"/>
                  </a:moveTo>
                  <a:cubicBezTo>
                    <a:pt x="48" y="0"/>
                    <a:pt x="25" y="13"/>
                    <a:pt x="1" y="48"/>
                  </a:cubicBezTo>
                  <a:cubicBezTo>
                    <a:pt x="34" y="72"/>
                    <a:pt x="56" y="84"/>
                    <a:pt x="73" y="84"/>
                  </a:cubicBezTo>
                  <a:cubicBezTo>
                    <a:pt x="95" y="84"/>
                    <a:pt x="110" y="65"/>
                    <a:pt x="128" y="23"/>
                  </a:cubicBezTo>
                  <a:cubicBezTo>
                    <a:pt x="109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85"/>
            <p:cNvSpPr/>
            <p:nvPr/>
          </p:nvSpPr>
          <p:spPr>
            <a:xfrm>
              <a:off x="3137951" y="3659616"/>
              <a:ext cx="6498" cy="3273"/>
            </a:xfrm>
            <a:custGeom>
              <a:avLst/>
              <a:gdLst/>
              <a:ahLst/>
              <a:cxnLst/>
              <a:rect l="l" t="t" r="r" b="b"/>
              <a:pathLst>
                <a:path w="133" h="67" extrusionOk="0">
                  <a:moveTo>
                    <a:pt x="60" y="1"/>
                  </a:moveTo>
                  <a:cubicBezTo>
                    <a:pt x="40" y="1"/>
                    <a:pt x="21" y="9"/>
                    <a:pt x="1" y="27"/>
                  </a:cubicBezTo>
                  <a:cubicBezTo>
                    <a:pt x="20" y="55"/>
                    <a:pt x="38" y="67"/>
                    <a:pt x="57" y="67"/>
                  </a:cubicBezTo>
                  <a:cubicBezTo>
                    <a:pt x="80" y="67"/>
                    <a:pt x="103" y="51"/>
                    <a:pt x="132" y="27"/>
                  </a:cubicBezTo>
                  <a:cubicBezTo>
                    <a:pt x="105" y="10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85"/>
            <p:cNvSpPr/>
            <p:nvPr/>
          </p:nvSpPr>
          <p:spPr>
            <a:xfrm>
              <a:off x="3167655" y="3746970"/>
              <a:ext cx="119304" cy="8403"/>
            </a:xfrm>
            <a:custGeom>
              <a:avLst/>
              <a:gdLst/>
              <a:ahLst/>
              <a:cxnLst/>
              <a:rect l="l" t="t" r="r" b="b"/>
              <a:pathLst>
                <a:path w="2442" h="172" extrusionOk="0">
                  <a:moveTo>
                    <a:pt x="2129" y="0"/>
                  </a:moveTo>
                  <a:cubicBezTo>
                    <a:pt x="2077" y="0"/>
                    <a:pt x="2025" y="4"/>
                    <a:pt x="1974" y="11"/>
                  </a:cubicBezTo>
                  <a:cubicBezTo>
                    <a:pt x="1957" y="15"/>
                    <a:pt x="1945" y="20"/>
                    <a:pt x="1929" y="24"/>
                  </a:cubicBezTo>
                  <a:cubicBezTo>
                    <a:pt x="1861" y="14"/>
                    <a:pt x="1791" y="10"/>
                    <a:pt x="1720" y="10"/>
                  </a:cubicBezTo>
                  <a:cubicBezTo>
                    <a:pt x="1697" y="10"/>
                    <a:pt x="1673" y="10"/>
                    <a:pt x="1650" y="11"/>
                  </a:cubicBezTo>
                  <a:cubicBezTo>
                    <a:pt x="1629" y="15"/>
                    <a:pt x="1609" y="16"/>
                    <a:pt x="1589" y="16"/>
                  </a:cubicBezTo>
                  <a:cubicBezTo>
                    <a:pt x="1528" y="16"/>
                    <a:pt x="1467" y="4"/>
                    <a:pt x="1406" y="4"/>
                  </a:cubicBezTo>
                  <a:cubicBezTo>
                    <a:pt x="1365" y="4"/>
                    <a:pt x="1325" y="10"/>
                    <a:pt x="1284" y="28"/>
                  </a:cubicBezTo>
                  <a:cubicBezTo>
                    <a:pt x="1283" y="28"/>
                    <a:pt x="1282" y="29"/>
                    <a:pt x="1281" y="29"/>
                  </a:cubicBezTo>
                  <a:cubicBezTo>
                    <a:pt x="1274" y="29"/>
                    <a:pt x="1267" y="20"/>
                    <a:pt x="1264" y="20"/>
                  </a:cubicBezTo>
                  <a:cubicBezTo>
                    <a:pt x="1211" y="20"/>
                    <a:pt x="1161" y="11"/>
                    <a:pt x="1108" y="11"/>
                  </a:cubicBezTo>
                  <a:cubicBezTo>
                    <a:pt x="990" y="11"/>
                    <a:pt x="872" y="6"/>
                    <a:pt x="756" y="6"/>
                  </a:cubicBezTo>
                  <a:cubicBezTo>
                    <a:pt x="727" y="6"/>
                    <a:pt x="698" y="6"/>
                    <a:pt x="669" y="7"/>
                  </a:cubicBezTo>
                  <a:cubicBezTo>
                    <a:pt x="476" y="11"/>
                    <a:pt x="287" y="24"/>
                    <a:pt x="95" y="36"/>
                  </a:cubicBezTo>
                  <a:cubicBezTo>
                    <a:pt x="89" y="35"/>
                    <a:pt x="84" y="34"/>
                    <a:pt x="78" y="34"/>
                  </a:cubicBezTo>
                  <a:cubicBezTo>
                    <a:pt x="46" y="34"/>
                    <a:pt x="14" y="54"/>
                    <a:pt x="0" y="85"/>
                  </a:cubicBezTo>
                  <a:cubicBezTo>
                    <a:pt x="21" y="106"/>
                    <a:pt x="29" y="122"/>
                    <a:pt x="41" y="126"/>
                  </a:cubicBezTo>
                  <a:cubicBezTo>
                    <a:pt x="74" y="138"/>
                    <a:pt x="111" y="143"/>
                    <a:pt x="144" y="147"/>
                  </a:cubicBezTo>
                  <a:cubicBezTo>
                    <a:pt x="182" y="148"/>
                    <a:pt x="220" y="148"/>
                    <a:pt x="258" y="148"/>
                  </a:cubicBezTo>
                  <a:cubicBezTo>
                    <a:pt x="325" y="148"/>
                    <a:pt x="392" y="147"/>
                    <a:pt x="458" y="147"/>
                  </a:cubicBezTo>
                  <a:cubicBezTo>
                    <a:pt x="519" y="147"/>
                    <a:pt x="580" y="148"/>
                    <a:pt x="640" y="151"/>
                  </a:cubicBezTo>
                  <a:cubicBezTo>
                    <a:pt x="722" y="157"/>
                    <a:pt x="803" y="158"/>
                    <a:pt x="884" y="158"/>
                  </a:cubicBezTo>
                  <a:cubicBezTo>
                    <a:pt x="925" y="158"/>
                    <a:pt x="965" y="158"/>
                    <a:pt x="1006" y="158"/>
                  </a:cubicBezTo>
                  <a:cubicBezTo>
                    <a:pt x="1047" y="158"/>
                    <a:pt x="1088" y="158"/>
                    <a:pt x="1129" y="159"/>
                  </a:cubicBezTo>
                  <a:cubicBezTo>
                    <a:pt x="1207" y="159"/>
                    <a:pt x="1284" y="171"/>
                    <a:pt x="1362" y="171"/>
                  </a:cubicBezTo>
                  <a:cubicBezTo>
                    <a:pt x="1403" y="171"/>
                    <a:pt x="1440" y="167"/>
                    <a:pt x="1477" y="163"/>
                  </a:cubicBezTo>
                  <a:cubicBezTo>
                    <a:pt x="1514" y="155"/>
                    <a:pt x="1547" y="151"/>
                    <a:pt x="1580" y="151"/>
                  </a:cubicBezTo>
                  <a:cubicBezTo>
                    <a:pt x="1666" y="151"/>
                    <a:pt x="1752" y="159"/>
                    <a:pt x="1838" y="159"/>
                  </a:cubicBezTo>
                  <a:cubicBezTo>
                    <a:pt x="1972" y="159"/>
                    <a:pt x="2106" y="133"/>
                    <a:pt x="2242" y="133"/>
                  </a:cubicBezTo>
                  <a:cubicBezTo>
                    <a:pt x="2285" y="133"/>
                    <a:pt x="2328" y="136"/>
                    <a:pt x="2372" y="143"/>
                  </a:cubicBezTo>
                  <a:cubicBezTo>
                    <a:pt x="2375" y="143"/>
                    <a:pt x="2378" y="143"/>
                    <a:pt x="2381" y="143"/>
                  </a:cubicBezTo>
                  <a:cubicBezTo>
                    <a:pt x="2407" y="143"/>
                    <a:pt x="2434" y="127"/>
                    <a:pt x="2442" y="102"/>
                  </a:cubicBezTo>
                  <a:cubicBezTo>
                    <a:pt x="2442" y="48"/>
                    <a:pt x="2425" y="40"/>
                    <a:pt x="2409" y="36"/>
                  </a:cubicBezTo>
                  <a:cubicBezTo>
                    <a:pt x="2316" y="12"/>
                    <a:pt x="2222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85"/>
            <p:cNvSpPr/>
            <p:nvPr/>
          </p:nvSpPr>
          <p:spPr>
            <a:xfrm>
              <a:off x="3157591" y="3773449"/>
              <a:ext cx="9478" cy="6644"/>
            </a:xfrm>
            <a:custGeom>
              <a:avLst/>
              <a:gdLst/>
              <a:ahLst/>
              <a:cxnLst/>
              <a:rect l="l" t="t" r="r" b="b"/>
              <a:pathLst>
                <a:path w="194" h="136" extrusionOk="0">
                  <a:moveTo>
                    <a:pt x="123" y="1"/>
                  </a:moveTo>
                  <a:cubicBezTo>
                    <a:pt x="108" y="1"/>
                    <a:pt x="92" y="4"/>
                    <a:pt x="77" y="4"/>
                  </a:cubicBezTo>
                  <a:cubicBezTo>
                    <a:pt x="72" y="4"/>
                    <a:pt x="67" y="4"/>
                    <a:pt x="63" y="3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40" y="2"/>
                    <a:pt x="24" y="28"/>
                    <a:pt x="1" y="44"/>
                  </a:cubicBezTo>
                  <a:cubicBezTo>
                    <a:pt x="33" y="106"/>
                    <a:pt x="65" y="136"/>
                    <a:pt x="99" y="136"/>
                  </a:cubicBezTo>
                  <a:cubicBezTo>
                    <a:pt x="129" y="136"/>
                    <a:pt x="161" y="111"/>
                    <a:pt x="194" y="64"/>
                  </a:cubicBezTo>
                  <a:cubicBezTo>
                    <a:pt x="175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85"/>
            <p:cNvSpPr/>
            <p:nvPr/>
          </p:nvSpPr>
          <p:spPr>
            <a:xfrm>
              <a:off x="3265659" y="3659665"/>
              <a:ext cx="9673" cy="4104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96" y="1"/>
                  </a:moveTo>
                  <a:cubicBezTo>
                    <a:pt x="73" y="1"/>
                    <a:pt x="51" y="6"/>
                    <a:pt x="29" y="9"/>
                  </a:cubicBezTo>
                  <a:cubicBezTo>
                    <a:pt x="17" y="9"/>
                    <a:pt x="9" y="30"/>
                    <a:pt x="1" y="42"/>
                  </a:cubicBezTo>
                  <a:cubicBezTo>
                    <a:pt x="9" y="59"/>
                    <a:pt x="13" y="75"/>
                    <a:pt x="17" y="75"/>
                  </a:cubicBezTo>
                  <a:cubicBezTo>
                    <a:pt x="46" y="83"/>
                    <a:pt x="79" y="83"/>
                    <a:pt x="111" y="83"/>
                  </a:cubicBezTo>
                  <a:cubicBezTo>
                    <a:pt x="144" y="75"/>
                    <a:pt x="173" y="59"/>
                    <a:pt x="198" y="42"/>
                  </a:cubicBezTo>
                  <a:cubicBezTo>
                    <a:pt x="160" y="9"/>
                    <a:pt x="12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85"/>
            <p:cNvSpPr/>
            <p:nvPr/>
          </p:nvSpPr>
          <p:spPr>
            <a:xfrm>
              <a:off x="3151826" y="3691958"/>
              <a:ext cx="3420" cy="2980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35" y="0"/>
                  </a:moveTo>
                  <a:cubicBezTo>
                    <a:pt x="23" y="0"/>
                    <a:pt x="11" y="6"/>
                    <a:pt x="0" y="25"/>
                  </a:cubicBezTo>
                  <a:cubicBezTo>
                    <a:pt x="17" y="48"/>
                    <a:pt x="26" y="60"/>
                    <a:pt x="35" y="60"/>
                  </a:cubicBezTo>
                  <a:cubicBezTo>
                    <a:pt x="44" y="60"/>
                    <a:pt x="52" y="44"/>
                    <a:pt x="70" y="9"/>
                  </a:cubicBezTo>
                  <a:cubicBezTo>
                    <a:pt x="58" y="5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85"/>
            <p:cNvSpPr/>
            <p:nvPr/>
          </p:nvSpPr>
          <p:spPr>
            <a:xfrm>
              <a:off x="3278313" y="3659127"/>
              <a:ext cx="36299" cy="6351"/>
            </a:xfrm>
            <a:custGeom>
              <a:avLst/>
              <a:gdLst/>
              <a:ahLst/>
              <a:cxnLst/>
              <a:rect l="l" t="t" r="r" b="b"/>
              <a:pathLst>
                <a:path w="743" h="130" extrusionOk="0">
                  <a:moveTo>
                    <a:pt x="540" y="1"/>
                  </a:moveTo>
                  <a:cubicBezTo>
                    <a:pt x="523" y="1"/>
                    <a:pt x="505" y="2"/>
                    <a:pt x="488" y="4"/>
                  </a:cubicBezTo>
                  <a:cubicBezTo>
                    <a:pt x="419" y="12"/>
                    <a:pt x="349" y="20"/>
                    <a:pt x="283" y="20"/>
                  </a:cubicBezTo>
                  <a:cubicBezTo>
                    <a:pt x="214" y="20"/>
                    <a:pt x="148" y="8"/>
                    <a:pt x="82" y="8"/>
                  </a:cubicBezTo>
                  <a:cubicBezTo>
                    <a:pt x="78" y="8"/>
                    <a:pt x="75" y="7"/>
                    <a:pt x="71" y="7"/>
                  </a:cubicBezTo>
                  <a:cubicBezTo>
                    <a:pt x="39" y="7"/>
                    <a:pt x="11" y="24"/>
                    <a:pt x="0" y="53"/>
                  </a:cubicBezTo>
                  <a:cubicBezTo>
                    <a:pt x="17" y="65"/>
                    <a:pt x="29" y="82"/>
                    <a:pt x="41" y="86"/>
                  </a:cubicBezTo>
                  <a:cubicBezTo>
                    <a:pt x="73" y="98"/>
                    <a:pt x="105" y="104"/>
                    <a:pt x="137" y="104"/>
                  </a:cubicBezTo>
                  <a:cubicBezTo>
                    <a:pt x="172" y="104"/>
                    <a:pt x="206" y="97"/>
                    <a:pt x="238" y="82"/>
                  </a:cubicBezTo>
                  <a:cubicBezTo>
                    <a:pt x="257" y="73"/>
                    <a:pt x="276" y="68"/>
                    <a:pt x="295" y="68"/>
                  </a:cubicBezTo>
                  <a:cubicBezTo>
                    <a:pt x="319" y="68"/>
                    <a:pt x="343" y="75"/>
                    <a:pt x="365" y="86"/>
                  </a:cubicBezTo>
                  <a:cubicBezTo>
                    <a:pt x="424" y="115"/>
                    <a:pt x="489" y="130"/>
                    <a:pt x="554" y="130"/>
                  </a:cubicBezTo>
                  <a:cubicBezTo>
                    <a:pt x="580" y="130"/>
                    <a:pt x="606" y="128"/>
                    <a:pt x="632" y="123"/>
                  </a:cubicBezTo>
                  <a:cubicBezTo>
                    <a:pt x="673" y="119"/>
                    <a:pt x="714" y="98"/>
                    <a:pt x="743" y="65"/>
                  </a:cubicBezTo>
                  <a:cubicBezTo>
                    <a:pt x="718" y="45"/>
                    <a:pt x="706" y="24"/>
                    <a:pt x="694" y="24"/>
                  </a:cubicBezTo>
                  <a:cubicBezTo>
                    <a:pt x="642" y="9"/>
                    <a:pt x="590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85"/>
            <p:cNvSpPr/>
            <p:nvPr/>
          </p:nvSpPr>
          <p:spPr>
            <a:xfrm>
              <a:off x="3099697" y="3798122"/>
              <a:ext cx="32489" cy="10015"/>
            </a:xfrm>
            <a:custGeom>
              <a:avLst/>
              <a:gdLst/>
              <a:ahLst/>
              <a:cxnLst/>
              <a:rect l="l" t="t" r="r" b="b"/>
              <a:pathLst>
                <a:path w="665" h="205" extrusionOk="0">
                  <a:moveTo>
                    <a:pt x="118" y="1"/>
                  </a:moveTo>
                  <a:cubicBezTo>
                    <a:pt x="97" y="1"/>
                    <a:pt x="75" y="2"/>
                    <a:pt x="53" y="2"/>
                  </a:cubicBezTo>
                  <a:cubicBezTo>
                    <a:pt x="29" y="2"/>
                    <a:pt x="8" y="23"/>
                    <a:pt x="4" y="84"/>
                  </a:cubicBezTo>
                  <a:cubicBezTo>
                    <a:pt x="0" y="146"/>
                    <a:pt x="21" y="175"/>
                    <a:pt x="45" y="187"/>
                  </a:cubicBezTo>
                  <a:cubicBezTo>
                    <a:pt x="58" y="191"/>
                    <a:pt x="70" y="195"/>
                    <a:pt x="78" y="199"/>
                  </a:cubicBezTo>
                  <a:cubicBezTo>
                    <a:pt x="94" y="203"/>
                    <a:pt x="110" y="205"/>
                    <a:pt x="126" y="205"/>
                  </a:cubicBezTo>
                  <a:cubicBezTo>
                    <a:pt x="172" y="205"/>
                    <a:pt x="218" y="192"/>
                    <a:pt x="263" y="192"/>
                  </a:cubicBezTo>
                  <a:cubicBezTo>
                    <a:pt x="281" y="192"/>
                    <a:pt x="298" y="194"/>
                    <a:pt x="316" y="199"/>
                  </a:cubicBezTo>
                  <a:lnTo>
                    <a:pt x="324" y="199"/>
                  </a:lnTo>
                  <a:cubicBezTo>
                    <a:pt x="359" y="180"/>
                    <a:pt x="396" y="170"/>
                    <a:pt x="432" y="170"/>
                  </a:cubicBezTo>
                  <a:cubicBezTo>
                    <a:pt x="457" y="170"/>
                    <a:pt x="482" y="175"/>
                    <a:pt x="505" y="183"/>
                  </a:cubicBezTo>
                  <a:cubicBezTo>
                    <a:pt x="516" y="187"/>
                    <a:pt x="528" y="189"/>
                    <a:pt x="540" y="189"/>
                  </a:cubicBezTo>
                  <a:cubicBezTo>
                    <a:pt x="580" y="189"/>
                    <a:pt x="621" y="167"/>
                    <a:pt x="665" y="117"/>
                  </a:cubicBezTo>
                  <a:cubicBezTo>
                    <a:pt x="644" y="89"/>
                    <a:pt x="632" y="64"/>
                    <a:pt x="620" y="60"/>
                  </a:cubicBezTo>
                  <a:cubicBezTo>
                    <a:pt x="562" y="43"/>
                    <a:pt x="505" y="35"/>
                    <a:pt x="447" y="27"/>
                  </a:cubicBezTo>
                  <a:cubicBezTo>
                    <a:pt x="349" y="19"/>
                    <a:pt x="250" y="11"/>
                    <a:pt x="148" y="2"/>
                  </a:cubicBezTo>
                  <a:cubicBezTo>
                    <a:pt x="138" y="1"/>
                    <a:pt x="12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85"/>
            <p:cNvSpPr/>
            <p:nvPr/>
          </p:nvSpPr>
          <p:spPr>
            <a:xfrm>
              <a:off x="3110299" y="3748093"/>
              <a:ext cx="6889" cy="4837"/>
            </a:xfrm>
            <a:custGeom>
              <a:avLst/>
              <a:gdLst/>
              <a:ahLst/>
              <a:cxnLst/>
              <a:rect l="l" t="t" r="r" b="b"/>
              <a:pathLst>
                <a:path w="141" h="99" extrusionOk="0">
                  <a:moveTo>
                    <a:pt x="55" y="1"/>
                  </a:moveTo>
                  <a:cubicBezTo>
                    <a:pt x="35" y="1"/>
                    <a:pt x="16" y="12"/>
                    <a:pt x="1" y="54"/>
                  </a:cubicBezTo>
                  <a:cubicBezTo>
                    <a:pt x="35" y="84"/>
                    <a:pt x="52" y="99"/>
                    <a:pt x="70" y="99"/>
                  </a:cubicBezTo>
                  <a:cubicBezTo>
                    <a:pt x="87" y="99"/>
                    <a:pt x="105" y="87"/>
                    <a:pt x="140" y="66"/>
                  </a:cubicBezTo>
                  <a:cubicBezTo>
                    <a:pt x="128" y="46"/>
                    <a:pt x="120" y="17"/>
                    <a:pt x="107" y="13"/>
                  </a:cubicBezTo>
                  <a:cubicBezTo>
                    <a:pt x="90" y="9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85"/>
            <p:cNvSpPr/>
            <p:nvPr/>
          </p:nvSpPr>
          <p:spPr>
            <a:xfrm>
              <a:off x="3129743" y="3772814"/>
              <a:ext cx="25111" cy="7621"/>
            </a:xfrm>
            <a:custGeom>
              <a:avLst/>
              <a:gdLst/>
              <a:ahLst/>
              <a:cxnLst/>
              <a:rect l="l" t="t" r="r" b="b"/>
              <a:pathLst>
                <a:path w="514" h="156" extrusionOk="0">
                  <a:moveTo>
                    <a:pt x="263" y="0"/>
                  </a:moveTo>
                  <a:cubicBezTo>
                    <a:pt x="192" y="0"/>
                    <a:pt x="122" y="8"/>
                    <a:pt x="50" y="12"/>
                  </a:cubicBezTo>
                  <a:cubicBezTo>
                    <a:pt x="38" y="12"/>
                    <a:pt x="25" y="53"/>
                    <a:pt x="1" y="90"/>
                  </a:cubicBezTo>
                  <a:cubicBezTo>
                    <a:pt x="38" y="110"/>
                    <a:pt x="79" y="127"/>
                    <a:pt x="120" y="139"/>
                  </a:cubicBezTo>
                  <a:cubicBezTo>
                    <a:pt x="214" y="147"/>
                    <a:pt x="308" y="151"/>
                    <a:pt x="403" y="155"/>
                  </a:cubicBezTo>
                  <a:cubicBezTo>
                    <a:pt x="406" y="155"/>
                    <a:pt x="410" y="155"/>
                    <a:pt x="413" y="155"/>
                  </a:cubicBezTo>
                  <a:cubicBezTo>
                    <a:pt x="451" y="155"/>
                    <a:pt x="487" y="152"/>
                    <a:pt x="514" y="73"/>
                  </a:cubicBezTo>
                  <a:cubicBezTo>
                    <a:pt x="497" y="61"/>
                    <a:pt x="489" y="36"/>
                    <a:pt x="473" y="32"/>
                  </a:cubicBezTo>
                  <a:cubicBezTo>
                    <a:pt x="403" y="8"/>
                    <a:pt x="33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85"/>
            <p:cNvSpPr/>
            <p:nvPr/>
          </p:nvSpPr>
          <p:spPr>
            <a:xfrm>
              <a:off x="3087630" y="3747751"/>
              <a:ext cx="7866" cy="6253"/>
            </a:xfrm>
            <a:custGeom>
              <a:avLst/>
              <a:gdLst/>
              <a:ahLst/>
              <a:cxnLst/>
              <a:rect l="l" t="t" r="r" b="b"/>
              <a:pathLst>
                <a:path w="161" h="128" extrusionOk="0">
                  <a:moveTo>
                    <a:pt x="76" y="1"/>
                  </a:moveTo>
                  <a:cubicBezTo>
                    <a:pt x="68" y="1"/>
                    <a:pt x="61" y="2"/>
                    <a:pt x="54" y="4"/>
                  </a:cubicBezTo>
                  <a:cubicBezTo>
                    <a:pt x="30" y="4"/>
                    <a:pt x="5" y="12"/>
                    <a:pt x="1" y="65"/>
                  </a:cubicBezTo>
                  <a:cubicBezTo>
                    <a:pt x="36" y="107"/>
                    <a:pt x="57" y="127"/>
                    <a:pt x="79" y="127"/>
                  </a:cubicBezTo>
                  <a:cubicBezTo>
                    <a:pt x="100" y="127"/>
                    <a:pt x="123" y="108"/>
                    <a:pt x="161" y="69"/>
                  </a:cubicBezTo>
                  <a:cubicBezTo>
                    <a:pt x="151" y="28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85"/>
            <p:cNvSpPr/>
            <p:nvPr/>
          </p:nvSpPr>
          <p:spPr>
            <a:xfrm>
              <a:off x="3087239" y="3773059"/>
              <a:ext cx="38742" cy="7621"/>
            </a:xfrm>
            <a:custGeom>
              <a:avLst/>
              <a:gdLst/>
              <a:ahLst/>
              <a:cxnLst/>
              <a:rect l="l" t="t" r="r" b="b"/>
              <a:pathLst>
                <a:path w="793" h="156" extrusionOk="0">
                  <a:moveTo>
                    <a:pt x="492" y="1"/>
                  </a:moveTo>
                  <a:cubicBezTo>
                    <a:pt x="461" y="1"/>
                    <a:pt x="430" y="1"/>
                    <a:pt x="399" y="3"/>
                  </a:cubicBezTo>
                  <a:cubicBezTo>
                    <a:pt x="284" y="7"/>
                    <a:pt x="169" y="19"/>
                    <a:pt x="54" y="31"/>
                  </a:cubicBezTo>
                  <a:cubicBezTo>
                    <a:pt x="34" y="35"/>
                    <a:pt x="17" y="44"/>
                    <a:pt x="1" y="56"/>
                  </a:cubicBezTo>
                  <a:cubicBezTo>
                    <a:pt x="25" y="134"/>
                    <a:pt x="54" y="134"/>
                    <a:pt x="87" y="134"/>
                  </a:cubicBezTo>
                  <a:cubicBezTo>
                    <a:pt x="263" y="142"/>
                    <a:pt x="444" y="154"/>
                    <a:pt x="620" y="154"/>
                  </a:cubicBezTo>
                  <a:cubicBezTo>
                    <a:pt x="627" y="155"/>
                    <a:pt x="635" y="156"/>
                    <a:pt x="642" y="156"/>
                  </a:cubicBezTo>
                  <a:cubicBezTo>
                    <a:pt x="703" y="156"/>
                    <a:pt x="760" y="124"/>
                    <a:pt x="793" y="72"/>
                  </a:cubicBezTo>
                  <a:cubicBezTo>
                    <a:pt x="773" y="30"/>
                    <a:pt x="733" y="2"/>
                    <a:pt x="687" y="2"/>
                  </a:cubicBezTo>
                  <a:cubicBezTo>
                    <a:pt x="684" y="2"/>
                    <a:pt x="681" y="2"/>
                    <a:pt x="678" y="3"/>
                  </a:cubicBezTo>
                  <a:cubicBezTo>
                    <a:pt x="615" y="3"/>
                    <a:pt x="55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85"/>
            <p:cNvSpPr/>
            <p:nvPr/>
          </p:nvSpPr>
          <p:spPr>
            <a:xfrm>
              <a:off x="3135948" y="3799196"/>
              <a:ext cx="36348" cy="7182"/>
            </a:xfrm>
            <a:custGeom>
              <a:avLst/>
              <a:gdLst/>
              <a:ahLst/>
              <a:cxnLst/>
              <a:rect l="l" t="t" r="r" b="b"/>
              <a:pathLst>
                <a:path w="744" h="147" extrusionOk="0">
                  <a:moveTo>
                    <a:pt x="73" y="1"/>
                  </a:moveTo>
                  <a:cubicBezTo>
                    <a:pt x="47" y="1"/>
                    <a:pt x="21" y="6"/>
                    <a:pt x="1" y="67"/>
                  </a:cubicBezTo>
                  <a:cubicBezTo>
                    <a:pt x="21" y="118"/>
                    <a:pt x="48" y="144"/>
                    <a:pt x="75" y="144"/>
                  </a:cubicBezTo>
                  <a:cubicBezTo>
                    <a:pt x="80" y="144"/>
                    <a:pt x="86" y="143"/>
                    <a:pt x="91" y="140"/>
                  </a:cubicBezTo>
                  <a:cubicBezTo>
                    <a:pt x="106" y="136"/>
                    <a:pt x="121" y="134"/>
                    <a:pt x="136" y="134"/>
                  </a:cubicBezTo>
                  <a:cubicBezTo>
                    <a:pt x="173" y="134"/>
                    <a:pt x="209" y="145"/>
                    <a:pt x="247" y="145"/>
                  </a:cubicBezTo>
                  <a:lnTo>
                    <a:pt x="633" y="145"/>
                  </a:lnTo>
                  <a:cubicBezTo>
                    <a:pt x="639" y="146"/>
                    <a:pt x="644" y="146"/>
                    <a:pt x="650" y="146"/>
                  </a:cubicBezTo>
                  <a:cubicBezTo>
                    <a:pt x="689" y="146"/>
                    <a:pt x="726" y="123"/>
                    <a:pt x="744" y="87"/>
                  </a:cubicBezTo>
                  <a:cubicBezTo>
                    <a:pt x="715" y="5"/>
                    <a:pt x="670" y="9"/>
                    <a:pt x="633" y="5"/>
                  </a:cubicBezTo>
                  <a:cubicBezTo>
                    <a:pt x="452" y="5"/>
                    <a:pt x="272" y="1"/>
                    <a:pt x="91" y="1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85"/>
            <p:cNvSpPr/>
            <p:nvPr/>
          </p:nvSpPr>
          <p:spPr>
            <a:xfrm>
              <a:off x="3280121" y="3690932"/>
              <a:ext cx="16855" cy="5911"/>
            </a:xfrm>
            <a:custGeom>
              <a:avLst/>
              <a:gdLst/>
              <a:ahLst/>
              <a:cxnLst/>
              <a:rect l="l" t="t" r="r" b="b"/>
              <a:pathLst>
                <a:path w="345" h="121" extrusionOk="0">
                  <a:moveTo>
                    <a:pt x="151" y="1"/>
                  </a:moveTo>
                  <a:cubicBezTo>
                    <a:pt x="116" y="1"/>
                    <a:pt x="80" y="4"/>
                    <a:pt x="45" y="9"/>
                  </a:cubicBezTo>
                  <a:cubicBezTo>
                    <a:pt x="29" y="9"/>
                    <a:pt x="17" y="38"/>
                    <a:pt x="0" y="63"/>
                  </a:cubicBezTo>
                  <a:cubicBezTo>
                    <a:pt x="17" y="79"/>
                    <a:pt x="29" y="96"/>
                    <a:pt x="41" y="96"/>
                  </a:cubicBezTo>
                  <a:cubicBezTo>
                    <a:pt x="111" y="108"/>
                    <a:pt x="185" y="116"/>
                    <a:pt x="259" y="120"/>
                  </a:cubicBezTo>
                  <a:cubicBezTo>
                    <a:pt x="287" y="120"/>
                    <a:pt x="316" y="108"/>
                    <a:pt x="345" y="26"/>
                  </a:cubicBezTo>
                  <a:cubicBezTo>
                    <a:pt x="281" y="10"/>
                    <a:pt x="21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85"/>
            <p:cNvSpPr/>
            <p:nvPr/>
          </p:nvSpPr>
          <p:spPr>
            <a:xfrm>
              <a:off x="3091880" y="3799099"/>
              <a:ext cx="5423" cy="7524"/>
            </a:xfrm>
            <a:custGeom>
              <a:avLst/>
              <a:gdLst/>
              <a:ahLst/>
              <a:cxnLst/>
              <a:rect l="l" t="t" r="r" b="b"/>
              <a:pathLst>
                <a:path w="111" h="154" extrusionOk="0">
                  <a:moveTo>
                    <a:pt x="52" y="1"/>
                  </a:moveTo>
                  <a:cubicBezTo>
                    <a:pt x="38" y="1"/>
                    <a:pt x="24" y="20"/>
                    <a:pt x="0" y="56"/>
                  </a:cubicBezTo>
                  <a:cubicBezTo>
                    <a:pt x="23" y="123"/>
                    <a:pt x="36" y="154"/>
                    <a:pt x="54" y="154"/>
                  </a:cubicBezTo>
                  <a:cubicBezTo>
                    <a:pt x="67" y="154"/>
                    <a:pt x="84" y="135"/>
                    <a:pt x="111" y="101"/>
                  </a:cubicBezTo>
                  <a:cubicBezTo>
                    <a:pt x="83" y="32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85"/>
            <p:cNvSpPr/>
            <p:nvPr/>
          </p:nvSpPr>
          <p:spPr>
            <a:xfrm>
              <a:off x="3169658" y="3773205"/>
              <a:ext cx="25111" cy="7279"/>
            </a:xfrm>
            <a:custGeom>
              <a:avLst/>
              <a:gdLst/>
              <a:ahLst/>
              <a:cxnLst/>
              <a:rect l="l" t="t" r="r" b="b"/>
              <a:pathLst>
                <a:path w="514" h="149" extrusionOk="0">
                  <a:moveTo>
                    <a:pt x="123" y="1"/>
                  </a:moveTo>
                  <a:cubicBezTo>
                    <a:pt x="103" y="1"/>
                    <a:pt x="82" y="2"/>
                    <a:pt x="62" y="4"/>
                  </a:cubicBezTo>
                  <a:cubicBezTo>
                    <a:pt x="45" y="4"/>
                    <a:pt x="29" y="28"/>
                    <a:pt x="0" y="49"/>
                  </a:cubicBezTo>
                  <a:cubicBezTo>
                    <a:pt x="29" y="124"/>
                    <a:pt x="57" y="149"/>
                    <a:pt x="94" y="149"/>
                  </a:cubicBezTo>
                  <a:cubicBezTo>
                    <a:pt x="99" y="149"/>
                    <a:pt x="105" y="148"/>
                    <a:pt x="111" y="147"/>
                  </a:cubicBezTo>
                  <a:cubicBezTo>
                    <a:pt x="173" y="139"/>
                    <a:pt x="236" y="120"/>
                    <a:pt x="299" y="120"/>
                  </a:cubicBezTo>
                  <a:cubicBezTo>
                    <a:pt x="332" y="120"/>
                    <a:pt x="365" y="125"/>
                    <a:pt x="398" y="139"/>
                  </a:cubicBezTo>
                  <a:cubicBezTo>
                    <a:pt x="408" y="144"/>
                    <a:pt x="418" y="146"/>
                    <a:pt x="428" y="146"/>
                  </a:cubicBezTo>
                  <a:cubicBezTo>
                    <a:pt x="461" y="146"/>
                    <a:pt x="494" y="120"/>
                    <a:pt x="513" y="57"/>
                  </a:cubicBezTo>
                  <a:cubicBezTo>
                    <a:pt x="489" y="30"/>
                    <a:pt x="457" y="14"/>
                    <a:pt x="423" y="14"/>
                  </a:cubicBezTo>
                  <a:cubicBezTo>
                    <a:pt x="416" y="14"/>
                    <a:pt x="409" y="15"/>
                    <a:pt x="402" y="16"/>
                  </a:cubicBezTo>
                  <a:cubicBezTo>
                    <a:pt x="328" y="16"/>
                    <a:pt x="255" y="8"/>
                    <a:pt x="185" y="4"/>
                  </a:cubicBezTo>
                  <a:cubicBezTo>
                    <a:pt x="164" y="2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85"/>
            <p:cNvSpPr/>
            <p:nvPr/>
          </p:nvSpPr>
          <p:spPr>
            <a:xfrm>
              <a:off x="3249830" y="3771935"/>
              <a:ext cx="94046" cy="8892"/>
            </a:xfrm>
            <a:custGeom>
              <a:avLst/>
              <a:gdLst/>
              <a:ahLst/>
              <a:cxnLst/>
              <a:rect l="l" t="t" r="r" b="b"/>
              <a:pathLst>
                <a:path w="1925" h="182" extrusionOk="0">
                  <a:moveTo>
                    <a:pt x="206" y="1"/>
                  </a:moveTo>
                  <a:cubicBezTo>
                    <a:pt x="148" y="1"/>
                    <a:pt x="95" y="9"/>
                    <a:pt x="46" y="26"/>
                  </a:cubicBezTo>
                  <a:cubicBezTo>
                    <a:pt x="21" y="38"/>
                    <a:pt x="0" y="67"/>
                    <a:pt x="0" y="95"/>
                  </a:cubicBezTo>
                  <a:cubicBezTo>
                    <a:pt x="0" y="120"/>
                    <a:pt x="33" y="149"/>
                    <a:pt x="50" y="169"/>
                  </a:cubicBezTo>
                  <a:cubicBezTo>
                    <a:pt x="58" y="173"/>
                    <a:pt x="70" y="173"/>
                    <a:pt x="83" y="173"/>
                  </a:cubicBezTo>
                  <a:cubicBezTo>
                    <a:pt x="143" y="173"/>
                    <a:pt x="205" y="177"/>
                    <a:pt x="266" y="177"/>
                  </a:cubicBezTo>
                  <a:cubicBezTo>
                    <a:pt x="297" y="177"/>
                    <a:pt x="327" y="176"/>
                    <a:pt x="357" y="173"/>
                  </a:cubicBezTo>
                  <a:cubicBezTo>
                    <a:pt x="389" y="171"/>
                    <a:pt x="421" y="170"/>
                    <a:pt x="453" y="170"/>
                  </a:cubicBezTo>
                  <a:cubicBezTo>
                    <a:pt x="556" y="170"/>
                    <a:pt x="660" y="179"/>
                    <a:pt x="764" y="179"/>
                  </a:cubicBezTo>
                  <a:cubicBezTo>
                    <a:pt x="819" y="179"/>
                    <a:pt x="873" y="176"/>
                    <a:pt x="928" y="169"/>
                  </a:cubicBezTo>
                  <a:cubicBezTo>
                    <a:pt x="1000" y="162"/>
                    <a:pt x="1072" y="159"/>
                    <a:pt x="1145" y="159"/>
                  </a:cubicBezTo>
                  <a:cubicBezTo>
                    <a:pt x="1204" y="159"/>
                    <a:pt x="1263" y="161"/>
                    <a:pt x="1322" y="165"/>
                  </a:cubicBezTo>
                  <a:cubicBezTo>
                    <a:pt x="1392" y="169"/>
                    <a:pt x="1428" y="177"/>
                    <a:pt x="1469" y="177"/>
                  </a:cubicBezTo>
                  <a:cubicBezTo>
                    <a:pt x="1597" y="177"/>
                    <a:pt x="1724" y="177"/>
                    <a:pt x="1851" y="181"/>
                  </a:cubicBezTo>
                  <a:cubicBezTo>
                    <a:pt x="1888" y="181"/>
                    <a:pt x="1925" y="161"/>
                    <a:pt x="1921" y="116"/>
                  </a:cubicBezTo>
                  <a:cubicBezTo>
                    <a:pt x="1917" y="83"/>
                    <a:pt x="1880" y="54"/>
                    <a:pt x="1855" y="34"/>
                  </a:cubicBezTo>
                  <a:cubicBezTo>
                    <a:pt x="1851" y="31"/>
                    <a:pt x="1846" y="30"/>
                    <a:pt x="1839" y="30"/>
                  </a:cubicBezTo>
                  <a:cubicBezTo>
                    <a:pt x="1827" y="30"/>
                    <a:pt x="1811" y="34"/>
                    <a:pt x="1798" y="34"/>
                  </a:cubicBezTo>
                  <a:cubicBezTo>
                    <a:pt x="1679" y="30"/>
                    <a:pt x="1556" y="30"/>
                    <a:pt x="1437" y="21"/>
                  </a:cubicBezTo>
                  <a:cubicBezTo>
                    <a:pt x="1327" y="10"/>
                    <a:pt x="1220" y="5"/>
                    <a:pt x="1111" y="5"/>
                  </a:cubicBezTo>
                  <a:cubicBezTo>
                    <a:pt x="1057" y="5"/>
                    <a:pt x="1003" y="6"/>
                    <a:pt x="948" y="9"/>
                  </a:cubicBezTo>
                  <a:cubicBezTo>
                    <a:pt x="914" y="12"/>
                    <a:pt x="880" y="13"/>
                    <a:pt x="846" y="13"/>
                  </a:cubicBezTo>
                  <a:cubicBezTo>
                    <a:pt x="777" y="13"/>
                    <a:pt x="709" y="9"/>
                    <a:pt x="641" y="9"/>
                  </a:cubicBezTo>
                  <a:cubicBezTo>
                    <a:pt x="493" y="5"/>
                    <a:pt x="3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85"/>
            <p:cNvSpPr/>
            <p:nvPr/>
          </p:nvSpPr>
          <p:spPr>
            <a:xfrm>
              <a:off x="3108686" y="3719366"/>
              <a:ext cx="18516" cy="4397"/>
            </a:xfrm>
            <a:custGeom>
              <a:avLst/>
              <a:gdLst/>
              <a:ahLst/>
              <a:cxnLst/>
              <a:rect l="l" t="t" r="r" b="b"/>
              <a:pathLst>
                <a:path w="379" h="90" extrusionOk="0">
                  <a:moveTo>
                    <a:pt x="98" y="1"/>
                  </a:moveTo>
                  <a:cubicBezTo>
                    <a:pt x="74" y="1"/>
                    <a:pt x="55" y="2"/>
                    <a:pt x="46" y="6"/>
                  </a:cubicBezTo>
                  <a:cubicBezTo>
                    <a:pt x="34" y="10"/>
                    <a:pt x="21" y="35"/>
                    <a:pt x="1" y="51"/>
                  </a:cubicBezTo>
                  <a:cubicBezTo>
                    <a:pt x="38" y="76"/>
                    <a:pt x="89" y="90"/>
                    <a:pt x="150" y="90"/>
                  </a:cubicBezTo>
                  <a:cubicBezTo>
                    <a:pt x="218" y="90"/>
                    <a:pt x="296" y="73"/>
                    <a:pt x="378" y="39"/>
                  </a:cubicBezTo>
                  <a:cubicBezTo>
                    <a:pt x="331" y="20"/>
                    <a:pt x="18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85"/>
            <p:cNvSpPr/>
            <p:nvPr/>
          </p:nvSpPr>
          <p:spPr>
            <a:xfrm>
              <a:off x="3242990" y="3773694"/>
              <a:ext cx="4885" cy="5814"/>
            </a:xfrm>
            <a:custGeom>
              <a:avLst/>
              <a:gdLst/>
              <a:ahLst/>
              <a:cxnLst/>
              <a:rect l="l" t="t" r="r" b="b"/>
              <a:pathLst>
                <a:path w="100" h="119" extrusionOk="0">
                  <a:moveTo>
                    <a:pt x="45" y="1"/>
                  </a:moveTo>
                  <a:cubicBezTo>
                    <a:pt x="33" y="1"/>
                    <a:pt x="22" y="9"/>
                    <a:pt x="9" y="26"/>
                  </a:cubicBezTo>
                  <a:cubicBezTo>
                    <a:pt x="1" y="47"/>
                    <a:pt x="1" y="72"/>
                    <a:pt x="9" y="96"/>
                  </a:cubicBezTo>
                  <a:cubicBezTo>
                    <a:pt x="21" y="111"/>
                    <a:pt x="33" y="119"/>
                    <a:pt x="44" y="119"/>
                  </a:cubicBezTo>
                  <a:cubicBezTo>
                    <a:pt x="63" y="119"/>
                    <a:pt x="81" y="98"/>
                    <a:pt x="99" y="59"/>
                  </a:cubicBezTo>
                  <a:cubicBezTo>
                    <a:pt x="79" y="22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85"/>
            <p:cNvSpPr/>
            <p:nvPr/>
          </p:nvSpPr>
          <p:spPr>
            <a:xfrm>
              <a:off x="3175032" y="3800027"/>
              <a:ext cx="45582" cy="7475"/>
            </a:xfrm>
            <a:custGeom>
              <a:avLst/>
              <a:gdLst/>
              <a:ahLst/>
              <a:cxnLst/>
              <a:rect l="l" t="t" r="r" b="b"/>
              <a:pathLst>
                <a:path w="933" h="153" extrusionOk="0">
                  <a:moveTo>
                    <a:pt x="79" y="0"/>
                  </a:moveTo>
                  <a:cubicBezTo>
                    <a:pt x="58" y="0"/>
                    <a:pt x="38" y="21"/>
                    <a:pt x="1" y="41"/>
                  </a:cubicBezTo>
                  <a:cubicBezTo>
                    <a:pt x="63" y="132"/>
                    <a:pt x="63" y="132"/>
                    <a:pt x="108" y="132"/>
                  </a:cubicBezTo>
                  <a:lnTo>
                    <a:pt x="292" y="132"/>
                  </a:lnTo>
                  <a:cubicBezTo>
                    <a:pt x="366" y="136"/>
                    <a:pt x="444" y="152"/>
                    <a:pt x="522" y="152"/>
                  </a:cubicBezTo>
                  <a:cubicBezTo>
                    <a:pt x="625" y="152"/>
                    <a:pt x="727" y="144"/>
                    <a:pt x="830" y="140"/>
                  </a:cubicBezTo>
                  <a:cubicBezTo>
                    <a:pt x="835" y="140"/>
                    <a:pt x="840" y="140"/>
                    <a:pt x="846" y="140"/>
                  </a:cubicBezTo>
                  <a:cubicBezTo>
                    <a:pt x="877" y="140"/>
                    <a:pt x="908" y="134"/>
                    <a:pt x="932" y="50"/>
                  </a:cubicBezTo>
                  <a:cubicBezTo>
                    <a:pt x="895" y="29"/>
                    <a:pt x="854" y="13"/>
                    <a:pt x="809" y="4"/>
                  </a:cubicBezTo>
                  <a:cubicBezTo>
                    <a:pt x="567" y="0"/>
                    <a:pt x="32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85"/>
            <p:cNvSpPr/>
            <p:nvPr/>
          </p:nvSpPr>
          <p:spPr>
            <a:xfrm>
              <a:off x="3225158" y="3797193"/>
              <a:ext cx="90089" cy="11237"/>
            </a:xfrm>
            <a:custGeom>
              <a:avLst/>
              <a:gdLst/>
              <a:ahLst/>
              <a:cxnLst/>
              <a:rect l="l" t="t" r="r" b="b"/>
              <a:pathLst>
                <a:path w="1844" h="230" extrusionOk="0">
                  <a:moveTo>
                    <a:pt x="445" y="1"/>
                  </a:moveTo>
                  <a:cubicBezTo>
                    <a:pt x="438" y="1"/>
                    <a:pt x="431" y="2"/>
                    <a:pt x="423" y="5"/>
                  </a:cubicBezTo>
                  <a:cubicBezTo>
                    <a:pt x="324" y="38"/>
                    <a:pt x="217" y="55"/>
                    <a:pt x="110" y="55"/>
                  </a:cubicBezTo>
                  <a:cubicBezTo>
                    <a:pt x="98" y="55"/>
                    <a:pt x="87" y="55"/>
                    <a:pt x="75" y="54"/>
                  </a:cubicBezTo>
                  <a:cubicBezTo>
                    <a:pt x="46" y="54"/>
                    <a:pt x="21" y="62"/>
                    <a:pt x="1" y="140"/>
                  </a:cubicBezTo>
                  <a:cubicBezTo>
                    <a:pt x="43" y="193"/>
                    <a:pt x="86" y="214"/>
                    <a:pt x="131" y="214"/>
                  </a:cubicBezTo>
                  <a:cubicBezTo>
                    <a:pt x="142" y="214"/>
                    <a:pt x="153" y="213"/>
                    <a:pt x="165" y="210"/>
                  </a:cubicBezTo>
                  <a:cubicBezTo>
                    <a:pt x="183" y="202"/>
                    <a:pt x="203" y="200"/>
                    <a:pt x="223" y="200"/>
                  </a:cubicBezTo>
                  <a:cubicBezTo>
                    <a:pt x="235" y="200"/>
                    <a:pt x="247" y="200"/>
                    <a:pt x="259" y="202"/>
                  </a:cubicBezTo>
                  <a:cubicBezTo>
                    <a:pt x="302" y="218"/>
                    <a:pt x="346" y="227"/>
                    <a:pt x="391" y="227"/>
                  </a:cubicBezTo>
                  <a:cubicBezTo>
                    <a:pt x="415" y="227"/>
                    <a:pt x="440" y="224"/>
                    <a:pt x="464" y="218"/>
                  </a:cubicBezTo>
                  <a:cubicBezTo>
                    <a:pt x="518" y="198"/>
                    <a:pt x="575" y="186"/>
                    <a:pt x="637" y="186"/>
                  </a:cubicBezTo>
                  <a:cubicBezTo>
                    <a:pt x="725" y="201"/>
                    <a:pt x="816" y="209"/>
                    <a:pt x="907" y="209"/>
                  </a:cubicBezTo>
                  <a:cubicBezTo>
                    <a:pt x="938" y="209"/>
                    <a:pt x="970" y="208"/>
                    <a:pt x="1002" y="206"/>
                  </a:cubicBezTo>
                  <a:cubicBezTo>
                    <a:pt x="1051" y="206"/>
                    <a:pt x="1100" y="214"/>
                    <a:pt x="1150" y="227"/>
                  </a:cubicBezTo>
                  <a:cubicBezTo>
                    <a:pt x="1168" y="229"/>
                    <a:pt x="1186" y="230"/>
                    <a:pt x="1205" y="230"/>
                  </a:cubicBezTo>
                  <a:cubicBezTo>
                    <a:pt x="1282" y="230"/>
                    <a:pt x="1359" y="214"/>
                    <a:pt x="1433" y="214"/>
                  </a:cubicBezTo>
                  <a:cubicBezTo>
                    <a:pt x="1440" y="214"/>
                    <a:pt x="1447" y="214"/>
                    <a:pt x="1453" y="214"/>
                  </a:cubicBezTo>
                  <a:cubicBezTo>
                    <a:pt x="1560" y="222"/>
                    <a:pt x="1671" y="222"/>
                    <a:pt x="1782" y="227"/>
                  </a:cubicBezTo>
                  <a:cubicBezTo>
                    <a:pt x="1785" y="227"/>
                    <a:pt x="1789" y="227"/>
                    <a:pt x="1793" y="227"/>
                  </a:cubicBezTo>
                  <a:cubicBezTo>
                    <a:pt x="1812" y="227"/>
                    <a:pt x="1833" y="221"/>
                    <a:pt x="1843" y="157"/>
                  </a:cubicBezTo>
                  <a:cubicBezTo>
                    <a:pt x="1827" y="95"/>
                    <a:pt x="1802" y="75"/>
                    <a:pt x="1773" y="71"/>
                  </a:cubicBezTo>
                  <a:cubicBezTo>
                    <a:pt x="1679" y="67"/>
                    <a:pt x="1585" y="67"/>
                    <a:pt x="1494" y="54"/>
                  </a:cubicBezTo>
                  <a:cubicBezTo>
                    <a:pt x="1416" y="46"/>
                    <a:pt x="1338" y="46"/>
                    <a:pt x="1260" y="46"/>
                  </a:cubicBezTo>
                  <a:cubicBezTo>
                    <a:pt x="1183" y="46"/>
                    <a:pt x="1105" y="46"/>
                    <a:pt x="1027" y="38"/>
                  </a:cubicBezTo>
                  <a:cubicBezTo>
                    <a:pt x="990" y="30"/>
                    <a:pt x="952" y="27"/>
                    <a:pt x="914" y="27"/>
                  </a:cubicBezTo>
                  <a:cubicBezTo>
                    <a:pt x="893" y="27"/>
                    <a:pt x="871" y="28"/>
                    <a:pt x="850" y="30"/>
                  </a:cubicBezTo>
                  <a:cubicBezTo>
                    <a:pt x="797" y="43"/>
                    <a:pt x="742" y="49"/>
                    <a:pt x="688" y="49"/>
                  </a:cubicBezTo>
                  <a:cubicBezTo>
                    <a:pt x="638" y="49"/>
                    <a:pt x="589" y="44"/>
                    <a:pt x="542" y="34"/>
                  </a:cubicBezTo>
                  <a:cubicBezTo>
                    <a:pt x="509" y="27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85"/>
            <p:cNvSpPr/>
            <p:nvPr/>
          </p:nvSpPr>
          <p:spPr>
            <a:xfrm>
              <a:off x="3196920" y="3773254"/>
              <a:ext cx="44556" cy="6547"/>
            </a:xfrm>
            <a:custGeom>
              <a:avLst/>
              <a:gdLst/>
              <a:ahLst/>
              <a:cxnLst/>
              <a:rect l="l" t="t" r="r" b="b"/>
              <a:pathLst>
                <a:path w="912" h="134" extrusionOk="0">
                  <a:moveTo>
                    <a:pt x="377" y="1"/>
                  </a:moveTo>
                  <a:cubicBezTo>
                    <a:pt x="268" y="1"/>
                    <a:pt x="160" y="4"/>
                    <a:pt x="49" y="7"/>
                  </a:cubicBezTo>
                  <a:cubicBezTo>
                    <a:pt x="41" y="7"/>
                    <a:pt x="29" y="40"/>
                    <a:pt x="0" y="76"/>
                  </a:cubicBezTo>
                  <a:cubicBezTo>
                    <a:pt x="33" y="93"/>
                    <a:pt x="66" y="109"/>
                    <a:pt x="99" y="118"/>
                  </a:cubicBezTo>
                  <a:cubicBezTo>
                    <a:pt x="173" y="126"/>
                    <a:pt x="242" y="134"/>
                    <a:pt x="316" y="134"/>
                  </a:cubicBezTo>
                  <a:cubicBezTo>
                    <a:pt x="480" y="134"/>
                    <a:pt x="649" y="130"/>
                    <a:pt x="813" y="130"/>
                  </a:cubicBezTo>
                  <a:cubicBezTo>
                    <a:pt x="829" y="130"/>
                    <a:pt x="846" y="130"/>
                    <a:pt x="862" y="122"/>
                  </a:cubicBezTo>
                  <a:cubicBezTo>
                    <a:pt x="882" y="101"/>
                    <a:pt x="899" y="81"/>
                    <a:pt x="911" y="60"/>
                  </a:cubicBezTo>
                  <a:cubicBezTo>
                    <a:pt x="887" y="48"/>
                    <a:pt x="858" y="40"/>
                    <a:pt x="829" y="35"/>
                  </a:cubicBezTo>
                  <a:cubicBezTo>
                    <a:pt x="722" y="23"/>
                    <a:pt x="620" y="7"/>
                    <a:pt x="513" y="3"/>
                  </a:cubicBezTo>
                  <a:cubicBezTo>
                    <a:pt x="467" y="1"/>
                    <a:pt x="422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85"/>
            <p:cNvSpPr/>
            <p:nvPr/>
          </p:nvSpPr>
          <p:spPr>
            <a:xfrm>
              <a:off x="3009656" y="3659323"/>
              <a:ext cx="5472" cy="4055"/>
            </a:xfrm>
            <a:custGeom>
              <a:avLst/>
              <a:gdLst/>
              <a:ahLst/>
              <a:cxnLst/>
              <a:rect l="l" t="t" r="r" b="b"/>
              <a:pathLst>
                <a:path w="112" h="83" extrusionOk="0">
                  <a:moveTo>
                    <a:pt x="52" y="0"/>
                  </a:moveTo>
                  <a:cubicBezTo>
                    <a:pt x="18" y="0"/>
                    <a:pt x="4" y="13"/>
                    <a:pt x="1" y="41"/>
                  </a:cubicBezTo>
                  <a:cubicBezTo>
                    <a:pt x="5" y="53"/>
                    <a:pt x="9" y="70"/>
                    <a:pt x="25" y="78"/>
                  </a:cubicBezTo>
                  <a:cubicBezTo>
                    <a:pt x="32" y="81"/>
                    <a:pt x="39" y="82"/>
                    <a:pt x="45" y="82"/>
                  </a:cubicBezTo>
                  <a:cubicBezTo>
                    <a:pt x="73" y="82"/>
                    <a:pt x="95" y="55"/>
                    <a:pt x="112" y="8"/>
                  </a:cubicBezTo>
                  <a:cubicBezTo>
                    <a:pt x="87" y="3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85"/>
            <p:cNvSpPr/>
            <p:nvPr/>
          </p:nvSpPr>
          <p:spPr>
            <a:xfrm>
              <a:off x="3039946" y="3748289"/>
              <a:ext cx="13484" cy="5960"/>
            </a:xfrm>
            <a:custGeom>
              <a:avLst/>
              <a:gdLst/>
              <a:ahLst/>
              <a:cxnLst/>
              <a:rect l="l" t="t" r="r" b="b"/>
              <a:pathLst>
                <a:path w="276" h="122" extrusionOk="0">
                  <a:moveTo>
                    <a:pt x="169" y="1"/>
                  </a:moveTo>
                  <a:cubicBezTo>
                    <a:pt x="158" y="1"/>
                    <a:pt x="147" y="2"/>
                    <a:pt x="136" y="5"/>
                  </a:cubicBezTo>
                  <a:cubicBezTo>
                    <a:pt x="130" y="6"/>
                    <a:pt x="125" y="6"/>
                    <a:pt x="119" y="6"/>
                  </a:cubicBezTo>
                  <a:cubicBezTo>
                    <a:pt x="107" y="6"/>
                    <a:pt x="95" y="5"/>
                    <a:pt x="83" y="5"/>
                  </a:cubicBezTo>
                  <a:cubicBezTo>
                    <a:pt x="54" y="5"/>
                    <a:pt x="26" y="14"/>
                    <a:pt x="0" y="75"/>
                  </a:cubicBezTo>
                  <a:cubicBezTo>
                    <a:pt x="41" y="107"/>
                    <a:pt x="80" y="121"/>
                    <a:pt x="117" y="121"/>
                  </a:cubicBezTo>
                  <a:cubicBezTo>
                    <a:pt x="172" y="121"/>
                    <a:pt x="224" y="90"/>
                    <a:pt x="275" y="46"/>
                  </a:cubicBezTo>
                  <a:cubicBezTo>
                    <a:pt x="247" y="17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85"/>
            <p:cNvSpPr/>
            <p:nvPr/>
          </p:nvSpPr>
          <p:spPr>
            <a:xfrm>
              <a:off x="2980782" y="3717949"/>
              <a:ext cx="57600" cy="7817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982" y="0"/>
                  </a:moveTo>
                  <a:cubicBezTo>
                    <a:pt x="933" y="0"/>
                    <a:pt x="883" y="3"/>
                    <a:pt x="834" y="6"/>
                  </a:cubicBezTo>
                  <a:cubicBezTo>
                    <a:pt x="794" y="6"/>
                    <a:pt x="750" y="19"/>
                    <a:pt x="710" y="19"/>
                  </a:cubicBezTo>
                  <a:cubicBezTo>
                    <a:pt x="704" y="19"/>
                    <a:pt x="699" y="19"/>
                    <a:pt x="694" y="19"/>
                  </a:cubicBezTo>
                  <a:cubicBezTo>
                    <a:pt x="608" y="19"/>
                    <a:pt x="522" y="2"/>
                    <a:pt x="436" y="2"/>
                  </a:cubicBezTo>
                  <a:cubicBezTo>
                    <a:pt x="350" y="2"/>
                    <a:pt x="251" y="19"/>
                    <a:pt x="161" y="19"/>
                  </a:cubicBezTo>
                  <a:cubicBezTo>
                    <a:pt x="108" y="19"/>
                    <a:pt x="58" y="14"/>
                    <a:pt x="1" y="14"/>
                  </a:cubicBezTo>
                  <a:lnTo>
                    <a:pt x="1" y="146"/>
                  </a:lnTo>
                  <a:cubicBezTo>
                    <a:pt x="17" y="154"/>
                    <a:pt x="34" y="158"/>
                    <a:pt x="53" y="158"/>
                  </a:cubicBezTo>
                  <a:cubicBezTo>
                    <a:pt x="63" y="158"/>
                    <a:pt x="73" y="157"/>
                    <a:pt x="83" y="154"/>
                  </a:cubicBezTo>
                  <a:cubicBezTo>
                    <a:pt x="175" y="139"/>
                    <a:pt x="269" y="126"/>
                    <a:pt x="361" y="126"/>
                  </a:cubicBezTo>
                  <a:cubicBezTo>
                    <a:pt x="421" y="126"/>
                    <a:pt x="480" y="131"/>
                    <a:pt x="538" y="146"/>
                  </a:cubicBezTo>
                  <a:cubicBezTo>
                    <a:pt x="580" y="155"/>
                    <a:pt x="622" y="160"/>
                    <a:pt x="663" y="160"/>
                  </a:cubicBezTo>
                  <a:cubicBezTo>
                    <a:pt x="732" y="160"/>
                    <a:pt x="800" y="147"/>
                    <a:pt x="867" y="121"/>
                  </a:cubicBezTo>
                  <a:cubicBezTo>
                    <a:pt x="891" y="113"/>
                    <a:pt x="917" y="109"/>
                    <a:pt x="943" y="109"/>
                  </a:cubicBezTo>
                  <a:cubicBezTo>
                    <a:pt x="968" y="109"/>
                    <a:pt x="994" y="113"/>
                    <a:pt x="1019" y="121"/>
                  </a:cubicBezTo>
                  <a:cubicBezTo>
                    <a:pt x="1035" y="128"/>
                    <a:pt x="1050" y="131"/>
                    <a:pt x="1065" y="131"/>
                  </a:cubicBezTo>
                  <a:cubicBezTo>
                    <a:pt x="1109" y="131"/>
                    <a:pt x="1148" y="102"/>
                    <a:pt x="1179" y="23"/>
                  </a:cubicBezTo>
                  <a:cubicBezTo>
                    <a:pt x="1133" y="14"/>
                    <a:pt x="1088" y="6"/>
                    <a:pt x="1043" y="2"/>
                  </a:cubicBezTo>
                  <a:cubicBezTo>
                    <a:pt x="1023" y="1"/>
                    <a:pt x="1002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85"/>
            <p:cNvSpPr/>
            <p:nvPr/>
          </p:nvSpPr>
          <p:spPr>
            <a:xfrm>
              <a:off x="3030713" y="3659469"/>
              <a:ext cx="3860" cy="390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17" y="1"/>
                  </a:moveTo>
                  <a:cubicBezTo>
                    <a:pt x="13" y="1"/>
                    <a:pt x="1" y="21"/>
                    <a:pt x="1" y="34"/>
                  </a:cubicBezTo>
                  <a:cubicBezTo>
                    <a:pt x="1" y="46"/>
                    <a:pt x="9" y="58"/>
                    <a:pt x="17" y="71"/>
                  </a:cubicBezTo>
                  <a:cubicBezTo>
                    <a:pt x="25" y="77"/>
                    <a:pt x="31" y="80"/>
                    <a:pt x="36" y="80"/>
                  </a:cubicBezTo>
                  <a:cubicBezTo>
                    <a:pt x="54" y="80"/>
                    <a:pt x="63" y="49"/>
                    <a:pt x="79" y="3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85"/>
            <p:cNvSpPr/>
            <p:nvPr/>
          </p:nvSpPr>
          <p:spPr>
            <a:xfrm>
              <a:off x="3056167" y="3746774"/>
              <a:ext cx="17881" cy="7621"/>
            </a:xfrm>
            <a:custGeom>
              <a:avLst/>
              <a:gdLst/>
              <a:ahLst/>
              <a:cxnLst/>
              <a:rect l="l" t="t" r="r" b="b"/>
              <a:pathLst>
                <a:path w="366" h="156" extrusionOk="0">
                  <a:moveTo>
                    <a:pt x="247" y="1"/>
                  </a:moveTo>
                  <a:cubicBezTo>
                    <a:pt x="198" y="1"/>
                    <a:pt x="149" y="19"/>
                    <a:pt x="100" y="19"/>
                  </a:cubicBezTo>
                  <a:cubicBezTo>
                    <a:pt x="89" y="19"/>
                    <a:pt x="78" y="18"/>
                    <a:pt x="66" y="15"/>
                  </a:cubicBezTo>
                  <a:cubicBezTo>
                    <a:pt x="64" y="15"/>
                    <a:pt x="62" y="15"/>
                    <a:pt x="59" y="15"/>
                  </a:cubicBezTo>
                  <a:cubicBezTo>
                    <a:pt x="37" y="15"/>
                    <a:pt x="16" y="32"/>
                    <a:pt x="1" y="69"/>
                  </a:cubicBezTo>
                  <a:cubicBezTo>
                    <a:pt x="39" y="135"/>
                    <a:pt x="60" y="155"/>
                    <a:pt x="145" y="155"/>
                  </a:cubicBezTo>
                  <a:cubicBezTo>
                    <a:pt x="170" y="155"/>
                    <a:pt x="200" y="154"/>
                    <a:pt x="239" y="151"/>
                  </a:cubicBezTo>
                  <a:cubicBezTo>
                    <a:pt x="245" y="151"/>
                    <a:pt x="251" y="151"/>
                    <a:pt x="257" y="151"/>
                  </a:cubicBezTo>
                  <a:cubicBezTo>
                    <a:pt x="297" y="151"/>
                    <a:pt x="337" y="145"/>
                    <a:pt x="366" y="52"/>
                  </a:cubicBezTo>
                  <a:cubicBezTo>
                    <a:pt x="326" y="12"/>
                    <a:pt x="28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85"/>
            <p:cNvSpPr/>
            <p:nvPr/>
          </p:nvSpPr>
          <p:spPr>
            <a:xfrm>
              <a:off x="3317788" y="3801493"/>
              <a:ext cx="13484" cy="4544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173" y="0"/>
                  </a:moveTo>
                  <a:cubicBezTo>
                    <a:pt x="162" y="0"/>
                    <a:pt x="151" y="1"/>
                    <a:pt x="140" y="3"/>
                  </a:cubicBezTo>
                  <a:cubicBezTo>
                    <a:pt x="134" y="4"/>
                    <a:pt x="128" y="5"/>
                    <a:pt x="122" y="5"/>
                  </a:cubicBezTo>
                  <a:cubicBezTo>
                    <a:pt x="109" y="5"/>
                    <a:pt x="95" y="3"/>
                    <a:pt x="82" y="3"/>
                  </a:cubicBezTo>
                  <a:cubicBezTo>
                    <a:pt x="53" y="3"/>
                    <a:pt x="25" y="10"/>
                    <a:pt x="1" y="57"/>
                  </a:cubicBezTo>
                  <a:cubicBezTo>
                    <a:pt x="42" y="82"/>
                    <a:pt x="82" y="92"/>
                    <a:pt x="119" y="92"/>
                  </a:cubicBezTo>
                  <a:cubicBezTo>
                    <a:pt x="174" y="92"/>
                    <a:pt x="224" y="70"/>
                    <a:pt x="275" y="36"/>
                  </a:cubicBezTo>
                  <a:cubicBezTo>
                    <a:pt x="247" y="11"/>
                    <a:pt x="20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85"/>
            <p:cNvSpPr/>
            <p:nvPr/>
          </p:nvSpPr>
          <p:spPr>
            <a:xfrm>
              <a:off x="3334009" y="3799050"/>
              <a:ext cx="17930" cy="8843"/>
            </a:xfrm>
            <a:custGeom>
              <a:avLst/>
              <a:gdLst/>
              <a:ahLst/>
              <a:cxnLst/>
              <a:rect l="l" t="t" r="r" b="b"/>
              <a:pathLst>
                <a:path w="367" h="181" extrusionOk="0">
                  <a:moveTo>
                    <a:pt x="248" y="0"/>
                  </a:moveTo>
                  <a:cubicBezTo>
                    <a:pt x="199" y="0"/>
                    <a:pt x="150" y="20"/>
                    <a:pt x="102" y="20"/>
                  </a:cubicBezTo>
                  <a:cubicBezTo>
                    <a:pt x="90" y="20"/>
                    <a:pt x="78" y="19"/>
                    <a:pt x="67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37" y="16"/>
                    <a:pt x="16" y="33"/>
                    <a:pt x="1" y="78"/>
                  </a:cubicBezTo>
                  <a:cubicBezTo>
                    <a:pt x="43" y="158"/>
                    <a:pt x="62" y="181"/>
                    <a:pt x="149" y="181"/>
                  </a:cubicBezTo>
                  <a:cubicBezTo>
                    <a:pt x="173" y="181"/>
                    <a:pt x="203" y="179"/>
                    <a:pt x="239" y="176"/>
                  </a:cubicBezTo>
                  <a:cubicBezTo>
                    <a:pt x="284" y="172"/>
                    <a:pt x="333" y="180"/>
                    <a:pt x="366" y="57"/>
                  </a:cubicBezTo>
                  <a:cubicBezTo>
                    <a:pt x="326" y="13"/>
                    <a:pt x="287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85"/>
            <p:cNvSpPr/>
            <p:nvPr/>
          </p:nvSpPr>
          <p:spPr>
            <a:xfrm>
              <a:off x="3018890" y="3659078"/>
              <a:ext cx="7475" cy="5081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56" y="0"/>
                  </a:moveTo>
                  <a:cubicBezTo>
                    <a:pt x="44" y="0"/>
                    <a:pt x="33" y="2"/>
                    <a:pt x="21" y="5"/>
                  </a:cubicBezTo>
                  <a:cubicBezTo>
                    <a:pt x="13" y="13"/>
                    <a:pt x="5" y="21"/>
                    <a:pt x="1" y="34"/>
                  </a:cubicBezTo>
                  <a:cubicBezTo>
                    <a:pt x="1" y="50"/>
                    <a:pt x="9" y="83"/>
                    <a:pt x="17" y="83"/>
                  </a:cubicBezTo>
                  <a:cubicBezTo>
                    <a:pt x="42" y="91"/>
                    <a:pt x="70" y="99"/>
                    <a:pt x="99" y="103"/>
                  </a:cubicBezTo>
                  <a:cubicBezTo>
                    <a:pt x="101" y="104"/>
                    <a:pt x="103" y="104"/>
                    <a:pt x="104" y="104"/>
                  </a:cubicBezTo>
                  <a:cubicBezTo>
                    <a:pt x="126" y="104"/>
                    <a:pt x="141" y="80"/>
                    <a:pt x="152" y="38"/>
                  </a:cubicBezTo>
                  <a:cubicBezTo>
                    <a:pt x="125" y="13"/>
                    <a:pt x="9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85"/>
            <p:cNvSpPr/>
            <p:nvPr/>
          </p:nvSpPr>
          <p:spPr>
            <a:xfrm>
              <a:off x="3040533" y="3691177"/>
              <a:ext cx="8501" cy="4837"/>
            </a:xfrm>
            <a:custGeom>
              <a:avLst/>
              <a:gdLst/>
              <a:ahLst/>
              <a:cxnLst/>
              <a:rect l="l" t="t" r="r" b="b"/>
              <a:pathLst>
                <a:path w="174" h="99" extrusionOk="0">
                  <a:moveTo>
                    <a:pt x="78" y="0"/>
                  </a:moveTo>
                  <a:cubicBezTo>
                    <a:pt x="53" y="0"/>
                    <a:pt x="28" y="10"/>
                    <a:pt x="1" y="41"/>
                  </a:cubicBezTo>
                  <a:cubicBezTo>
                    <a:pt x="13" y="62"/>
                    <a:pt x="17" y="82"/>
                    <a:pt x="25" y="82"/>
                  </a:cubicBezTo>
                  <a:cubicBezTo>
                    <a:pt x="42" y="93"/>
                    <a:pt x="61" y="99"/>
                    <a:pt x="81" y="99"/>
                  </a:cubicBezTo>
                  <a:cubicBezTo>
                    <a:pt x="105" y="99"/>
                    <a:pt x="130" y="90"/>
                    <a:pt x="148" y="74"/>
                  </a:cubicBezTo>
                  <a:cubicBezTo>
                    <a:pt x="161" y="58"/>
                    <a:pt x="169" y="41"/>
                    <a:pt x="173" y="25"/>
                  </a:cubicBezTo>
                  <a:cubicBezTo>
                    <a:pt x="139" y="16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85"/>
            <p:cNvSpPr/>
            <p:nvPr/>
          </p:nvSpPr>
          <p:spPr>
            <a:xfrm>
              <a:off x="3054799" y="3659225"/>
              <a:ext cx="8061" cy="4250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79" y="1"/>
                  </a:moveTo>
                  <a:cubicBezTo>
                    <a:pt x="51" y="1"/>
                    <a:pt x="25" y="17"/>
                    <a:pt x="0" y="55"/>
                  </a:cubicBezTo>
                  <a:cubicBezTo>
                    <a:pt x="22" y="77"/>
                    <a:pt x="43" y="86"/>
                    <a:pt x="63" y="86"/>
                  </a:cubicBezTo>
                  <a:cubicBezTo>
                    <a:pt x="95" y="86"/>
                    <a:pt x="126" y="64"/>
                    <a:pt x="164" y="39"/>
                  </a:cubicBezTo>
                  <a:cubicBezTo>
                    <a:pt x="132" y="15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85"/>
            <p:cNvSpPr/>
            <p:nvPr/>
          </p:nvSpPr>
          <p:spPr>
            <a:xfrm>
              <a:off x="2998859" y="3798219"/>
              <a:ext cx="89844" cy="10650"/>
            </a:xfrm>
            <a:custGeom>
              <a:avLst/>
              <a:gdLst/>
              <a:ahLst/>
              <a:cxnLst/>
              <a:rect l="l" t="t" r="r" b="b"/>
              <a:pathLst>
                <a:path w="1839" h="218" extrusionOk="0">
                  <a:moveTo>
                    <a:pt x="279" y="0"/>
                  </a:moveTo>
                  <a:cubicBezTo>
                    <a:pt x="209" y="0"/>
                    <a:pt x="140" y="9"/>
                    <a:pt x="74" y="25"/>
                  </a:cubicBezTo>
                  <a:cubicBezTo>
                    <a:pt x="54" y="29"/>
                    <a:pt x="33" y="66"/>
                    <a:pt x="0" y="103"/>
                  </a:cubicBezTo>
                  <a:cubicBezTo>
                    <a:pt x="25" y="140"/>
                    <a:pt x="33" y="160"/>
                    <a:pt x="45" y="165"/>
                  </a:cubicBezTo>
                  <a:cubicBezTo>
                    <a:pt x="86" y="177"/>
                    <a:pt x="132" y="185"/>
                    <a:pt x="177" y="193"/>
                  </a:cubicBezTo>
                  <a:cubicBezTo>
                    <a:pt x="190" y="195"/>
                    <a:pt x="204" y="195"/>
                    <a:pt x="218" y="195"/>
                  </a:cubicBezTo>
                  <a:cubicBezTo>
                    <a:pt x="245" y="195"/>
                    <a:pt x="271" y="193"/>
                    <a:pt x="296" y="193"/>
                  </a:cubicBezTo>
                  <a:cubicBezTo>
                    <a:pt x="374" y="197"/>
                    <a:pt x="452" y="201"/>
                    <a:pt x="530" y="201"/>
                  </a:cubicBezTo>
                  <a:cubicBezTo>
                    <a:pt x="623" y="194"/>
                    <a:pt x="717" y="180"/>
                    <a:pt x="812" y="180"/>
                  </a:cubicBezTo>
                  <a:cubicBezTo>
                    <a:pt x="871" y="180"/>
                    <a:pt x="930" y="186"/>
                    <a:pt x="989" y="201"/>
                  </a:cubicBezTo>
                  <a:cubicBezTo>
                    <a:pt x="997" y="204"/>
                    <a:pt x="1005" y="205"/>
                    <a:pt x="1013" y="205"/>
                  </a:cubicBezTo>
                  <a:cubicBezTo>
                    <a:pt x="1046" y="205"/>
                    <a:pt x="1080" y="187"/>
                    <a:pt x="1116" y="177"/>
                  </a:cubicBezTo>
                  <a:cubicBezTo>
                    <a:pt x="1125" y="177"/>
                    <a:pt x="1136" y="168"/>
                    <a:pt x="1147" y="168"/>
                  </a:cubicBezTo>
                  <a:cubicBezTo>
                    <a:pt x="1150" y="168"/>
                    <a:pt x="1154" y="169"/>
                    <a:pt x="1157" y="173"/>
                  </a:cubicBezTo>
                  <a:cubicBezTo>
                    <a:pt x="1196" y="209"/>
                    <a:pt x="1234" y="218"/>
                    <a:pt x="1273" y="218"/>
                  </a:cubicBezTo>
                  <a:cubicBezTo>
                    <a:pt x="1301" y="218"/>
                    <a:pt x="1329" y="213"/>
                    <a:pt x="1358" y="210"/>
                  </a:cubicBezTo>
                  <a:cubicBezTo>
                    <a:pt x="1404" y="206"/>
                    <a:pt x="1453" y="201"/>
                    <a:pt x="1502" y="197"/>
                  </a:cubicBezTo>
                  <a:lnTo>
                    <a:pt x="1580" y="197"/>
                  </a:lnTo>
                  <a:cubicBezTo>
                    <a:pt x="1650" y="197"/>
                    <a:pt x="1724" y="197"/>
                    <a:pt x="1797" y="193"/>
                  </a:cubicBezTo>
                  <a:cubicBezTo>
                    <a:pt x="1822" y="193"/>
                    <a:pt x="1838" y="156"/>
                    <a:pt x="1838" y="95"/>
                  </a:cubicBezTo>
                  <a:cubicBezTo>
                    <a:pt x="1795" y="21"/>
                    <a:pt x="1748" y="1"/>
                    <a:pt x="1699" y="1"/>
                  </a:cubicBezTo>
                  <a:cubicBezTo>
                    <a:pt x="1669" y="1"/>
                    <a:pt x="1639" y="9"/>
                    <a:pt x="1609" y="17"/>
                  </a:cubicBezTo>
                  <a:cubicBezTo>
                    <a:pt x="1549" y="33"/>
                    <a:pt x="1491" y="38"/>
                    <a:pt x="1432" y="38"/>
                  </a:cubicBezTo>
                  <a:cubicBezTo>
                    <a:pt x="1337" y="38"/>
                    <a:pt x="1242" y="25"/>
                    <a:pt x="1148" y="25"/>
                  </a:cubicBezTo>
                  <a:cubicBezTo>
                    <a:pt x="1140" y="25"/>
                    <a:pt x="1132" y="25"/>
                    <a:pt x="1125" y="25"/>
                  </a:cubicBezTo>
                  <a:cubicBezTo>
                    <a:pt x="1047" y="25"/>
                    <a:pt x="960" y="5"/>
                    <a:pt x="878" y="5"/>
                  </a:cubicBezTo>
                  <a:cubicBezTo>
                    <a:pt x="759" y="5"/>
                    <a:pt x="644" y="17"/>
                    <a:pt x="525" y="17"/>
                  </a:cubicBezTo>
                  <a:cubicBezTo>
                    <a:pt x="443" y="17"/>
                    <a:pt x="361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85"/>
            <p:cNvSpPr/>
            <p:nvPr/>
          </p:nvSpPr>
          <p:spPr>
            <a:xfrm>
              <a:off x="3047372" y="3823233"/>
              <a:ext cx="209735" cy="12311"/>
            </a:xfrm>
            <a:custGeom>
              <a:avLst/>
              <a:gdLst/>
              <a:ahLst/>
              <a:cxnLst/>
              <a:rect l="l" t="t" r="r" b="b"/>
              <a:pathLst>
                <a:path w="4293" h="252" extrusionOk="0">
                  <a:moveTo>
                    <a:pt x="1623" y="0"/>
                  </a:moveTo>
                  <a:cubicBezTo>
                    <a:pt x="1618" y="0"/>
                    <a:pt x="1614" y="1"/>
                    <a:pt x="1609" y="1"/>
                  </a:cubicBezTo>
                  <a:cubicBezTo>
                    <a:pt x="1469" y="30"/>
                    <a:pt x="1330" y="22"/>
                    <a:pt x="1190" y="38"/>
                  </a:cubicBezTo>
                  <a:cubicBezTo>
                    <a:pt x="1157" y="38"/>
                    <a:pt x="1124" y="34"/>
                    <a:pt x="1088" y="34"/>
                  </a:cubicBezTo>
                  <a:cubicBezTo>
                    <a:pt x="1060" y="34"/>
                    <a:pt x="1033" y="24"/>
                    <a:pt x="1005" y="24"/>
                  </a:cubicBezTo>
                  <a:cubicBezTo>
                    <a:pt x="979" y="24"/>
                    <a:pt x="953" y="33"/>
                    <a:pt x="928" y="67"/>
                  </a:cubicBezTo>
                  <a:cubicBezTo>
                    <a:pt x="925" y="71"/>
                    <a:pt x="922" y="72"/>
                    <a:pt x="918" y="72"/>
                  </a:cubicBezTo>
                  <a:cubicBezTo>
                    <a:pt x="909" y="72"/>
                    <a:pt x="899" y="66"/>
                    <a:pt x="891" y="63"/>
                  </a:cubicBezTo>
                  <a:cubicBezTo>
                    <a:pt x="862" y="46"/>
                    <a:pt x="829" y="34"/>
                    <a:pt x="796" y="22"/>
                  </a:cubicBezTo>
                  <a:cubicBezTo>
                    <a:pt x="770" y="14"/>
                    <a:pt x="743" y="11"/>
                    <a:pt x="716" y="11"/>
                  </a:cubicBezTo>
                  <a:cubicBezTo>
                    <a:pt x="661" y="11"/>
                    <a:pt x="605" y="23"/>
                    <a:pt x="550" y="26"/>
                  </a:cubicBezTo>
                  <a:cubicBezTo>
                    <a:pt x="472" y="30"/>
                    <a:pt x="394" y="31"/>
                    <a:pt x="316" y="31"/>
                  </a:cubicBezTo>
                  <a:cubicBezTo>
                    <a:pt x="237" y="31"/>
                    <a:pt x="158" y="30"/>
                    <a:pt x="78" y="30"/>
                  </a:cubicBezTo>
                  <a:cubicBezTo>
                    <a:pt x="58" y="30"/>
                    <a:pt x="37" y="34"/>
                    <a:pt x="21" y="38"/>
                  </a:cubicBezTo>
                  <a:cubicBezTo>
                    <a:pt x="8" y="51"/>
                    <a:pt x="0" y="71"/>
                    <a:pt x="0" y="88"/>
                  </a:cubicBezTo>
                  <a:cubicBezTo>
                    <a:pt x="0" y="112"/>
                    <a:pt x="4" y="141"/>
                    <a:pt x="17" y="165"/>
                  </a:cubicBezTo>
                  <a:cubicBezTo>
                    <a:pt x="21" y="178"/>
                    <a:pt x="37" y="186"/>
                    <a:pt x="54" y="186"/>
                  </a:cubicBezTo>
                  <a:cubicBezTo>
                    <a:pt x="73" y="182"/>
                    <a:pt x="93" y="181"/>
                    <a:pt x="113" y="181"/>
                  </a:cubicBezTo>
                  <a:cubicBezTo>
                    <a:pt x="188" y="181"/>
                    <a:pt x="263" y="202"/>
                    <a:pt x="338" y="202"/>
                  </a:cubicBezTo>
                  <a:cubicBezTo>
                    <a:pt x="374" y="202"/>
                    <a:pt x="411" y="197"/>
                    <a:pt x="447" y="182"/>
                  </a:cubicBezTo>
                  <a:cubicBezTo>
                    <a:pt x="454" y="179"/>
                    <a:pt x="461" y="178"/>
                    <a:pt x="467" y="178"/>
                  </a:cubicBezTo>
                  <a:cubicBezTo>
                    <a:pt x="483" y="178"/>
                    <a:pt x="499" y="183"/>
                    <a:pt x="513" y="186"/>
                  </a:cubicBezTo>
                  <a:cubicBezTo>
                    <a:pt x="568" y="186"/>
                    <a:pt x="621" y="188"/>
                    <a:pt x="674" y="188"/>
                  </a:cubicBezTo>
                  <a:cubicBezTo>
                    <a:pt x="701" y="188"/>
                    <a:pt x="728" y="187"/>
                    <a:pt x="755" y="186"/>
                  </a:cubicBezTo>
                  <a:cubicBezTo>
                    <a:pt x="804" y="178"/>
                    <a:pt x="858" y="170"/>
                    <a:pt x="907" y="157"/>
                  </a:cubicBezTo>
                  <a:cubicBezTo>
                    <a:pt x="915" y="157"/>
                    <a:pt x="928" y="161"/>
                    <a:pt x="936" y="165"/>
                  </a:cubicBezTo>
                  <a:cubicBezTo>
                    <a:pt x="986" y="193"/>
                    <a:pt x="1035" y="221"/>
                    <a:pt x="1085" y="221"/>
                  </a:cubicBezTo>
                  <a:cubicBezTo>
                    <a:pt x="1109" y="221"/>
                    <a:pt x="1133" y="214"/>
                    <a:pt x="1157" y="198"/>
                  </a:cubicBezTo>
                  <a:cubicBezTo>
                    <a:pt x="1160" y="197"/>
                    <a:pt x="1162" y="197"/>
                    <a:pt x="1165" y="197"/>
                  </a:cubicBezTo>
                  <a:cubicBezTo>
                    <a:pt x="1175" y="197"/>
                    <a:pt x="1184" y="202"/>
                    <a:pt x="1194" y="202"/>
                  </a:cubicBezTo>
                  <a:cubicBezTo>
                    <a:pt x="1260" y="202"/>
                    <a:pt x="1326" y="202"/>
                    <a:pt x="1391" y="198"/>
                  </a:cubicBezTo>
                  <a:cubicBezTo>
                    <a:pt x="1498" y="194"/>
                    <a:pt x="1605" y="186"/>
                    <a:pt x="1711" y="186"/>
                  </a:cubicBezTo>
                  <a:cubicBezTo>
                    <a:pt x="1789" y="186"/>
                    <a:pt x="1863" y="211"/>
                    <a:pt x="1941" y="211"/>
                  </a:cubicBezTo>
                  <a:cubicBezTo>
                    <a:pt x="2040" y="211"/>
                    <a:pt x="2139" y="193"/>
                    <a:pt x="2238" y="193"/>
                  </a:cubicBezTo>
                  <a:cubicBezTo>
                    <a:pt x="2266" y="193"/>
                    <a:pt x="2294" y="195"/>
                    <a:pt x="2323" y="198"/>
                  </a:cubicBezTo>
                  <a:cubicBezTo>
                    <a:pt x="2330" y="199"/>
                    <a:pt x="2337" y="200"/>
                    <a:pt x="2344" y="200"/>
                  </a:cubicBezTo>
                  <a:cubicBezTo>
                    <a:pt x="2379" y="200"/>
                    <a:pt x="2414" y="189"/>
                    <a:pt x="2449" y="189"/>
                  </a:cubicBezTo>
                  <a:cubicBezTo>
                    <a:pt x="2483" y="189"/>
                    <a:pt x="2518" y="199"/>
                    <a:pt x="2552" y="239"/>
                  </a:cubicBezTo>
                  <a:cubicBezTo>
                    <a:pt x="2558" y="247"/>
                    <a:pt x="2564" y="249"/>
                    <a:pt x="2571" y="249"/>
                  </a:cubicBezTo>
                  <a:cubicBezTo>
                    <a:pt x="2579" y="249"/>
                    <a:pt x="2587" y="246"/>
                    <a:pt x="2593" y="243"/>
                  </a:cubicBezTo>
                  <a:cubicBezTo>
                    <a:pt x="2655" y="231"/>
                    <a:pt x="2712" y="219"/>
                    <a:pt x="2774" y="206"/>
                  </a:cubicBezTo>
                  <a:cubicBezTo>
                    <a:pt x="2781" y="205"/>
                    <a:pt x="2788" y="204"/>
                    <a:pt x="2794" y="204"/>
                  </a:cubicBezTo>
                  <a:cubicBezTo>
                    <a:pt x="2804" y="204"/>
                    <a:pt x="2814" y="206"/>
                    <a:pt x="2823" y="211"/>
                  </a:cubicBezTo>
                  <a:cubicBezTo>
                    <a:pt x="2839" y="219"/>
                    <a:pt x="2857" y="224"/>
                    <a:pt x="2876" y="224"/>
                  </a:cubicBezTo>
                  <a:cubicBezTo>
                    <a:pt x="2900" y="224"/>
                    <a:pt x="2924" y="216"/>
                    <a:pt x="2942" y="202"/>
                  </a:cubicBezTo>
                  <a:cubicBezTo>
                    <a:pt x="2961" y="193"/>
                    <a:pt x="2981" y="189"/>
                    <a:pt x="3003" y="189"/>
                  </a:cubicBezTo>
                  <a:cubicBezTo>
                    <a:pt x="3010" y="189"/>
                    <a:pt x="3017" y="189"/>
                    <a:pt x="3024" y="190"/>
                  </a:cubicBezTo>
                  <a:cubicBezTo>
                    <a:pt x="3074" y="190"/>
                    <a:pt x="3123" y="182"/>
                    <a:pt x="3172" y="170"/>
                  </a:cubicBezTo>
                  <a:cubicBezTo>
                    <a:pt x="3182" y="164"/>
                    <a:pt x="3193" y="162"/>
                    <a:pt x="3205" y="162"/>
                  </a:cubicBezTo>
                  <a:cubicBezTo>
                    <a:pt x="3221" y="162"/>
                    <a:pt x="3237" y="167"/>
                    <a:pt x="3254" y="174"/>
                  </a:cubicBezTo>
                  <a:cubicBezTo>
                    <a:pt x="3295" y="198"/>
                    <a:pt x="3336" y="219"/>
                    <a:pt x="3385" y="231"/>
                  </a:cubicBezTo>
                  <a:cubicBezTo>
                    <a:pt x="3402" y="235"/>
                    <a:pt x="3419" y="237"/>
                    <a:pt x="3437" y="237"/>
                  </a:cubicBezTo>
                  <a:cubicBezTo>
                    <a:pt x="3484" y="237"/>
                    <a:pt x="3531" y="225"/>
                    <a:pt x="3579" y="225"/>
                  </a:cubicBezTo>
                  <a:cubicBezTo>
                    <a:pt x="3602" y="225"/>
                    <a:pt x="3625" y="228"/>
                    <a:pt x="3648" y="235"/>
                  </a:cubicBezTo>
                  <a:cubicBezTo>
                    <a:pt x="3663" y="240"/>
                    <a:pt x="3677" y="242"/>
                    <a:pt x="3692" y="242"/>
                  </a:cubicBezTo>
                  <a:cubicBezTo>
                    <a:pt x="3722" y="242"/>
                    <a:pt x="3752" y="235"/>
                    <a:pt x="3782" y="235"/>
                  </a:cubicBezTo>
                  <a:cubicBezTo>
                    <a:pt x="3786" y="235"/>
                    <a:pt x="3791" y="235"/>
                    <a:pt x="3796" y="235"/>
                  </a:cubicBezTo>
                  <a:cubicBezTo>
                    <a:pt x="3857" y="235"/>
                    <a:pt x="3919" y="243"/>
                    <a:pt x="3980" y="248"/>
                  </a:cubicBezTo>
                  <a:cubicBezTo>
                    <a:pt x="3997" y="252"/>
                    <a:pt x="4013" y="252"/>
                    <a:pt x="4026" y="252"/>
                  </a:cubicBezTo>
                  <a:cubicBezTo>
                    <a:pt x="4091" y="248"/>
                    <a:pt x="4153" y="239"/>
                    <a:pt x="4214" y="235"/>
                  </a:cubicBezTo>
                  <a:cubicBezTo>
                    <a:pt x="4243" y="235"/>
                    <a:pt x="4268" y="227"/>
                    <a:pt x="4292" y="153"/>
                  </a:cubicBezTo>
                  <a:cubicBezTo>
                    <a:pt x="4247" y="89"/>
                    <a:pt x="4178" y="43"/>
                    <a:pt x="4116" y="43"/>
                  </a:cubicBezTo>
                  <a:cubicBezTo>
                    <a:pt x="4099" y="43"/>
                    <a:pt x="4082" y="47"/>
                    <a:pt x="4067" y="55"/>
                  </a:cubicBezTo>
                  <a:cubicBezTo>
                    <a:pt x="4034" y="72"/>
                    <a:pt x="4002" y="78"/>
                    <a:pt x="3970" y="78"/>
                  </a:cubicBezTo>
                  <a:cubicBezTo>
                    <a:pt x="3905" y="78"/>
                    <a:pt x="3841" y="53"/>
                    <a:pt x="3775" y="51"/>
                  </a:cubicBezTo>
                  <a:cubicBezTo>
                    <a:pt x="3718" y="42"/>
                    <a:pt x="3656" y="38"/>
                    <a:pt x="3599" y="38"/>
                  </a:cubicBezTo>
                  <a:cubicBezTo>
                    <a:pt x="3487" y="52"/>
                    <a:pt x="3374" y="60"/>
                    <a:pt x="3262" y="60"/>
                  </a:cubicBezTo>
                  <a:cubicBezTo>
                    <a:pt x="3239" y="60"/>
                    <a:pt x="3216" y="59"/>
                    <a:pt x="3193" y="59"/>
                  </a:cubicBezTo>
                  <a:cubicBezTo>
                    <a:pt x="3179" y="59"/>
                    <a:pt x="3166" y="59"/>
                    <a:pt x="3152" y="59"/>
                  </a:cubicBezTo>
                  <a:cubicBezTo>
                    <a:pt x="3071" y="59"/>
                    <a:pt x="2990" y="56"/>
                    <a:pt x="2909" y="14"/>
                  </a:cubicBezTo>
                  <a:cubicBezTo>
                    <a:pt x="2902" y="10"/>
                    <a:pt x="2895" y="8"/>
                    <a:pt x="2888" y="8"/>
                  </a:cubicBezTo>
                  <a:cubicBezTo>
                    <a:pt x="2867" y="8"/>
                    <a:pt x="2845" y="23"/>
                    <a:pt x="2823" y="26"/>
                  </a:cubicBezTo>
                  <a:cubicBezTo>
                    <a:pt x="2778" y="42"/>
                    <a:pt x="2733" y="51"/>
                    <a:pt x="2688" y="55"/>
                  </a:cubicBezTo>
                  <a:cubicBezTo>
                    <a:pt x="2647" y="48"/>
                    <a:pt x="2607" y="31"/>
                    <a:pt x="2566" y="31"/>
                  </a:cubicBezTo>
                  <a:cubicBezTo>
                    <a:pt x="2533" y="31"/>
                    <a:pt x="2499" y="42"/>
                    <a:pt x="2466" y="79"/>
                  </a:cubicBezTo>
                  <a:cubicBezTo>
                    <a:pt x="2465" y="80"/>
                    <a:pt x="2463" y="80"/>
                    <a:pt x="2461" y="80"/>
                  </a:cubicBezTo>
                  <a:cubicBezTo>
                    <a:pt x="2455" y="80"/>
                    <a:pt x="2448" y="75"/>
                    <a:pt x="2442" y="75"/>
                  </a:cubicBezTo>
                  <a:cubicBezTo>
                    <a:pt x="2326" y="68"/>
                    <a:pt x="2211" y="45"/>
                    <a:pt x="2096" y="45"/>
                  </a:cubicBezTo>
                  <a:cubicBezTo>
                    <a:pt x="2080" y="45"/>
                    <a:pt x="2064" y="45"/>
                    <a:pt x="2048" y="46"/>
                  </a:cubicBezTo>
                  <a:cubicBezTo>
                    <a:pt x="2041" y="47"/>
                    <a:pt x="2034" y="47"/>
                    <a:pt x="2027" y="47"/>
                  </a:cubicBezTo>
                  <a:cubicBezTo>
                    <a:pt x="1955" y="47"/>
                    <a:pt x="1883" y="17"/>
                    <a:pt x="1811" y="17"/>
                  </a:cubicBezTo>
                  <a:cubicBezTo>
                    <a:pt x="1795" y="17"/>
                    <a:pt x="1780" y="18"/>
                    <a:pt x="1765" y="22"/>
                  </a:cubicBezTo>
                  <a:cubicBezTo>
                    <a:pt x="1758" y="23"/>
                    <a:pt x="1751" y="24"/>
                    <a:pt x="1744" y="24"/>
                  </a:cubicBezTo>
                  <a:cubicBezTo>
                    <a:pt x="1703" y="24"/>
                    <a:pt x="1664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85"/>
            <p:cNvSpPr/>
            <p:nvPr/>
          </p:nvSpPr>
          <p:spPr>
            <a:xfrm>
              <a:off x="3009851" y="3773254"/>
              <a:ext cx="63414" cy="8598"/>
            </a:xfrm>
            <a:custGeom>
              <a:avLst/>
              <a:gdLst/>
              <a:ahLst/>
              <a:cxnLst/>
              <a:rect l="l" t="t" r="r" b="b"/>
              <a:pathLst>
                <a:path w="1298" h="176" extrusionOk="0">
                  <a:moveTo>
                    <a:pt x="92" y="0"/>
                  </a:moveTo>
                  <a:cubicBezTo>
                    <a:pt x="65" y="0"/>
                    <a:pt x="33" y="33"/>
                    <a:pt x="1" y="48"/>
                  </a:cubicBezTo>
                  <a:cubicBezTo>
                    <a:pt x="24" y="121"/>
                    <a:pt x="61" y="156"/>
                    <a:pt x="100" y="156"/>
                  </a:cubicBezTo>
                  <a:cubicBezTo>
                    <a:pt x="109" y="156"/>
                    <a:pt x="119" y="154"/>
                    <a:pt x="128" y="150"/>
                  </a:cubicBezTo>
                  <a:cubicBezTo>
                    <a:pt x="153" y="136"/>
                    <a:pt x="181" y="129"/>
                    <a:pt x="209" y="129"/>
                  </a:cubicBezTo>
                  <a:cubicBezTo>
                    <a:pt x="246" y="129"/>
                    <a:pt x="283" y="141"/>
                    <a:pt x="313" y="167"/>
                  </a:cubicBezTo>
                  <a:cubicBezTo>
                    <a:pt x="320" y="172"/>
                    <a:pt x="327" y="174"/>
                    <a:pt x="334" y="174"/>
                  </a:cubicBezTo>
                  <a:cubicBezTo>
                    <a:pt x="339" y="174"/>
                    <a:pt x="345" y="173"/>
                    <a:pt x="350" y="171"/>
                  </a:cubicBezTo>
                  <a:cubicBezTo>
                    <a:pt x="381" y="174"/>
                    <a:pt x="412" y="175"/>
                    <a:pt x="442" y="175"/>
                  </a:cubicBezTo>
                  <a:cubicBezTo>
                    <a:pt x="491" y="175"/>
                    <a:pt x="539" y="172"/>
                    <a:pt x="588" y="167"/>
                  </a:cubicBezTo>
                  <a:cubicBezTo>
                    <a:pt x="625" y="157"/>
                    <a:pt x="662" y="154"/>
                    <a:pt x="700" y="154"/>
                  </a:cubicBezTo>
                  <a:cubicBezTo>
                    <a:pt x="749" y="154"/>
                    <a:pt x="799" y="159"/>
                    <a:pt x="847" y="159"/>
                  </a:cubicBezTo>
                  <a:cubicBezTo>
                    <a:pt x="857" y="159"/>
                    <a:pt x="866" y="159"/>
                    <a:pt x="875" y="159"/>
                  </a:cubicBezTo>
                  <a:cubicBezTo>
                    <a:pt x="912" y="159"/>
                    <a:pt x="949" y="159"/>
                    <a:pt x="986" y="150"/>
                  </a:cubicBezTo>
                  <a:cubicBezTo>
                    <a:pt x="1002" y="147"/>
                    <a:pt x="1018" y="146"/>
                    <a:pt x="1034" y="146"/>
                  </a:cubicBezTo>
                  <a:cubicBezTo>
                    <a:pt x="1063" y="146"/>
                    <a:pt x="1092" y="151"/>
                    <a:pt x="1121" y="159"/>
                  </a:cubicBezTo>
                  <a:cubicBezTo>
                    <a:pt x="1137" y="161"/>
                    <a:pt x="1153" y="163"/>
                    <a:pt x="1169" y="163"/>
                  </a:cubicBezTo>
                  <a:cubicBezTo>
                    <a:pt x="1200" y="163"/>
                    <a:pt x="1231" y="157"/>
                    <a:pt x="1261" y="146"/>
                  </a:cubicBezTo>
                  <a:cubicBezTo>
                    <a:pt x="1281" y="138"/>
                    <a:pt x="1298" y="105"/>
                    <a:pt x="1281" y="44"/>
                  </a:cubicBezTo>
                  <a:cubicBezTo>
                    <a:pt x="1248" y="35"/>
                    <a:pt x="1211" y="27"/>
                    <a:pt x="1179" y="23"/>
                  </a:cubicBezTo>
                  <a:cubicBezTo>
                    <a:pt x="1076" y="19"/>
                    <a:pt x="965" y="19"/>
                    <a:pt x="863" y="15"/>
                  </a:cubicBezTo>
                  <a:cubicBezTo>
                    <a:pt x="727" y="11"/>
                    <a:pt x="592" y="15"/>
                    <a:pt x="456" y="3"/>
                  </a:cubicBezTo>
                  <a:cubicBezTo>
                    <a:pt x="444" y="1"/>
                    <a:pt x="432" y="1"/>
                    <a:pt x="419" y="1"/>
                  </a:cubicBezTo>
                  <a:cubicBezTo>
                    <a:pt x="349" y="1"/>
                    <a:pt x="278" y="18"/>
                    <a:pt x="206" y="18"/>
                  </a:cubicBezTo>
                  <a:cubicBezTo>
                    <a:pt x="172" y="18"/>
                    <a:pt x="138" y="14"/>
                    <a:pt x="103" y="3"/>
                  </a:cubicBez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85"/>
            <p:cNvSpPr/>
            <p:nvPr/>
          </p:nvSpPr>
          <p:spPr>
            <a:xfrm>
              <a:off x="3259064" y="3824064"/>
              <a:ext cx="57991" cy="9966"/>
            </a:xfrm>
            <a:custGeom>
              <a:avLst/>
              <a:gdLst/>
              <a:ahLst/>
              <a:cxnLst/>
              <a:rect l="l" t="t" r="r" b="b"/>
              <a:pathLst>
                <a:path w="1187" h="204" extrusionOk="0">
                  <a:moveTo>
                    <a:pt x="696" y="1"/>
                  </a:moveTo>
                  <a:cubicBezTo>
                    <a:pt x="651" y="1"/>
                    <a:pt x="607" y="8"/>
                    <a:pt x="562" y="21"/>
                  </a:cubicBezTo>
                  <a:cubicBezTo>
                    <a:pt x="519" y="34"/>
                    <a:pt x="475" y="40"/>
                    <a:pt x="431" y="40"/>
                  </a:cubicBezTo>
                  <a:cubicBezTo>
                    <a:pt x="390" y="40"/>
                    <a:pt x="349" y="35"/>
                    <a:pt x="308" y="25"/>
                  </a:cubicBezTo>
                  <a:cubicBezTo>
                    <a:pt x="278" y="16"/>
                    <a:pt x="248" y="12"/>
                    <a:pt x="219" y="12"/>
                  </a:cubicBezTo>
                  <a:cubicBezTo>
                    <a:pt x="149" y="12"/>
                    <a:pt x="82" y="34"/>
                    <a:pt x="13" y="54"/>
                  </a:cubicBezTo>
                  <a:cubicBezTo>
                    <a:pt x="8" y="54"/>
                    <a:pt x="4" y="75"/>
                    <a:pt x="0" y="87"/>
                  </a:cubicBezTo>
                  <a:cubicBezTo>
                    <a:pt x="13" y="189"/>
                    <a:pt x="49" y="189"/>
                    <a:pt x="78" y="194"/>
                  </a:cubicBezTo>
                  <a:cubicBezTo>
                    <a:pt x="99" y="195"/>
                    <a:pt x="118" y="196"/>
                    <a:pt x="138" y="196"/>
                  </a:cubicBezTo>
                  <a:cubicBezTo>
                    <a:pt x="166" y="196"/>
                    <a:pt x="193" y="194"/>
                    <a:pt x="222" y="189"/>
                  </a:cubicBezTo>
                  <a:cubicBezTo>
                    <a:pt x="271" y="186"/>
                    <a:pt x="324" y="167"/>
                    <a:pt x="376" y="167"/>
                  </a:cubicBezTo>
                  <a:cubicBezTo>
                    <a:pt x="385" y="167"/>
                    <a:pt x="394" y="168"/>
                    <a:pt x="402" y="169"/>
                  </a:cubicBezTo>
                  <a:cubicBezTo>
                    <a:pt x="457" y="180"/>
                    <a:pt x="510" y="196"/>
                    <a:pt x="563" y="196"/>
                  </a:cubicBezTo>
                  <a:cubicBezTo>
                    <a:pt x="590" y="196"/>
                    <a:pt x="617" y="192"/>
                    <a:pt x="644" y="181"/>
                  </a:cubicBezTo>
                  <a:cubicBezTo>
                    <a:pt x="673" y="169"/>
                    <a:pt x="706" y="165"/>
                    <a:pt x="735" y="165"/>
                  </a:cubicBezTo>
                  <a:cubicBezTo>
                    <a:pt x="760" y="168"/>
                    <a:pt x="788" y="198"/>
                    <a:pt x="811" y="198"/>
                  </a:cubicBezTo>
                  <a:cubicBezTo>
                    <a:pt x="817" y="198"/>
                    <a:pt x="824" y="196"/>
                    <a:pt x="829" y="189"/>
                  </a:cubicBezTo>
                  <a:cubicBezTo>
                    <a:pt x="845" y="170"/>
                    <a:pt x="860" y="163"/>
                    <a:pt x="875" y="163"/>
                  </a:cubicBezTo>
                  <a:cubicBezTo>
                    <a:pt x="901" y="163"/>
                    <a:pt x="926" y="186"/>
                    <a:pt x="952" y="202"/>
                  </a:cubicBezTo>
                  <a:cubicBezTo>
                    <a:pt x="955" y="203"/>
                    <a:pt x="958" y="204"/>
                    <a:pt x="961" y="204"/>
                  </a:cubicBezTo>
                  <a:cubicBezTo>
                    <a:pt x="966" y="204"/>
                    <a:pt x="973" y="202"/>
                    <a:pt x="981" y="202"/>
                  </a:cubicBezTo>
                  <a:cubicBezTo>
                    <a:pt x="1022" y="198"/>
                    <a:pt x="1063" y="194"/>
                    <a:pt x="1108" y="189"/>
                  </a:cubicBezTo>
                  <a:cubicBezTo>
                    <a:pt x="1112" y="191"/>
                    <a:pt x="1117" y="191"/>
                    <a:pt x="1121" y="191"/>
                  </a:cubicBezTo>
                  <a:cubicBezTo>
                    <a:pt x="1150" y="191"/>
                    <a:pt x="1179" y="169"/>
                    <a:pt x="1186" y="140"/>
                  </a:cubicBezTo>
                  <a:cubicBezTo>
                    <a:pt x="1182" y="46"/>
                    <a:pt x="1166" y="21"/>
                    <a:pt x="1141" y="21"/>
                  </a:cubicBezTo>
                  <a:cubicBezTo>
                    <a:pt x="1104" y="13"/>
                    <a:pt x="1071" y="13"/>
                    <a:pt x="1038" y="9"/>
                  </a:cubicBezTo>
                  <a:cubicBezTo>
                    <a:pt x="1031" y="8"/>
                    <a:pt x="1024" y="8"/>
                    <a:pt x="1017" y="8"/>
                  </a:cubicBezTo>
                  <a:cubicBezTo>
                    <a:pt x="965" y="8"/>
                    <a:pt x="915" y="25"/>
                    <a:pt x="863" y="25"/>
                  </a:cubicBezTo>
                  <a:cubicBezTo>
                    <a:pt x="845" y="25"/>
                    <a:pt x="827" y="23"/>
                    <a:pt x="809" y="17"/>
                  </a:cubicBezTo>
                  <a:cubicBezTo>
                    <a:pt x="771" y="6"/>
                    <a:pt x="733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85"/>
            <p:cNvSpPr/>
            <p:nvPr/>
          </p:nvSpPr>
          <p:spPr>
            <a:xfrm>
              <a:off x="3038530" y="3825432"/>
              <a:ext cx="6693" cy="7035"/>
            </a:xfrm>
            <a:custGeom>
              <a:avLst/>
              <a:gdLst/>
              <a:ahLst/>
              <a:cxnLst/>
              <a:rect l="l" t="t" r="r" b="b"/>
              <a:pathLst>
                <a:path w="137" h="144" extrusionOk="0">
                  <a:moveTo>
                    <a:pt x="58" y="1"/>
                  </a:moveTo>
                  <a:cubicBezTo>
                    <a:pt x="44" y="1"/>
                    <a:pt x="31" y="5"/>
                    <a:pt x="17" y="14"/>
                  </a:cubicBezTo>
                  <a:cubicBezTo>
                    <a:pt x="9" y="30"/>
                    <a:pt x="5" y="51"/>
                    <a:pt x="5" y="71"/>
                  </a:cubicBezTo>
                  <a:cubicBezTo>
                    <a:pt x="1" y="88"/>
                    <a:pt x="5" y="104"/>
                    <a:pt x="13" y="120"/>
                  </a:cubicBezTo>
                  <a:cubicBezTo>
                    <a:pt x="31" y="128"/>
                    <a:pt x="50" y="144"/>
                    <a:pt x="70" y="144"/>
                  </a:cubicBezTo>
                  <a:cubicBezTo>
                    <a:pt x="92" y="144"/>
                    <a:pt x="115" y="125"/>
                    <a:pt x="136" y="59"/>
                  </a:cubicBezTo>
                  <a:cubicBezTo>
                    <a:pt x="109" y="18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85"/>
            <p:cNvSpPr/>
            <p:nvPr/>
          </p:nvSpPr>
          <p:spPr>
            <a:xfrm>
              <a:off x="2980782" y="3822891"/>
              <a:ext cx="55206" cy="12653"/>
            </a:xfrm>
            <a:custGeom>
              <a:avLst/>
              <a:gdLst/>
              <a:ahLst/>
              <a:cxnLst/>
              <a:rect l="l" t="t" r="r" b="b"/>
              <a:pathLst>
                <a:path w="1130" h="259" extrusionOk="0">
                  <a:moveTo>
                    <a:pt x="758" y="1"/>
                  </a:moveTo>
                  <a:cubicBezTo>
                    <a:pt x="716" y="1"/>
                    <a:pt x="675" y="7"/>
                    <a:pt x="633" y="25"/>
                  </a:cubicBezTo>
                  <a:cubicBezTo>
                    <a:pt x="557" y="52"/>
                    <a:pt x="477" y="65"/>
                    <a:pt x="398" y="65"/>
                  </a:cubicBezTo>
                  <a:cubicBezTo>
                    <a:pt x="331" y="65"/>
                    <a:pt x="265" y="56"/>
                    <a:pt x="202" y="37"/>
                  </a:cubicBezTo>
                  <a:cubicBezTo>
                    <a:pt x="155" y="26"/>
                    <a:pt x="111" y="12"/>
                    <a:pt x="67" y="12"/>
                  </a:cubicBezTo>
                  <a:cubicBezTo>
                    <a:pt x="45" y="12"/>
                    <a:pt x="23" y="15"/>
                    <a:pt x="1" y="25"/>
                  </a:cubicBezTo>
                  <a:lnTo>
                    <a:pt x="1" y="222"/>
                  </a:lnTo>
                  <a:cubicBezTo>
                    <a:pt x="34" y="238"/>
                    <a:pt x="75" y="246"/>
                    <a:pt x="112" y="246"/>
                  </a:cubicBezTo>
                  <a:cubicBezTo>
                    <a:pt x="166" y="235"/>
                    <a:pt x="219" y="226"/>
                    <a:pt x="272" y="226"/>
                  </a:cubicBezTo>
                  <a:cubicBezTo>
                    <a:pt x="319" y="226"/>
                    <a:pt x="365" y="233"/>
                    <a:pt x="411" y="255"/>
                  </a:cubicBezTo>
                  <a:cubicBezTo>
                    <a:pt x="418" y="257"/>
                    <a:pt x="424" y="258"/>
                    <a:pt x="431" y="258"/>
                  </a:cubicBezTo>
                  <a:cubicBezTo>
                    <a:pt x="453" y="258"/>
                    <a:pt x="475" y="245"/>
                    <a:pt x="497" y="242"/>
                  </a:cubicBezTo>
                  <a:cubicBezTo>
                    <a:pt x="551" y="234"/>
                    <a:pt x="596" y="218"/>
                    <a:pt x="649" y="213"/>
                  </a:cubicBezTo>
                  <a:cubicBezTo>
                    <a:pt x="711" y="205"/>
                    <a:pt x="776" y="209"/>
                    <a:pt x="838" y="205"/>
                  </a:cubicBezTo>
                  <a:lnTo>
                    <a:pt x="1039" y="205"/>
                  </a:lnTo>
                  <a:cubicBezTo>
                    <a:pt x="1068" y="205"/>
                    <a:pt x="1096" y="205"/>
                    <a:pt x="1129" y="111"/>
                  </a:cubicBezTo>
                  <a:cubicBezTo>
                    <a:pt x="1105" y="86"/>
                    <a:pt x="1088" y="62"/>
                    <a:pt x="1072" y="58"/>
                  </a:cubicBezTo>
                  <a:cubicBezTo>
                    <a:pt x="966" y="43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85"/>
            <p:cNvSpPr/>
            <p:nvPr/>
          </p:nvSpPr>
          <p:spPr>
            <a:xfrm>
              <a:off x="2999836" y="3691030"/>
              <a:ext cx="6498" cy="4983"/>
            </a:xfrm>
            <a:custGeom>
              <a:avLst/>
              <a:gdLst/>
              <a:ahLst/>
              <a:cxnLst/>
              <a:rect l="l" t="t" r="r" b="b"/>
              <a:pathLst>
                <a:path w="133" h="102" extrusionOk="0">
                  <a:moveTo>
                    <a:pt x="54" y="0"/>
                  </a:moveTo>
                  <a:cubicBezTo>
                    <a:pt x="41" y="0"/>
                    <a:pt x="29" y="3"/>
                    <a:pt x="17" y="7"/>
                  </a:cubicBezTo>
                  <a:cubicBezTo>
                    <a:pt x="5" y="16"/>
                    <a:pt x="1" y="28"/>
                    <a:pt x="1" y="44"/>
                  </a:cubicBezTo>
                  <a:cubicBezTo>
                    <a:pt x="1" y="57"/>
                    <a:pt x="5" y="73"/>
                    <a:pt x="13" y="85"/>
                  </a:cubicBezTo>
                  <a:cubicBezTo>
                    <a:pt x="24" y="96"/>
                    <a:pt x="37" y="102"/>
                    <a:pt x="51" y="102"/>
                  </a:cubicBezTo>
                  <a:cubicBezTo>
                    <a:pt x="78" y="102"/>
                    <a:pt x="108" y="81"/>
                    <a:pt x="132" y="40"/>
                  </a:cubicBezTo>
                  <a:cubicBezTo>
                    <a:pt x="112" y="14"/>
                    <a:pt x="8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85"/>
            <p:cNvSpPr/>
            <p:nvPr/>
          </p:nvSpPr>
          <p:spPr>
            <a:xfrm>
              <a:off x="3007262" y="3776185"/>
              <a:ext cx="49" cy="244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2494;p85"/>
            <p:cNvSpPr/>
            <p:nvPr/>
          </p:nvSpPr>
          <p:spPr>
            <a:xfrm>
              <a:off x="3075416" y="3773743"/>
              <a:ext cx="8256" cy="7279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5" y="1"/>
                  </a:moveTo>
                  <a:cubicBezTo>
                    <a:pt x="58" y="1"/>
                    <a:pt x="30" y="16"/>
                    <a:pt x="1" y="46"/>
                  </a:cubicBezTo>
                  <a:cubicBezTo>
                    <a:pt x="34" y="115"/>
                    <a:pt x="60" y="149"/>
                    <a:pt x="86" y="149"/>
                  </a:cubicBezTo>
                  <a:cubicBezTo>
                    <a:pt x="111" y="149"/>
                    <a:pt x="137" y="117"/>
                    <a:pt x="169" y="54"/>
                  </a:cubicBezTo>
                  <a:cubicBezTo>
                    <a:pt x="141" y="18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5" name="Google Shape;2495;p85"/>
            <p:cNvSpPr/>
            <p:nvPr/>
          </p:nvSpPr>
          <p:spPr>
            <a:xfrm>
              <a:off x="3010047" y="3775550"/>
              <a:ext cx="49" cy="244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85"/>
            <p:cNvSpPr/>
            <p:nvPr/>
          </p:nvSpPr>
          <p:spPr>
            <a:xfrm>
              <a:off x="3076832" y="3747800"/>
              <a:ext cx="8452" cy="6351"/>
            </a:xfrm>
            <a:custGeom>
              <a:avLst/>
              <a:gdLst/>
              <a:ahLst/>
              <a:cxnLst/>
              <a:rect l="l" t="t" r="r" b="b"/>
              <a:pathLst>
                <a:path w="173" h="130" extrusionOk="0">
                  <a:moveTo>
                    <a:pt x="83" y="1"/>
                  </a:moveTo>
                  <a:cubicBezTo>
                    <a:pt x="61" y="1"/>
                    <a:pt x="38" y="9"/>
                    <a:pt x="17" y="15"/>
                  </a:cubicBezTo>
                  <a:cubicBezTo>
                    <a:pt x="9" y="15"/>
                    <a:pt x="0" y="39"/>
                    <a:pt x="0" y="48"/>
                  </a:cubicBezTo>
                  <a:cubicBezTo>
                    <a:pt x="0" y="64"/>
                    <a:pt x="9" y="85"/>
                    <a:pt x="17" y="101"/>
                  </a:cubicBezTo>
                  <a:cubicBezTo>
                    <a:pt x="39" y="119"/>
                    <a:pt x="59" y="129"/>
                    <a:pt x="80" y="129"/>
                  </a:cubicBezTo>
                  <a:cubicBezTo>
                    <a:pt x="109" y="129"/>
                    <a:pt x="139" y="109"/>
                    <a:pt x="173" y="68"/>
                  </a:cubicBezTo>
                  <a:cubicBezTo>
                    <a:pt x="143" y="15"/>
                    <a:pt x="11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85"/>
            <p:cNvSpPr/>
            <p:nvPr/>
          </p:nvSpPr>
          <p:spPr>
            <a:xfrm>
              <a:off x="3082842" y="3658932"/>
              <a:ext cx="4055" cy="4153"/>
            </a:xfrm>
            <a:custGeom>
              <a:avLst/>
              <a:gdLst/>
              <a:ahLst/>
              <a:cxnLst/>
              <a:rect l="l" t="t" r="r" b="b"/>
              <a:pathLst>
                <a:path w="83" h="85" extrusionOk="0">
                  <a:moveTo>
                    <a:pt x="50" y="1"/>
                  </a:moveTo>
                  <a:cubicBezTo>
                    <a:pt x="36" y="1"/>
                    <a:pt x="20" y="11"/>
                    <a:pt x="0" y="32"/>
                  </a:cubicBezTo>
                  <a:cubicBezTo>
                    <a:pt x="0" y="41"/>
                    <a:pt x="0" y="45"/>
                    <a:pt x="0" y="53"/>
                  </a:cubicBezTo>
                  <a:cubicBezTo>
                    <a:pt x="24" y="75"/>
                    <a:pt x="41" y="85"/>
                    <a:pt x="54" y="85"/>
                  </a:cubicBezTo>
                  <a:cubicBezTo>
                    <a:pt x="65" y="85"/>
                    <a:pt x="73" y="77"/>
                    <a:pt x="78" y="61"/>
                  </a:cubicBezTo>
                  <a:cubicBezTo>
                    <a:pt x="83" y="45"/>
                    <a:pt x="78" y="32"/>
                    <a:pt x="74" y="16"/>
                  </a:cubicBezTo>
                  <a:cubicBezTo>
                    <a:pt x="68" y="6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85"/>
            <p:cNvSpPr/>
            <p:nvPr/>
          </p:nvSpPr>
          <p:spPr>
            <a:xfrm>
              <a:off x="3084454" y="3691225"/>
              <a:ext cx="5667" cy="4592"/>
            </a:xfrm>
            <a:custGeom>
              <a:avLst/>
              <a:gdLst/>
              <a:ahLst/>
              <a:cxnLst/>
              <a:rect l="l" t="t" r="r" b="b"/>
              <a:pathLst>
                <a:path w="116" h="94" extrusionOk="0">
                  <a:moveTo>
                    <a:pt x="39" y="0"/>
                  </a:moveTo>
                  <a:cubicBezTo>
                    <a:pt x="22" y="0"/>
                    <a:pt x="7" y="13"/>
                    <a:pt x="0" y="57"/>
                  </a:cubicBezTo>
                  <a:cubicBezTo>
                    <a:pt x="26" y="76"/>
                    <a:pt x="50" y="93"/>
                    <a:pt x="77" y="93"/>
                  </a:cubicBezTo>
                  <a:cubicBezTo>
                    <a:pt x="84" y="93"/>
                    <a:pt x="91" y="92"/>
                    <a:pt x="99" y="90"/>
                  </a:cubicBezTo>
                  <a:cubicBezTo>
                    <a:pt x="107" y="81"/>
                    <a:pt x="111" y="73"/>
                    <a:pt x="111" y="65"/>
                  </a:cubicBezTo>
                  <a:cubicBezTo>
                    <a:pt x="115" y="53"/>
                    <a:pt x="115" y="40"/>
                    <a:pt x="111" y="28"/>
                  </a:cubicBezTo>
                  <a:cubicBezTo>
                    <a:pt x="91" y="16"/>
                    <a:pt x="74" y="7"/>
                    <a:pt x="54" y="3"/>
                  </a:cubicBezTo>
                  <a:cubicBezTo>
                    <a:pt x="49" y="1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85"/>
            <p:cNvSpPr/>
            <p:nvPr/>
          </p:nvSpPr>
          <p:spPr>
            <a:xfrm>
              <a:off x="3097254" y="3747605"/>
              <a:ext cx="10699" cy="6351"/>
            </a:xfrm>
            <a:custGeom>
              <a:avLst/>
              <a:gdLst/>
              <a:ahLst/>
              <a:cxnLst/>
              <a:rect l="l" t="t" r="r" b="b"/>
              <a:pathLst>
                <a:path w="219" h="130" extrusionOk="0">
                  <a:moveTo>
                    <a:pt x="88" y="1"/>
                  </a:moveTo>
                  <a:cubicBezTo>
                    <a:pt x="59" y="1"/>
                    <a:pt x="29" y="12"/>
                    <a:pt x="1" y="64"/>
                  </a:cubicBezTo>
                  <a:cubicBezTo>
                    <a:pt x="37" y="111"/>
                    <a:pt x="71" y="130"/>
                    <a:pt x="104" y="130"/>
                  </a:cubicBezTo>
                  <a:cubicBezTo>
                    <a:pt x="143" y="130"/>
                    <a:pt x="181" y="104"/>
                    <a:pt x="218" y="68"/>
                  </a:cubicBezTo>
                  <a:cubicBezTo>
                    <a:pt x="188" y="17"/>
                    <a:pt x="182" y="5"/>
                    <a:pt x="163" y="5"/>
                  </a:cubicBezTo>
                  <a:cubicBezTo>
                    <a:pt x="159" y="5"/>
                    <a:pt x="154" y="6"/>
                    <a:pt x="149" y="7"/>
                  </a:cubicBezTo>
                  <a:cubicBezTo>
                    <a:pt x="130" y="7"/>
                    <a:pt x="10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85"/>
            <p:cNvSpPr/>
            <p:nvPr/>
          </p:nvSpPr>
          <p:spPr>
            <a:xfrm>
              <a:off x="3300347" y="3748240"/>
              <a:ext cx="7866" cy="6156"/>
            </a:xfrm>
            <a:custGeom>
              <a:avLst/>
              <a:gdLst/>
              <a:ahLst/>
              <a:cxnLst/>
              <a:rect l="l" t="t" r="r" b="b"/>
              <a:pathLst>
                <a:path w="161" h="126" extrusionOk="0">
                  <a:moveTo>
                    <a:pt x="66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25" y="2"/>
                    <a:pt x="5" y="10"/>
                    <a:pt x="1" y="63"/>
                  </a:cubicBezTo>
                  <a:cubicBezTo>
                    <a:pt x="34" y="105"/>
                    <a:pt x="54" y="126"/>
                    <a:pt x="76" y="126"/>
                  </a:cubicBezTo>
                  <a:cubicBezTo>
                    <a:pt x="97" y="126"/>
                    <a:pt x="121" y="107"/>
                    <a:pt x="161" y="71"/>
                  </a:cubicBezTo>
                  <a:cubicBezTo>
                    <a:pt x="146" y="28"/>
                    <a:pt x="10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85"/>
            <p:cNvSpPr/>
            <p:nvPr/>
          </p:nvSpPr>
          <p:spPr>
            <a:xfrm>
              <a:off x="3289501" y="3748338"/>
              <a:ext cx="8305" cy="6205"/>
            </a:xfrm>
            <a:custGeom>
              <a:avLst/>
              <a:gdLst/>
              <a:ahLst/>
              <a:cxnLst/>
              <a:rect l="l" t="t" r="r" b="b"/>
              <a:pathLst>
                <a:path w="170" h="127" extrusionOk="0">
                  <a:moveTo>
                    <a:pt x="83" y="0"/>
                  </a:moveTo>
                  <a:cubicBezTo>
                    <a:pt x="60" y="0"/>
                    <a:pt x="37" y="9"/>
                    <a:pt x="13" y="16"/>
                  </a:cubicBezTo>
                  <a:cubicBezTo>
                    <a:pt x="9" y="16"/>
                    <a:pt x="1" y="37"/>
                    <a:pt x="1" y="49"/>
                  </a:cubicBezTo>
                  <a:cubicBezTo>
                    <a:pt x="1" y="65"/>
                    <a:pt x="5" y="82"/>
                    <a:pt x="17" y="98"/>
                  </a:cubicBezTo>
                  <a:cubicBezTo>
                    <a:pt x="38" y="117"/>
                    <a:pt x="58" y="126"/>
                    <a:pt x="78" y="126"/>
                  </a:cubicBezTo>
                  <a:cubicBezTo>
                    <a:pt x="108" y="126"/>
                    <a:pt x="138" y="107"/>
                    <a:pt x="169" y="65"/>
                  </a:cubicBezTo>
                  <a:cubicBezTo>
                    <a:pt x="141" y="15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85"/>
            <p:cNvSpPr/>
            <p:nvPr/>
          </p:nvSpPr>
          <p:spPr>
            <a:xfrm>
              <a:off x="3309972" y="3748093"/>
              <a:ext cx="10650" cy="6449"/>
            </a:xfrm>
            <a:custGeom>
              <a:avLst/>
              <a:gdLst/>
              <a:ahLst/>
              <a:cxnLst/>
              <a:rect l="l" t="t" r="r" b="b"/>
              <a:pathLst>
                <a:path w="218" h="132" extrusionOk="0">
                  <a:moveTo>
                    <a:pt x="86" y="1"/>
                  </a:moveTo>
                  <a:cubicBezTo>
                    <a:pt x="58" y="1"/>
                    <a:pt x="29" y="11"/>
                    <a:pt x="0" y="66"/>
                  </a:cubicBezTo>
                  <a:cubicBezTo>
                    <a:pt x="36" y="113"/>
                    <a:pt x="69" y="131"/>
                    <a:pt x="101" y="131"/>
                  </a:cubicBezTo>
                  <a:cubicBezTo>
                    <a:pt x="140" y="131"/>
                    <a:pt x="178" y="104"/>
                    <a:pt x="218" y="66"/>
                  </a:cubicBezTo>
                  <a:cubicBezTo>
                    <a:pt x="181" y="9"/>
                    <a:pt x="181" y="5"/>
                    <a:pt x="148" y="5"/>
                  </a:cubicBezTo>
                  <a:cubicBezTo>
                    <a:pt x="145" y="5"/>
                    <a:pt x="143" y="5"/>
                    <a:pt x="140" y="5"/>
                  </a:cubicBezTo>
                  <a:cubicBezTo>
                    <a:pt x="122" y="5"/>
                    <a:pt x="10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85"/>
            <p:cNvSpPr/>
            <p:nvPr/>
          </p:nvSpPr>
          <p:spPr>
            <a:xfrm>
              <a:off x="3099501" y="3690883"/>
              <a:ext cx="5618" cy="4788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2" y="1"/>
                  </a:moveTo>
                  <a:cubicBezTo>
                    <a:pt x="30" y="1"/>
                    <a:pt x="14" y="21"/>
                    <a:pt x="0" y="64"/>
                  </a:cubicBezTo>
                  <a:cubicBezTo>
                    <a:pt x="31" y="86"/>
                    <a:pt x="49" y="98"/>
                    <a:pt x="63" y="98"/>
                  </a:cubicBezTo>
                  <a:cubicBezTo>
                    <a:pt x="81" y="98"/>
                    <a:pt x="92" y="78"/>
                    <a:pt x="115" y="35"/>
                  </a:cubicBezTo>
                  <a:cubicBezTo>
                    <a:pt x="89" y="12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85"/>
            <p:cNvSpPr/>
            <p:nvPr/>
          </p:nvSpPr>
          <p:spPr>
            <a:xfrm>
              <a:off x="3066182" y="3718438"/>
              <a:ext cx="36153" cy="6302"/>
            </a:xfrm>
            <a:custGeom>
              <a:avLst/>
              <a:gdLst/>
              <a:ahLst/>
              <a:cxnLst/>
              <a:rect l="l" t="t" r="r" b="b"/>
              <a:pathLst>
                <a:path w="740" h="129" extrusionOk="0">
                  <a:moveTo>
                    <a:pt x="555" y="0"/>
                  </a:moveTo>
                  <a:cubicBezTo>
                    <a:pt x="387" y="0"/>
                    <a:pt x="218" y="4"/>
                    <a:pt x="50" y="9"/>
                  </a:cubicBezTo>
                  <a:cubicBezTo>
                    <a:pt x="34" y="9"/>
                    <a:pt x="17" y="37"/>
                    <a:pt x="1" y="50"/>
                  </a:cubicBezTo>
                  <a:lnTo>
                    <a:pt x="1" y="86"/>
                  </a:lnTo>
                  <a:cubicBezTo>
                    <a:pt x="21" y="99"/>
                    <a:pt x="42" y="103"/>
                    <a:pt x="67" y="111"/>
                  </a:cubicBezTo>
                  <a:cubicBezTo>
                    <a:pt x="80" y="112"/>
                    <a:pt x="94" y="113"/>
                    <a:pt x="109" y="113"/>
                  </a:cubicBezTo>
                  <a:cubicBezTo>
                    <a:pt x="137" y="113"/>
                    <a:pt x="166" y="111"/>
                    <a:pt x="194" y="111"/>
                  </a:cubicBezTo>
                  <a:cubicBezTo>
                    <a:pt x="224" y="110"/>
                    <a:pt x="253" y="109"/>
                    <a:pt x="282" y="109"/>
                  </a:cubicBezTo>
                  <a:cubicBezTo>
                    <a:pt x="333" y="109"/>
                    <a:pt x="382" y="112"/>
                    <a:pt x="432" y="119"/>
                  </a:cubicBezTo>
                  <a:cubicBezTo>
                    <a:pt x="458" y="125"/>
                    <a:pt x="485" y="128"/>
                    <a:pt x="511" y="128"/>
                  </a:cubicBezTo>
                  <a:cubicBezTo>
                    <a:pt x="576" y="128"/>
                    <a:pt x="640" y="111"/>
                    <a:pt x="698" y="82"/>
                  </a:cubicBezTo>
                  <a:cubicBezTo>
                    <a:pt x="707" y="78"/>
                    <a:pt x="715" y="62"/>
                    <a:pt x="739" y="33"/>
                  </a:cubicBezTo>
                  <a:cubicBezTo>
                    <a:pt x="678" y="17"/>
                    <a:pt x="616" y="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2505;p85"/>
            <p:cNvSpPr/>
            <p:nvPr/>
          </p:nvSpPr>
          <p:spPr>
            <a:xfrm>
              <a:off x="3107709" y="3690590"/>
              <a:ext cx="5472" cy="5911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51" y="1"/>
                  </a:moveTo>
                  <a:cubicBezTo>
                    <a:pt x="35" y="1"/>
                    <a:pt x="21" y="19"/>
                    <a:pt x="0" y="57"/>
                  </a:cubicBezTo>
                  <a:cubicBezTo>
                    <a:pt x="15" y="87"/>
                    <a:pt x="23" y="120"/>
                    <a:pt x="46" y="120"/>
                  </a:cubicBezTo>
                  <a:cubicBezTo>
                    <a:pt x="48" y="120"/>
                    <a:pt x="51" y="120"/>
                    <a:pt x="54" y="119"/>
                  </a:cubicBezTo>
                  <a:cubicBezTo>
                    <a:pt x="86" y="111"/>
                    <a:pt x="107" y="82"/>
                    <a:pt x="111" y="49"/>
                  </a:cubicBezTo>
                  <a:cubicBezTo>
                    <a:pt x="83" y="17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2506;p85"/>
            <p:cNvSpPr/>
            <p:nvPr/>
          </p:nvSpPr>
          <p:spPr>
            <a:xfrm>
              <a:off x="3329416" y="3659713"/>
              <a:ext cx="5667" cy="3957"/>
            </a:xfrm>
            <a:custGeom>
              <a:avLst/>
              <a:gdLst/>
              <a:ahLst/>
              <a:cxnLst/>
              <a:rect l="l" t="t" r="r" b="b"/>
              <a:pathLst>
                <a:path w="116" h="81" extrusionOk="0">
                  <a:moveTo>
                    <a:pt x="54" y="0"/>
                  </a:moveTo>
                  <a:cubicBezTo>
                    <a:pt x="33" y="0"/>
                    <a:pt x="9" y="0"/>
                    <a:pt x="0" y="49"/>
                  </a:cubicBezTo>
                  <a:cubicBezTo>
                    <a:pt x="20" y="69"/>
                    <a:pt x="47" y="81"/>
                    <a:pt x="76" y="81"/>
                  </a:cubicBezTo>
                  <a:cubicBezTo>
                    <a:pt x="84" y="81"/>
                    <a:pt x="91" y="80"/>
                    <a:pt x="99" y="78"/>
                  </a:cubicBezTo>
                  <a:cubicBezTo>
                    <a:pt x="107" y="74"/>
                    <a:pt x="111" y="66"/>
                    <a:pt x="111" y="58"/>
                  </a:cubicBezTo>
                  <a:cubicBezTo>
                    <a:pt x="115" y="45"/>
                    <a:pt x="115" y="37"/>
                    <a:pt x="111" y="25"/>
                  </a:cubicBezTo>
                  <a:cubicBezTo>
                    <a:pt x="91" y="12"/>
                    <a:pt x="74" y="4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85"/>
            <p:cNvSpPr/>
            <p:nvPr/>
          </p:nvSpPr>
          <p:spPr>
            <a:xfrm>
              <a:off x="3344464" y="3659274"/>
              <a:ext cx="5667" cy="4495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53" y="1"/>
                  </a:moveTo>
                  <a:cubicBezTo>
                    <a:pt x="30" y="1"/>
                    <a:pt x="15" y="22"/>
                    <a:pt x="0" y="62"/>
                  </a:cubicBezTo>
                  <a:cubicBezTo>
                    <a:pt x="30" y="82"/>
                    <a:pt x="48" y="92"/>
                    <a:pt x="62" y="92"/>
                  </a:cubicBezTo>
                  <a:cubicBezTo>
                    <a:pt x="80" y="92"/>
                    <a:pt x="92" y="74"/>
                    <a:pt x="115" y="34"/>
                  </a:cubicBezTo>
                  <a:cubicBezTo>
                    <a:pt x="89" y="11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85"/>
            <p:cNvSpPr/>
            <p:nvPr/>
          </p:nvSpPr>
          <p:spPr>
            <a:xfrm>
              <a:off x="3352671" y="3659029"/>
              <a:ext cx="5472" cy="5374"/>
            </a:xfrm>
            <a:custGeom>
              <a:avLst/>
              <a:gdLst/>
              <a:ahLst/>
              <a:cxnLst/>
              <a:rect l="l" t="t" r="r" b="b"/>
              <a:pathLst>
                <a:path w="112" h="110" extrusionOk="0">
                  <a:moveTo>
                    <a:pt x="51" y="1"/>
                  </a:moveTo>
                  <a:cubicBezTo>
                    <a:pt x="35" y="1"/>
                    <a:pt x="22" y="17"/>
                    <a:pt x="0" y="51"/>
                  </a:cubicBezTo>
                  <a:cubicBezTo>
                    <a:pt x="11" y="80"/>
                    <a:pt x="26" y="110"/>
                    <a:pt x="46" y="110"/>
                  </a:cubicBezTo>
                  <a:cubicBezTo>
                    <a:pt x="49" y="110"/>
                    <a:pt x="51" y="109"/>
                    <a:pt x="54" y="108"/>
                  </a:cubicBezTo>
                  <a:cubicBezTo>
                    <a:pt x="83" y="100"/>
                    <a:pt x="107" y="76"/>
                    <a:pt x="111" y="43"/>
                  </a:cubicBezTo>
                  <a:cubicBezTo>
                    <a:pt x="83" y="15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85"/>
            <p:cNvSpPr/>
            <p:nvPr/>
          </p:nvSpPr>
          <p:spPr>
            <a:xfrm>
              <a:off x="2980782" y="3771739"/>
              <a:ext cx="26528" cy="9624"/>
            </a:xfrm>
            <a:custGeom>
              <a:avLst/>
              <a:gdLst/>
              <a:ahLst/>
              <a:cxnLst/>
              <a:rect l="l" t="t" r="r" b="b"/>
              <a:pathLst>
                <a:path w="543" h="197" extrusionOk="0">
                  <a:moveTo>
                    <a:pt x="79" y="1"/>
                  </a:moveTo>
                  <a:cubicBezTo>
                    <a:pt x="50" y="1"/>
                    <a:pt x="26" y="9"/>
                    <a:pt x="1" y="17"/>
                  </a:cubicBezTo>
                  <a:lnTo>
                    <a:pt x="1" y="194"/>
                  </a:lnTo>
                  <a:cubicBezTo>
                    <a:pt x="5" y="196"/>
                    <a:pt x="8" y="197"/>
                    <a:pt x="11" y="197"/>
                  </a:cubicBezTo>
                  <a:cubicBezTo>
                    <a:pt x="14" y="197"/>
                    <a:pt x="17" y="196"/>
                    <a:pt x="21" y="194"/>
                  </a:cubicBezTo>
                  <a:cubicBezTo>
                    <a:pt x="32" y="194"/>
                    <a:pt x="43" y="195"/>
                    <a:pt x="54" y="195"/>
                  </a:cubicBezTo>
                  <a:cubicBezTo>
                    <a:pt x="105" y="195"/>
                    <a:pt x="155" y="187"/>
                    <a:pt x="206" y="177"/>
                  </a:cubicBezTo>
                  <a:cubicBezTo>
                    <a:pt x="230" y="164"/>
                    <a:pt x="254" y="158"/>
                    <a:pt x="279" y="158"/>
                  </a:cubicBezTo>
                  <a:cubicBezTo>
                    <a:pt x="302" y="158"/>
                    <a:pt x="324" y="163"/>
                    <a:pt x="346" y="173"/>
                  </a:cubicBezTo>
                  <a:cubicBezTo>
                    <a:pt x="368" y="186"/>
                    <a:pt x="391" y="192"/>
                    <a:pt x="412" y="192"/>
                  </a:cubicBezTo>
                  <a:cubicBezTo>
                    <a:pt x="459" y="192"/>
                    <a:pt x="503" y="160"/>
                    <a:pt x="543" y="95"/>
                  </a:cubicBezTo>
                  <a:cubicBezTo>
                    <a:pt x="514" y="79"/>
                    <a:pt x="489" y="50"/>
                    <a:pt x="460" y="42"/>
                  </a:cubicBezTo>
                  <a:cubicBezTo>
                    <a:pt x="333" y="25"/>
                    <a:pt x="206" y="13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85"/>
            <p:cNvSpPr/>
            <p:nvPr/>
          </p:nvSpPr>
          <p:spPr>
            <a:xfrm>
              <a:off x="2990847" y="3745993"/>
              <a:ext cx="46315" cy="8403"/>
            </a:xfrm>
            <a:custGeom>
              <a:avLst/>
              <a:gdLst/>
              <a:ahLst/>
              <a:cxnLst/>
              <a:rect l="l" t="t" r="r" b="b"/>
              <a:pathLst>
                <a:path w="948" h="172" extrusionOk="0">
                  <a:moveTo>
                    <a:pt x="401" y="1"/>
                  </a:moveTo>
                  <a:cubicBezTo>
                    <a:pt x="295" y="1"/>
                    <a:pt x="189" y="15"/>
                    <a:pt x="82" y="15"/>
                  </a:cubicBezTo>
                  <a:cubicBezTo>
                    <a:pt x="53" y="15"/>
                    <a:pt x="16" y="15"/>
                    <a:pt x="0" y="93"/>
                  </a:cubicBezTo>
                  <a:cubicBezTo>
                    <a:pt x="11" y="133"/>
                    <a:pt x="52" y="164"/>
                    <a:pt x="96" y="164"/>
                  </a:cubicBezTo>
                  <a:cubicBezTo>
                    <a:pt x="101" y="164"/>
                    <a:pt x="106" y="163"/>
                    <a:pt x="111" y="163"/>
                  </a:cubicBezTo>
                  <a:cubicBezTo>
                    <a:pt x="267" y="163"/>
                    <a:pt x="423" y="158"/>
                    <a:pt x="583" y="158"/>
                  </a:cubicBezTo>
                  <a:cubicBezTo>
                    <a:pt x="591" y="158"/>
                    <a:pt x="599" y="158"/>
                    <a:pt x="607" y="154"/>
                  </a:cubicBezTo>
                  <a:cubicBezTo>
                    <a:pt x="628" y="148"/>
                    <a:pt x="649" y="144"/>
                    <a:pt x="670" y="144"/>
                  </a:cubicBezTo>
                  <a:cubicBezTo>
                    <a:pt x="700" y="144"/>
                    <a:pt x="729" y="151"/>
                    <a:pt x="755" y="163"/>
                  </a:cubicBezTo>
                  <a:cubicBezTo>
                    <a:pt x="786" y="168"/>
                    <a:pt x="816" y="171"/>
                    <a:pt x="846" y="171"/>
                  </a:cubicBezTo>
                  <a:cubicBezTo>
                    <a:pt x="865" y="171"/>
                    <a:pt x="884" y="170"/>
                    <a:pt x="903" y="167"/>
                  </a:cubicBezTo>
                  <a:cubicBezTo>
                    <a:pt x="915" y="167"/>
                    <a:pt x="932" y="138"/>
                    <a:pt x="948" y="117"/>
                  </a:cubicBezTo>
                  <a:cubicBezTo>
                    <a:pt x="927" y="85"/>
                    <a:pt x="890" y="64"/>
                    <a:pt x="854" y="60"/>
                  </a:cubicBezTo>
                  <a:cubicBezTo>
                    <a:pt x="842" y="61"/>
                    <a:pt x="830" y="61"/>
                    <a:pt x="818" y="61"/>
                  </a:cubicBezTo>
                  <a:cubicBezTo>
                    <a:pt x="760" y="61"/>
                    <a:pt x="702" y="53"/>
                    <a:pt x="644" y="40"/>
                  </a:cubicBezTo>
                  <a:cubicBezTo>
                    <a:pt x="564" y="9"/>
                    <a:pt x="48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85"/>
            <p:cNvSpPr/>
            <p:nvPr/>
          </p:nvSpPr>
          <p:spPr>
            <a:xfrm>
              <a:off x="2981027" y="3797340"/>
              <a:ext cx="14852" cy="10650"/>
            </a:xfrm>
            <a:custGeom>
              <a:avLst/>
              <a:gdLst/>
              <a:ahLst/>
              <a:cxnLst/>
              <a:rect l="l" t="t" r="r" b="b"/>
              <a:pathLst>
                <a:path w="304" h="218" extrusionOk="0">
                  <a:moveTo>
                    <a:pt x="84" y="0"/>
                  </a:moveTo>
                  <a:cubicBezTo>
                    <a:pt x="74" y="0"/>
                    <a:pt x="64" y="1"/>
                    <a:pt x="53" y="2"/>
                  </a:cubicBezTo>
                  <a:cubicBezTo>
                    <a:pt x="33" y="10"/>
                    <a:pt x="12" y="23"/>
                    <a:pt x="0" y="43"/>
                  </a:cubicBezTo>
                  <a:lnTo>
                    <a:pt x="0" y="203"/>
                  </a:lnTo>
                  <a:cubicBezTo>
                    <a:pt x="4" y="207"/>
                    <a:pt x="12" y="207"/>
                    <a:pt x="21" y="211"/>
                  </a:cubicBezTo>
                  <a:cubicBezTo>
                    <a:pt x="35" y="216"/>
                    <a:pt x="49" y="217"/>
                    <a:pt x="63" y="217"/>
                  </a:cubicBezTo>
                  <a:cubicBezTo>
                    <a:pt x="140" y="217"/>
                    <a:pt x="215" y="162"/>
                    <a:pt x="293" y="162"/>
                  </a:cubicBezTo>
                  <a:cubicBezTo>
                    <a:pt x="295" y="162"/>
                    <a:pt x="297" y="162"/>
                    <a:pt x="300" y="162"/>
                  </a:cubicBezTo>
                  <a:cubicBezTo>
                    <a:pt x="300" y="146"/>
                    <a:pt x="300" y="133"/>
                    <a:pt x="304" y="121"/>
                  </a:cubicBezTo>
                  <a:cubicBezTo>
                    <a:pt x="295" y="105"/>
                    <a:pt x="291" y="80"/>
                    <a:pt x="279" y="72"/>
                  </a:cubicBezTo>
                  <a:cubicBezTo>
                    <a:pt x="225" y="25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85"/>
            <p:cNvSpPr/>
            <p:nvPr/>
          </p:nvSpPr>
          <p:spPr>
            <a:xfrm>
              <a:off x="3320378" y="3717949"/>
              <a:ext cx="57600" cy="7817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198" y="0"/>
                  </a:moveTo>
                  <a:cubicBezTo>
                    <a:pt x="177" y="0"/>
                    <a:pt x="157" y="1"/>
                    <a:pt x="136" y="2"/>
                  </a:cubicBezTo>
                  <a:cubicBezTo>
                    <a:pt x="91" y="6"/>
                    <a:pt x="46" y="14"/>
                    <a:pt x="1" y="23"/>
                  </a:cubicBezTo>
                  <a:cubicBezTo>
                    <a:pt x="34" y="102"/>
                    <a:pt x="74" y="131"/>
                    <a:pt x="116" y="131"/>
                  </a:cubicBezTo>
                  <a:cubicBezTo>
                    <a:pt x="131" y="131"/>
                    <a:pt x="146" y="128"/>
                    <a:pt x="161" y="121"/>
                  </a:cubicBezTo>
                  <a:cubicBezTo>
                    <a:pt x="185" y="113"/>
                    <a:pt x="212" y="109"/>
                    <a:pt x="239" y="109"/>
                  </a:cubicBezTo>
                  <a:cubicBezTo>
                    <a:pt x="266" y="109"/>
                    <a:pt x="292" y="113"/>
                    <a:pt x="317" y="121"/>
                  </a:cubicBezTo>
                  <a:cubicBezTo>
                    <a:pt x="381" y="147"/>
                    <a:pt x="450" y="160"/>
                    <a:pt x="519" y="160"/>
                  </a:cubicBezTo>
                  <a:cubicBezTo>
                    <a:pt x="560" y="160"/>
                    <a:pt x="601" y="155"/>
                    <a:pt x="641" y="146"/>
                  </a:cubicBezTo>
                  <a:cubicBezTo>
                    <a:pt x="701" y="131"/>
                    <a:pt x="760" y="126"/>
                    <a:pt x="820" y="126"/>
                  </a:cubicBezTo>
                  <a:cubicBezTo>
                    <a:pt x="913" y="126"/>
                    <a:pt x="1006" y="139"/>
                    <a:pt x="1101" y="154"/>
                  </a:cubicBezTo>
                  <a:cubicBezTo>
                    <a:pt x="1109" y="157"/>
                    <a:pt x="1118" y="158"/>
                    <a:pt x="1128" y="158"/>
                  </a:cubicBezTo>
                  <a:cubicBezTo>
                    <a:pt x="1145" y="158"/>
                    <a:pt x="1163" y="154"/>
                    <a:pt x="1178" y="146"/>
                  </a:cubicBezTo>
                  <a:lnTo>
                    <a:pt x="1178" y="14"/>
                  </a:lnTo>
                  <a:cubicBezTo>
                    <a:pt x="1129" y="14"/>
                    <a:pt x="1072" y="19"/>
                    <a:pt x="1023" y="19"/>
                  </a:cubicBezTo>
                  <a:cubicBezTo>
                    <a:pt x="928" y="19"/>
                    <a:pt x="834" y="2"/>
                    <a:pt x="744" y="2"/>
                  </a:cubicBezTo>
                  <a:cubicBezTo>
                    <a:pt x="657" y="2"/>
                    <a:pt x="571" y="19"/>
                    <a:pt x="485" y="19"/>
                  </a:cubicBezTo>
                  <a:cubicBezTo>
                    <a:pt x="480" y="19"/>
                    <a:pt x="475" y="19"/>
                    <a:pt x="470" y="19"/>
                  </a:cubicBezTo>
                  <a:cubicBezTo>
                    <a:pt x="430" y="19"/>
                    <a:pt x="390" y="6"/>
                    <a:pt x="350" y="6"/>
                  </a:cubicBezTo>
                  <a:cubicBezTo>
                    <a:pt x="300" y="3"/>
                    <a:pt x="24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85"/>
            <p:cNvSpPr/>
            <p:nvPr/>
          </p:nvSpPr>
          <p:spPr>
            <a:xfrm>
              <a:off x="3364299" y="3659909"/>
              <a:ext cx="13679" cy="3860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41" y="0"/>
                  </a:moveTo>
                  <a:cubicBezTo>
                    <a:pt x="33" y="0"/>
                    <a:pt x="21" y="12"/>
                    <a:pt x="0" y="21"/>
                  </a:cubicBezTo>
                  <a:cubicBezTo>
                    <a:pt x="17" y="45"/>
                    <a:pt x="25" y="66"/>
                    <a:pt x="37" y="70"/>
                  </a:cubicBezTo>
                  <a:cubicBezTo>
                    <a:pt x="54" y="78"/>
                    <a:pt x="70" y="78"/>
                    <a:pt x="87" y="78"/>
                  </a:cubicBezTo>
                  <a:cubicBezTo>
                    <a:pt x="144" y="78"/>
                    <a:pt x="193" y="74"/>
                    <a:pt x="247" y="70"/>
                  </a:cubicBezTo>
                  <a:cubicBezTo>
                    <a:pt x="259" y="66"/>
                    <a:pt x="271" y="62"/>
                    <a:pt x="279" y="54"/>
                  </a:cubicBezTo>
                  <a:lnTo>
                    <a:pt x="279" y="21"/>
                  </a:lnTo>
                  <a:cubicBezTo>
                    <a:pt x="275" y="17"/>
                    <a:pt x="271" y="12"/>
                    <a:pt x="267" y="12"/>
                  </a:cubicBezTo>
                  <a:cubicBezTo>
                    <a:pt x="193" y="8"/>
                    <a:pt x="119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85"/>
            <p:cNvSpPr/>
            <p:nvPr/>
          </p:nvSpPr>
          <p:spPr>
            <a:xfrm>
              <a:off x="3320378" y="3822891"/>
              <a:ext cx="57600" cy="12653"/>
            </a:xfrm>
            <a:custGeom>
              <a:avLst/>
              <a:gdLst/>
              <a:ahLst/>
              <a:cxnLst/>
              <a:rect l="l" t="t" r="r" b="b"/>
              <a:pathLst>
                <a:path w="1179" h="259" extrusionOk="0">
                  <a:moveTo>
                    <a:pt x="393" y="1"/>
                  </a:moveTo>
                  <a:cubicBezTo>
                    <a:pt x="284" y="1"/>
                    <a:pt x="175" y="43"/>
                    <a:pt x="66" y="58"/>
                  </a:cubicBezTo>
                  <a:cubicBezTo>
                    <a:pt x="46" y="62"/>
                    <a:pt x="30" y="86"/>
                    <a:pt x="1" y="111"/>
                  </a:cubicBezTo>
                  <a:cubicBezTo>
                    <a:pt x="34" y="205"/>
                    <a:pt x="66" y="205"/>
                    <a:pt x="99" y="205"/>
                  </a:cubicBezTo>
                  <a:lnTo>
                    <a:pt x="304" y="205"/>
                  </a:lnTo>
                  <a:cubicBezTo>
                    <a:pt x="374" y="209"/>
                    <a:pt x="440" y="205"/>
                    <a:pt x="506" y="213"/>
                  </a:cubicBezTo>
                  <a:cubicBezTo>
                    <a:pt x="559" y="218"/>
                    <a:pt x="608" y="234"/>
                    <a:pt x="661" y="242"/>
                  </a:cubicBezTo>
                  <a:cubicBezTo>
                    <a:pt x="684" y="245"/>
                    <a:pt x="708" y="258"/>
                    <a:pt x="732" y="258"/>
                  </a:cubicBezTo>
                  <a:cubicBezTo>
                    <a:pt x="739" y="258"/>
                    <a:pt x="745" y="257"/>
                    <a:pt x="752" y="255"/>
                  </a:cubicBezTo>
                  <a:cubicBezTo>
                    <a:pt x="800" y="233"/>
                    <a:pt x="848" y="226"/>
                    <a:pt x="896" y="226"/>
                  </a:cubicBezTo>
                  <a:cubicBezTo>
                    <a:pt x="951" y="226"/>
                    <a:pt x="1005" y="235"/>
                    <a:pt x="1059" y="246"/>
                  </a:cubicBezTo>
                  <a:cubicBezTo>
                    <a:pt x="1101" y="246"/>
                    <a:pt x="1142" y="238"/>
                    <a:pt x="1178" y="222"/>
                  </a:cubicBezTo>
                  <a:lnTo>
                    <a:pt x="1178" y="25"/>
                  </a:lnTo>
                  <a:cubicBezTo>
                    <a:pt x="1157" y="15"/>
                    <a:pt x="1134" y="12"/>
                    <a:pt x="1112" y="12"/>
                  </a:cubicBezTo>
                  <a:cubicBezTo>
                    <a:pt x="1066" y="12"/>
                    <a:pt x="1020" y="26"/>
                    <a:pt x="973" y="37"/>
                  </a:cubicBezTo>
                  <a:cubicBezTo>
                    <a:pt x="906" y="56"/>
                    <a:pt x="836" y="65"/>
                    <a:pt x="767" y="65"/>
                  </a:cubicBezTo>
                  <a:cubicBezTo>
                    <a:pt x="684" y="65"/>
                    <a:pt x="600" y="52"/>
                    <a:pt x="522" y="25"/>
                  </a:cubicBezTo>
                  <a:cubicBezTo>
                    <a:pt x="479" y="7"/>
                    <a:pt x="43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85"/>
            <p:cNvSpPr/>
            <p:nvPr/>
          </p:nvSpPr>
          <p:spPr>
            <a:xfrm>
              <a:off x="3346662" y="3771739"/>
              <a:ext cx="31316" cy="9624"/>
            </a:xfrm>
            <a:custGeom>
              <a:avLst/>
              <a:gdLst/>
              <a:ahLst/>
              <a:cxnLst/>
              <a:rect l="l" t="t" r="r" b="b"/>
              <a:pathLst>
                <a:path w="641" h="197" extrusionOk="0">
                  <a:moveTo>
                    <a:pt x="550" y="1"/>
                  </a:moveTo>
                  <a:cubicBezTo>
                    <a:pt x="398" y="13"/>
                    <a:pt x="251" y="25"/>
                    <a:pt x="95" y="42"/>
                  </a:cubicBezTo>
                  <a:cubicBezTo>
                    <a:pt x="62" y="54"/>
                    <a:pt x="29" y="71"/>
                    <a:pt x="0" y="95"/>
                  </a:cubicBezTo>
                  <a:cubicBezTo>
                    <a:pt x="46" y="160"/>
                    <a:pt x="97" y="192"/>
                    <a:pt x="154" y="192"/>
                  </a:cubicBezTo>
                  <a:cubicBezTo>
                    <a:pt x="180" y="192"/>
                    <a:pt x="206" y="186"/>
                    <a:pt x="234" y="173"/>
                  </a:cubicBezTo>
                  <a:cubicBezTo>
                    <a:pt x="260" y="163"/>
                    <a:pt x="286" y="158"/>
                    <a:pt x="312" y="158"/>
                  </a:cubicBezTo>
                  <a:cubicBezTo>
                    <a:pt x="341" y="158"/>
                    <a:pt x="369" y="164"/>
                    <a:pt x="394" y="177"/>
                  </a:cubicBezTo>
                  <a:cubicBezTo>
                    <a:pt x="455" y="187"/>
                    <a:pt x="519" y="195"/>
                    <a:pt x="580" y="195"/>
                  </a:cubicBezTo>
                  <a:cubicBezTo>
                    <a:pt x="594" y="195"/>
                    <a:pt x="607" y="194"/>
                    <a:pt x="620" y="194"/>
                  </a:cubicBezTo>
                  <a:cubicBezTo>
                    <a:pt x="624" y="196"/>
                    <a:pt x="627" y="197"/>
                    <a:pt x="630" y="197"/>
                  </a:cubicBezTo>
                  <a:cubicBezTo>
                    <a:pt x="633" y="197"/>
                    <a:pt x="636" y="196"/>
                    <a:pt x="640" y="194"/>
                  </a:cubicBezTo>
                  <a:lnTo>
                    <a:pt x="640" y="17"/>
                  </a:lnTo>
                  <a:cubicBezTo>
                    <a:pt x="612" y="5"/>
                    <a:pt x="5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2516;p85"/>
            <p:cNvSpPr/>
            <p:nvPr/>
          </p:nvSpPr>
          <p:spPr>
            <a:xfrm>
              <a:off x="3323016" y="3745993"/>
              <a:ext cx="44947" cy="8403"/>
            </a:xfrm>
            <a:custGeom>
              <a:avLst/>
              <a:gdLst/>
              <a:ahLst/>
              <a:cxnLst/>
              <a:rect l="l" t="t" r="r" b="b"/>
              <a:pathLst>
                <a:path w="920" h="172" extrusionOk="0">
                  <a:moveTo>
                    <a:pt x="533" y="1"/>
                  </a:moveTo>
                  <a:cubicBezTo>
                    <a:pt x="454" y="1"/>
                    <a:pt x="374" y="9"/>
                    <a:pt x="296" y="40"/>
                  </a:cubicBezTo>
                  <a:cubicBezTo>
                    <a:pt x="238" y="53"/>
                    <a:pt x="183" y="61"/>
                    <a:pt x="126" y="61"/>
                  </a:cubicBezTo>
                  <a:cubicBezTo>
                    <a:pt x="114" y="61"/>
                    <a:pt x="102" y="61"/>
                    <a:pt x="90" y="60"/>
                  </a:cubicBezTo>
                  <a:cubicBezTo>
                    <a:pt x="54" y="64"/>
                    <a:pt x="21" y="85"/>
                    <a:pt x="0" y="117"/>
                  </a:cubicBezTo>
                  <a:cubicBezTo>
                    <a:pt x="17" y="138"/>
                    <a:pt x="29" y="167"/>
                    <a:pt x="45" y="167"/>
                  </a:cubicBezTo>
                  <a:cubicBezTo>
                    <a:pt x="63" y="170"/>
                    <a:pt x="80" y="171"/>
                    <a:pt x="99" y="171"/>
                  </a:cubicBezTo>
                  <a:cubicBezTo>
                    <a:pt x="128" y="171"/>
                    <a:pt x="159" y="168"/>
                    <a:pt x="189" y="163"/>
                  </a:cubicBezTo>
                  <a:cubicBezTo>
                    <a:pt x="215" y="151"/>
                    <a:pt x="243" y="144"/>
                    <a:pt x="270" y="144"/>
                  </a:cubicBezTo>
                  <a:cubicBezTo>
                    <a:pt x="290" y="144"/>
                    <a:pt x="310" y="148"/>
                    <a:pt x="328" y="154"/>
                  </a:cubicBezTo>
                  <a:cubicBezTo>
                    <a:pt x="337" y="158"/>
                    <a:pt x="345" y="158"/>
                    <a:pt x="357" y="158"/>
                  </a:cubicBezTo>
                  <a:cubicBezTo>
                    <a:pt x="509" y="158"/>
                    <a:pt x="661" y="163"/>
                    <a:pt x="817" y="163"/>
                  </a:cubicBezTo>
                  <a:cubicBezTo>
                    <a:pt x="821" y="163"/>
                    <a:pt x="826" y="164"/>
                    <a:pt x="831" y="164"/>
                  </a:cubicBezTo>
                  <a:cubicBezTo>
                    <a:pt x="871" y="164"/>
                    <a:pt x="908" y="133"/>
                    <a:pt x="919" y="93"/>
                  </a:cubicBezTo>
                  <a:cubicBezTo>
                    <a:pt x="907" y="15"/>
                    <a:pt x="870" y="15"/>
                    <a:pt x="841" y="15"/>
                  </a:cubicBezTo>
                  <a:cubicBezTo>
                    <a:pt x="740" y="15"/>
                    <a:pt x="636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2517;p85"/>
            <p:cNvSpPr/>
            <p:nvPr/>
          </p:nvSpPr>
          <p:spPr>
            <a:xfrm>
              <a:off x="3354870" y="3797340"/>
              <a:ext cx="23108" cy="10650"/>
            </a:xfrm>
            <a:custGeom>
              <a:avLst/>
              <a:gdLst/>
              <a:ahLst/>
              <a:cxnLst/>
              <a:rect l="l" t="t" r="r" b="b"/>
              <a:pathLst>
                <a:path w="473" h="218" extrusionOk="0">
                  <a:moveTo>
                    <a:pt x="344" y="0"/>
                  </a:moveTo>
                  <a:cubicBezTo>
                    <a:pt x="236" y="0"/>
                    <a:pt x="130" y="25"/>
                    <a:pt x="33" y="72"/>
                  </a:cubicBezTo>
                  <a:cubicBezTo>
                    <a:pt x="21" y="80"/>
                    <a:pt x="9" y="105"/>
                    <a:pt x="1" y="121"/>
                  </a:cubicBezTo>
                  <a:lnTo>
                    <a:pt x="5" y="162"/>
                  </a:lnTo>
                  <a:cubicBezTo>
                    <a:pt x="8" y="162"/>
                    <a:pt x="12" y="162"/>
                    <a:pt x="16" y="162"/>
                  </a:cubicBezTo>
                  <a:cubicBezTo>
                    <a:pt x="137" y="162"/>
                    <a:pt x="254" y="217"/>
                    <a:pt x="374" y="217"/>
                  </a:cubicBezTo>
                  <a:cubicBezTo>
                    <a:pt x="396" y="217"/>
                    <a:pt x="418" y="216"/>
                    <a:pt x="440" y="211"/>
                  </a:cubicBezTo>
                  <a:cubicBezTo>
                    <a:pt x="452" y="207"/>
                    <a:pt x="464" y="207"/>
                    <a:pt x="472" y="203"/>
                  </a:cubicBezTo>
                  <a:lnTo>
                    <a:pt x="472" y="43"/>
                  </a:lnTo>
                  <a:cubicBezTo>
                    <a:pt x="448" y="23"/>
                    <a:pt x="419" y="10"/>
                    <a:pt x="390" y="2"/>
                  </a:cubicBezTo>
                  <a:cubicBezTo>
                    <a:pt x="375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18" name="Google Shape;2518;p85"/>
          <p:cNvSpPr/>
          <p:nvPr/>
        </p:nvSpPr>
        <p:spPr>
          <a:xfrm>
            <a:off x="5705701" y="3532600"/>
            <a:ext cx="2725075" cy="1189294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9" name="Google Shape;2519;p85"/>
          <p:cNvSpPr/>
          <p:nvPr/>
        </p:nvSpPr>
        <p:spPr>
          <a:xfrm rot="5400000" flipH="1">
            <a:off x="1734173" y="3365035"/>
            <a:ext cx="342880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0" name="Google Shape;2520;p85"/>
          <p:cNvSpPr/>
          <p:nvPr/>
        </p:nvSpPr>
        <p:spPr>
          <a:xfrm rot="5400000" flipH="1">
            <a:off x="4413524" y="3369187"/>
            <a:ext cx="316675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1" name="Google Shape;2521;p85"/>
          <p:cNvSpPr/>
          <p:nvPr/>
        </p:nvSpPr>
        <p:spPr>
          <a:xfrm rot="5400000" flipH="1">
            <a:off x="7079837" y="3369187"/>
            <a:ext cx="316675" cy="34900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22" name="Google Shape;2522;p85"/>
          <p:cNvGrpSpPr/>
          <p:nvPr/>
        </p:nvGrpSpPr>
        <p:grpSpPr>
          <a:xfrm>
            <a:off x="3039432" y="3532124"/>
            <a:ext cx="398613" cy="1158621"/>
            <a:chOff x="2980782" y="3531174"/>
            <a:chExt cx="398613" cy="1158621"/>
          </a:xfrm>
        </p:grpSpPr>
        <p:grpSp>
          <p:nvGrpSpPr>
            <p:cNvPr id="2523" name="Google Shape;2523;p85"/>
            <p:cNvGrpSpPr/>
            <p:nvPr/>
          </p:nvGrpSpPr>
          <p:grpSpPr>
            <a:xfrm>
              <a:off x="2980782" y="4284195"/>
              <a:ext cx="398613" cy="405600"/>
              <a:chOff x="907029" y="3466457"/>
              <a:chExt cx="664245" cy="675887"/>
            </a:xfrm>
          </p:grpSpPr>
          <p:sp>
            <p:nvSpPr>
              <p:cNvPr id="2524" name="Google Shape;2524;p85"/>
              <p:cNvSpPr/>
              <p:nvPr/>
            </p:nvSpPr>
            <p:spPr>
              <a:xfrm>
                <a:off x="1093790" y="3683828"/>
                <a:ext cx="63909" cy="1229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51" extrusionOk="0">
                    <a:moveTo>
                      <a:pt x="166" y="0"/>
                    </a:moveTo>
                    <a:cubicBezTo>
                      <a:pt x="125" y="0"/>
                      <a:pt x="85" y="10"/>
                      <a:pt x="46" y="27"/>
                    </a:cubicBezTo>
                    <a:cubicBezTo>
                      <a:pt x="29" y="39"/>
                      <a:pt x="13" y="55"/>
                      <a:pt x="1" y="72"/>
                    </a:cubicBezTo>
                    <a:cubicBezTo>
                      <a:pt x="39" y="122"/>
                      <a:pt x="75" y="151"/>
                      <a:pt x="117" y="151"/>
                    </a:cubicBezTo>
                    <a:cubicBezTo>
                      <a:pt x="133" y="151"/>
                      <a:pt x="151" y="147"/>
                      <a:pt x="169" y="137"/>
                    </a:cubicBezTo>
                    <a:cubicBezTo>
                      <a:pt x="198" y="121"/>
                      <a:pt x="230" y="113"/>
                      <a:pt x="263" y="113"/>
                    </a:cubicBezTo>
                    <a:cubicBezTo>
                      <a:pt x="296" y="113"/>
                      <a:pt x="329" y="121"/>
                      <a:pt x="358" y="137"/>
                    </a:cubicBezTo>
                    <a:cubicBezTo>
                      <a:pt x="376" y="146"/>
                      <a:pt x="397" y="150"/>
                      <a:pt x="418" y="150"/>
                    </a:cubicBezTo>
                    <a:cubicBezTo>
                      <a:pt x="439" y="150"/>
                      <a:pt x="460" y="146"/>
                      <a:pt x="481" y="137"/>
                    </a:cubicBezTo>
                    <a:cubicBezTo>
                      <a:pt x="507" y="125"/>
                      <a:pt x="537" y="119"/>
                      <a:pt x="567" y="119"/>
                    </a:cubicBezTo>
                    <a:cubicBezTo>
                      <a:pt x="597" y="119"/>
                      <a:pt x="626" y="125"/>
                      <a:pt x="653" y="137"/>
                    </a:cubicBezTo>
                    <a:cubicBezTo>
                      <a:pt x="665" y="143"/>
                      <a:pt x="679" y="146"/>
                      <a:pt x="692" y="146"/>
                    </a:cubicBezTo>
                    <a:cubicBezTo>
                      <a:pt x="718" y="146"/>
                      <a:pt x="743" y="135"/>
                      <a:pt x="760" y="113"/>
                    </a:cubicBezTo>
                    <a:cubicBezTo>
                      <a:pt x="784" y="88"/>
                      <a:pt x="780" y="51"/>
                      <a:pt x="752" y="35"/>
                    </a:cubicBezTo>
                    <a:cubicBezTo>
                      <a:pt x="739" y="27"/>
                      <a:pt x="727" y="27"/>
                      <a:pt x="715" y="27"/>
                    </a:cubicBezTo>
                    <a:cubicBezTo>
                      <a:pt x="709" y="27"/>
                      <a:pt x="703" y="27"/>
                      <a:pt x="697" y="27"/>
                    </a:cubicBezTo>
                    <a:cubicBezTo>
                      <a:pt x="596" y="27"/>
                      <a:pt x="496" y="3"/>
                      <a:pt x="396" y="3"/>
                    </a:cubicBezTo>
                    <a:cubicBezTo>
                      <a:pt x="360" y="3"/>
                      <a:pt x="324" y="6"/>
                      <a:pt x="288" y="14"/>
                    </a:cubicBezTo>
                    <a:cubicBezTo>
                      <a:pt x="263" y="14"/>
                      <a:pt x="243" y="10"/>
                      <a:pt x="222" y="6"/>
                    </a:cubicBezTo>
                    <a:cubicBezTo>
                      <a:pt x="203" y="2"/>
                      <a:pt x="185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5" name="Google Shape;2525;p85"/>
              <p:cNvSpPr/>
              <p:nvPr/>
            </p:nvSpPr>
            <p:spPr>
              <a:xfrm>
                <a:off x="1219083" y="3683258"/>
                <a:ext cx="407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56" extrusionOk="0">
                    <a:moveTo>
                      <a:pt x="349" y="1"/>
                    </a:moveTo>
                    <a:lnTo>
                      <a:pt x="70" y="17"/>
                    </a:lnTo>
                    <a:cubicBezTo>
                      <a:pt x="68" y="15"/>
                      <a:pt x="65" y="14"/>
                      <a:pt x="62" y="14"/>
                    </a:cubicBezTo>
                    <a:cubicBezTo>
                      <a:pt x="59" y="14"/>
                      <a:pt x="56" y="15"/>
                      <a:pt x="54" y="17"/>
                    </a:cubicBezTo>
                    <a:cubicBezTo>
                      <a:pt x="21" y="17"/>
                      <a:pt x="0" y="42"/>
                      <a:pt x="0" y="70"/>
                    </a:cubicBezTo>
                    <a:cubicBezTo>
                      <a:pt x="0" y="107"/>
                      <a:pt x="17" y="144"/>
                      <a:pt x="54" y="148"/>
                    </a:cubicBezTo>
                    <a:cubicBezTo>
                      <a:pt x="83" y="153"/>
                      <a:pt x="111" y="155"/>
                      <a:pt x="141" y="155"/>
                    </a:cubicBezTo>
                    <a:cubicBezTo>
                      <a:pt x="162" y="155"/>
                      <a:pt x="183" y="154"/>
                      <a:pt x="206" y="153"/>
                    </a:cubicBezTo>
                    <a:cubicBezTo>
                      <a:pt x="249" y="146"/>
                      <a:pt x="290" y="124"/>
                      <a:pt x="334" y="124"/>
                    </a:cubicBezTo>
                    <a:cubicBezTo>
                      <a:pt x="348" y="124"/>
                      <a:pt x="363" y="126"/>
                      <a:pt x="378" y="132"/>
                    </a:cubicBezTo>
                    <a:cubicBezTo>
                      <a:pt x="382" y="134"/>
                      <a:pt x="386" y="134"/>
                      <a:pt x="390" y="134"/>
                    </a:cubicBezTo>
                    <a:cubicBezTo>
                      <a:pt x="409" y="134"/>
                      <a:pt x="431" y="122"/>
                      <a:pt x="448" y="116"/>
                    </a:cubicBezTo>
                    <a:cubicBezTo>
                      <a:pt x="472" y="103"/>
                      <a:pt x="501" y="95"/>
                      <a:pt x="493" y="50"/>
                    </a:cubicBezTo>
                    <a:cubicBezTo>
                      <a:pt x="489" y="25"/>
                      <a:pt x="470" y="3"/>
                      <a:pt x="446" y="3"/>
                    </a:cubicBezTo>
                    <a:cubicBezTo>
                      <a:pt x="443" y="3"/>
                      <a:pt x="439" y="4"/>
                      <a:pt x="435" y="5"/>
                    </a:cubicBezTo>
                    <a:lnTo>
                      <a:pt x="353" y="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6" name="Google Shape;2526;p85"/>
              <p:cNvSpPr/>
              <p:nvPr/>
            </p:nvSpPr>
            <p:spPr>
              <a:xfrm>
                <a:off x="1262151" y="3683828"/>
                <a:ext cx="201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8" extrusionOk="0">
                    <a:moveTo>
                      <a:pt x="95" y="1"/>
                    </a:moveTo>
                    <a:cubicBezTo>
                      <a:pt x="51" y="1"/>
                      <a:pt x="12" y="28"/>
                      <a:pt x="1" y="72"/>
                    </a:cubicBezTo>
                    <a:cubicBezTo>
                      <a:pt x="46" y="95"/>
                      <a:pt x="94" y="107"/>
                      <a:pt x="143" y="107"/>
                    </a:cubicBezTo>
                    <a:cubicBezTo>
                      <a:pt x="171" y="107"/>
                      <a:pt x="199" y="104"/>
                      <a:pt x="226" y="96"/>
                    </a:cubicBezTo>
                    <a:cubicBezTo>
                      <a:pt x="235" y="88"/>
                      <a:pt x="243" y="72"/>
                      <a:pt x="247" y="59"/>
                    </a:cubicBezTo>
                    <a:cubicBezTo>
                      <a:pt x="247" y="47"/>
                      <a:pt x="235" y="22"/>
                      <a:pt x="226" y="18"/>
                    </a:cubicBezTo>
                    <a:cubicBezTo>
                      <a:pt x="189" y="6"/>
                      <a:pt x="148" y="2"/>
                      <a:pt x="111" y="2"/>
                    </a:cubicBezTo>
                    <a:cubicBezTo>
                      <a:pt x="106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7" name="Google Shape;2527;p85"/>
              <p:cNvSpPr/>
              <p:nvPr/>
            </p:nvSpPr>
            <p:spPr>
              <a:xfrm>
                <a:off x="1284865" y="3683014"/>
                <a:ext cx="17097" cy="106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1" extrusionOk="0">
                    <a:moveTo>
                      <a:pt x="127" y="1"/>
                    </a:moveTo>
                    <a:cubicBezTo>
                      <a:pt x="76" y="1"/>
                      <a:pt x="29" y="25"/>
                      <a:pt x="1" y="69"/>
                    </a:cubicBezTo>
                    <a:cubicBezTo>
                      <a:pt x="42" y="108"/>
                      <a:pt x="79" y="131"/>
                      <a:pt x="115" y="131"/>
                    </a:cubicBezTo>
                    <a:cubicBezTo>
                      <a:pt x="137" y="131"/>
                      <a:pt x="159" y="123"/>
                      <a:pt x="181" y="106"/>
                    </a:cubicBezTo>
                    <a:cubicBezTo>
                      <a:pt x="198" y="90"/>
                      <a:pt x="206" y="73"/>
                      <a:pt x="210" y="53"/>
                    </a:cubicBezTo>
                    <a:cubicBezTo>
                      <a:pt x="202" y="32"/>
                      <a:pt x="189" y="16"/>
                      <a:pt x="173" y="8"/>
                    </a:cubicBezTo>
                    <a:cubicBezTo>
                      <a:pt x="158" y="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8" name="Google Shape;2528;p85"/>
              <p:cNvSpPr/>
              <p:nvPr/>
            </p:nvSpPr>
            <p:spPr>
              <a:xfrm>
                <a:off x="1183669" y="3684724"/>
                <a:ext cx="12456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5" extrusionOk="0">
                    <a:moveTo>
                      <a:pt x="72" y="0"/>
                    </a:moveTo>
                    <a:cubicBezTo>
                      <a:pt x="53" y="0"/>
                      <a:pt x="35" y="18"/>
                      <a:pt x="0" y="52"/>
                    </a:cubicBezTo>
                    <a:cubicBezTo>
                      <a:pt x="9" y="98"/>
                      <a:pt x="33" y="130"/>
                      <a:pt x="70" y="135"/>
                    </a:cubicBezTo>
                    <a:cubicBezTo>
                      <a:pt x="72" y="135"/>
                      <a:pt x="75" y="135"/>
                      <a:pt x="77" y="135"/>
                    </a:cubicBezTo>
                    <a:cubicBezTo>
                      <a:pt x="108" y="135"/>
                      <a:pt x="141" y="110"/>
                      <a:pt x="152" y="52"/>
                    </a:cubicBezTo>
                    <a:cubicBezTo>
                      <a:pt x="111" y="18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9" name="Google Shape;2529;p85"/>
              <p:cNvSpPr/>
              <p:nvPr/>
            </p:nvSpPr>
            <p:spPr>
              <a:xfrm>
                <a:off x="1202068" y="3684968"/>
                <a:ext cx="12375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4" y="0"/>
                    </a:moveTo>
                    <a:cubicBezTo>
                      <a:pt x="29" y="0"/>
                      <a:pt x="0" y="25"/>
                      <a:pt x="0" y="58"/>
                    </a:cubicBezTo>
                    <a:cubicBezTo>
                      <a:pt x="4" y="95"/>
                      <a:pt x="33" y="127"/>
                      <a:pt x="70" y="136"/>
                    </a:cubicBezTo>
                    <a:cubicBezTo>
                      <a:pt x="111" y="136"/>
                      <a:pt x="144" y="111"/>
                      <a:pt x="152" y="70"/>
                    </a:cubicBezTo>
                    <a:cubicBezTo>
                      <a:pt x="152" y="54"/>
                      <a:pt x="148" y="41"/>
                      <a:pt x="140" y="29"/>
                    </a:cubicBezTo>
                    <a:cubicBezTo>
                      <a:pt x="127" y="17"/>
                      <a:pt x="111" y="4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0" name="Google Shape;2530;p85"/>
              <p:cNvSpPr/>
              <p:nvPr/>
            </p:nvSpPr>
            <p:spPr>
              <a:xfrm>
                <a:off x="1167305" y="3683910"/>
                <a:ext cx="1139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7" extrusionOk="0">
                    <a:moveTo>
                      <a:pt x="66" y="1"/>
                    </a:moveTo>
                    <a:cubicBezTo>
                      <a:pt x="45" y="9"/>
                      <a:pt x="25" y="21"/>
                      <a:pt x="9" y="38"/>
                    </a:cubicBezTo>
                    <a:cubicBezTo>
                      <a:pt x="0" y="50"/>
                      <a:pt x="0" y="71"/>
                      <a:pt x="4" y="87"/>
                    </a:cubicBezTo>
                    <a:cubicBezTo>
                      <a:pt x="17" y="112"/>
                      <a:pt x="43" y="126"/>
                      <a:pt x="70" y="126"/>
                    </a:cubicBezTo>
                    <a:cubicBezTo>
                      <a:pt x="87" y="126"/>
                      <a:pt x="105" y="120"/>
                      <a:pt x="119" y="108"/>
                    </a:cubicBezTo>
                    <a:cubicBezTo>
                      <a:pt x="132" y="91"/>
                      <a:pt x="140" y="67"/>
                      <a:pt x="140" y="46"/>
                    </a:cubicBezTo>
                    <a:cubicBezTo>
                      <a:pt x="140" y="34"/>
                      <a:pt x="119" y="21"/>
                      <a:pt x="107" y="13"/>
                    </a:cubicBezTo>
                    <a:cubicBezTo>
                      <a:pt x="91" y="5"/>
                      <a:pt x="78" y="5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1" name="Google Shape;2531;p85"/>
              <p:cNvSpPr/>
              <p:nvPr/>
            </p:nvSpPr>
            <p:spPr>
              <a:xfrm>
                <a:off x="1173330" y="3809204"/>
                <a:ext cx="124317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76" extrusionOk="0">
                    <a:moveTo>
                      <a:pt x="1461" y="1"/>
                    </a:moveTo>
                    <a:cubicBezTo>
                      <a:pt x="1342" y="1"/>
                      <a:pt x="1223" y="1"/>
                      <a:pt x="1104" y="5"/>
                    </a:cubicBezTo>
                    <a:cubicBezTo>
                      <a:pt x="882" y="17"/>
                      <a:pt x="665" y="29"/>
                      <a:pt x="447" y="50"/>
                    </a:cubicBezTo>
                    <a:cubicBezTo>
                      <a:pt x="388" y="52"/>
                      <a:pt x="329" y="55"/>
                      <a:pt x="270" y="55"/>
                    </a:cubicBezTo>
                    <a:cubicBezTo>
                      <a:pt x="226" y="55"/>
                      <a:pt x="183" y="53"/>
                      <a:pt x="140" y="50"/>
                    </a:cubicBezTo>
                    <a:cubicBezTo>
                      <a:pt x="131" y="49"/>
                      <a:pt x="123" y="48"/>
                      <a:pt x="114" y="48"/>
                    </a:cubicBezTo>
                    <a:cubicBezTo>
                      <a:pt x="73" y="48"/>
                      <a:pt x="31" y="64"/>
                      <a:pt x="0" y="91"/>
                    </a:cubicBezTo>
                    <a:cubicBezTo>
                      <a:pt x="17" y="157"/>
                      <a:pt x="54" y="157"/>
                      <a:pt x="86" y="165"/>
                    </a:cubicBezTo>
                    <a:cubicBezTo>
                      <a:pt x="110" y="173"/>
                      <a:pt x="133" y="175"/>
                      <a:pt x="157" y="175"/>
                    </a:cubicBezTo>
                    <a:cubicBezTo>
                      <a:pt x="170" y="175"/>
                      <a:pt x="184" y="175"/>
                      <a:pt x="197" y="173"/>
                    </a:cubicBezTo>
                    <a:cubicBezTo>
                      <a:pt x="240" y="166"/>
                      <a:pt x="283" y="161"/>
                      <a:pt x="326" y="161"/>
                    </a:cubicBezTo>
                    <a:cubicBezTo>
                      <a:pt x="357" y="161"/>
                      <a:pt x="388" y="164"/>
                      <a:pt x="419" y="169"/>
                    </a:cubicBezTo>
                    <a:cubicBezTo>
                      <a:pt x="489" y="169"/>
                      <a:pt x="558" y="165"/>
                      <a:pt x="628" y="161"/>
                    </a:cubicBezTo>
                    <a:lnTo>
                      <a:pt x="1083" y="144"/>
                    </a:lnTo>
                    <a:cubicBezTo>
                      <a:pt x="1112" y="144"/>
                      <a:pt x="1141" y="140"/>
                      <a:pt x="1170" y="136"/>
                    </a:cubicBezTo>
                    <a:cubicBezTo>
                      <a:pt x="1205" y="132"/>
                      <a:pt x="1240" y="124"/>
                      <a:pt x="1276" y="124"/>
                    </a:cubicBezTo>
                    <a:cubicBezTo>
                      <a:pt x="1306" y="124"/>
                      <a:pt x="1336" y="129"/>
                      <a:pt x="1367" y="148"/>
                    </a:cubicBezTo>
                    <a:cubicBezTo>
                      <a:pt x="1386" y="160"/>
                      <a:pt x="1404" y="165"/>
                      <a:pt x="1420" y="165"/>
                    </a:cubicBezTo>
                    <a:cubicBezTo>
                      <a:pt x="1462" y="165"/>
                      <a:pt x="1492" y="131"/>
                      <a:pt x="1510" y="87"/>
                    </a:cubicBezTo>
                    <a:cubicBezTo>
                      <a:pt x="1527" y="58"/>
                      <a:pt x="1514" y="21"/>
                      <a:pt x="1486" y="9"/>
                    </a:cubicBezTo>
                    <a:cubicBezTo>
                      <a:pt x="1477" y="5"/>
                      <a:pt x="1469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2" name="Google Shape;2532;p85"/>
              <p:cNvSpPr/>
              <p:nvPr/>
            </p:nvSpPr>
            <p:spPr>
              <a:xfrm>
                <a:off x="1298949" y="3808878"/>
                <a:ext cx="17097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6" extrusionOk="0">
                    <a:moveTo>
                      <a:pt x="98" y="0"/>
                    </a:moveTo>
                    <a:cubicBezTo>
                      <a:pt x="67" y="0"/>
                      <a:pt x="34" y="14"/>
                      <a:pt x="0" y="50"/>
                    </a:cubicBezTo>
                    <a:cubicBezTo>
                      <a:pt x="25" y="119"/>
                      <a:pt x="59" y="136"/>
                      <a:pt x="97" y="136"/>
                    </a:cubicBezTo>
                    <a:cubicBezTo>
                      <a:pt x="116" y="136"/>
                      <a:pt x="136" y="132"/>
                      <a:pt x="156" y="128"/>
                    </a:cubicBezTo>
                    <a:cubicBezTo>
                      <a:pt x="193" y="120"/>
                      <a:pt x="209" y="91"/>
                      <a:pt x="197" y="33"/>
                    </a:cubicBezTo>
                    <a:cubicBezTo>
                      <a:pt x="164" y="15"/>
                      <a:pt x="13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3" name="Google Shape;2533;p85"/>
              <p:cNvSpPr/>
              <p:nvPr/>
            </p:nvSpPr>
            <p:spPr>
              <a:xfrm>
                <a:off x="1322966" y="3810506"/>
                <a:ext cx="15468" cy="1082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08" y="0"/>
                    </a:moveTo>
                    <a:cubicBezTo>
                      <a:pt x="83" y="0"/>
                      <a:pt x="58" y="7"/>
                      <a:pt x="33" y="13"/>
                    </a:cubicBezTo>
                    <a:cubicBezTo>
                      <a:pt x="9" y="17"/>
                      <a:pt x="0" y="59"/>
                      <a:pt x="17" y="79"/>
                    </a:cubicBezTo>
                    <a:cubicBezTo>
                      <a:pt x="36" y="113"/>
                      <a:pt x="68" y="133"/>
                      <a:pt x="105" y="133"/>
                    </a:cubicBezTo>
                    <a:cubicBezTo>
                      <a:pt x="108" y="133"/>
                      <a:pt x="112" y="133"/>
                      <a:pt x="115" y="132"/>
                    </a:cubicBezTo>
                    <a:cubicBezTo>
                      <a:pt x="165" y="124"/>
                      <a:pt x="177" y="87"/>
                      <a:pt x="189" y="30"/>
                    </a:cubicBezTo>
                    <a:cubicBezTo>
                      <a:pt x="161" y="7"/>
                      <a:pt x="134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4" name="Google Shape;2534;p85"/>
              <p:cNvSpPr/>
              <p:nvPr/>
            </p:nvSpPr>
            <p:spPr>
              <a:xfrm>
                <a:off x="1113817" y="3813437"/>
                <a:ext cx="9444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1" extrusionOk="0">
                    <a:moveTo>
                      <a:pt x="41" y="1"/>
                    </a:moveTo>
                    <a:cubicBezTo>
                      <a:pt x="24" y="1"/>
                      <a:pt x="7" y="8"/>
                      <a:pt x="1" y="31"/>
                    </a:cubicBezTo>
                    <a:cubicBezTo>
                      <a:pt x="1" y="55"/>
                      <a:pt x="5" y="80"/>
                      <a:pt x="13" y="100"/>
                    </a:cubicBezTo>
                    <a:cubicBezTo>
                      <a:pt x="42" y="100"/>
                      <a:pt x="66" y="92"/>
                      <a:pt x="95" y="88"/>
                    </a:cubicBezTo>
                    <a:cubicBezTo>
                      <a:pt x="108" y="76"/>
                      <a:pt x="112" y="64"/>
                      <a:pt x="116" y="51"/>
                    </a:cubicBezTo>
                    <a:cubicBezTo>
                      <a:pt x="112" y="35"/>
                      <a:pt x="103" y="18"/>
                      <a:pt x="91" y="6"/>
                    </a:cubicBezTo>
                    <a:cubicBezTo>
                      <a:pt x="87" y="2"/>
                      <a:pt x="81" y="1"/>
                      <a:pt x="74" y="1"/>
                    </a:cubicBezTo>
                    <a:cubicBezTo>
                      <a:pt x="68" y="1"/>
                      <a:pt x="60" y="2"/>
                      <a:pt x="54" y="2"/>
                    </a:cubicBezTo>
                    <a:cubicBezTo>
                      <a:pt x="50" y="1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5" name="Google Shape;2535;p85"/>
              <p:cNvSpPr/>
              <p:nvPr/>
            </p:nvSpPr>
            <p:spPr>
              <a:xfrm>
                <a:off x="1255475" y="3554220"/>
                <a:ext cx="200193" cy="18399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26" extrusionOk="0">
                    <a:moveTo>
                      <a:pt x="2110" y="0"/>
                    </a:moveTo>
                    <a:cubicBezTo>
                      <a:pt x="2078" y="0"/>
                      <a:pt x="2045" y="21"/>
                      <a:pt x="1999" y="59"/>
                    </a:cubicBezTo>
                    <a:cubicBezTo>
                      <a:pt x="1955" y="16"/>
                      <a:pt x="1907" y="7"/>
                      <a:pt x="1858" y="7"/>
                    </a:cubicBezTo>
                    <a:cubicBezTo>
                      <a:pt x="1823" y="7"/>
                      <a:pt x="1788" y="11"/>
                      <a:pt x="1753" y="11"/>
                    </a:cubicBezTo>
                    <a:cubicBezTo>
                      <a:pt x="1743" y="11"/>
                      <a:pt x="1734" y="11"/>
                      <a:pt x="1724" y="10"/>
                    </a:cubicBezTo>
                    <a:cubicBezTo>
                      <a:pt x="1662" y="10"/>
                      <a:pt x="1597" y="14"/>
                      <a:pt x="1539" y="22"/>
                    </a:cubicBezTo>
                    <a:cubicBezTo>
                      <a:pt x="1419" y="22"/>
                      <a:pt x="1299" y="33"/>
                      <a:pt x="1178" y="33"/>
                    </a:cubicBezTo>
                    <a:cubicBezTo>
                      <a:pt x="1118" y="33"/>
                      <a:pt x="1058" y="31"/>
                      <a:pt x="998" y="22"/>
                    </a:cubicBezTo>
                    <a:cubicBezTo>
                      <a:pt x="969" y="21"/>
                      <a:pt x="940" y="20"/>
                      <a:pt x="911" y="20"/>
                    </a:cubicBezTo>
                    <a:cubicBezTo>
                      <a:pt x="871" y="20"/>
                      <a:pt x="831" y="22"/>
                      <a:pt x="793" y="26"/>
                    </a:cubicBezTo>
                    <a:cubicBezTo>
                      <a:pt x="764" y="26"/>
                      <a:pt x="735" y="22"/>
                      <a:pt x="706" y="22"/>
                    </a:cubicBezTo>
                    <a:cubicBezTo>
                      <a:pt x="642" y="20"/>
                      <a:pt x="578" y="11"/>
                      <a:pt x="512" y="11"/>
                    </a:cubicBezTo>
                    <a:cubicBezTo>
                      <a:pt x="469" y="11"/>
                      <a:pt x="426" y="15"/>
                      <a:pt x="382" y="26"/>
                    </a:cubicBezTo>
                    <a:cubicBezTo>
                      <a:pt x="358" y="33"/>
                      <a:pt x="332" y="36"/>
                      <a:pt x="306" y="36"/>
                    </a:cubicBezTo>
                    <a:cubicBezTo>
                      <a:pt x="254" y="36"/>
                      <a:pt x="200" y="26"/>
                      <a:pt x="148" y="26"/>
                    </a:cubicBezTo>
                    <a:cubicBezTo>
                      <a:pt x="111" y="26"/>
                      <a:pt x="79" y="31"/>
                      <a:pt x="46" y="39"/>
                    </a:cubicBezTo>
                    <a:cubicBezTo>
                      <a:pt x="29" y="39"/>
                      <a:pt x="17" y="59"/>
                      <a:pt x="9" y="72"/>
                    </a:cubicBezTo>
                    <a:cubicBezTo>
                      <a:pt x="5" y="76"/>
                      <a:pt x="1" y="84"/>
                      <a:pt x="1" y="92"/>
                    </a:cubicBezTo>
                    <a:cubicBezTo>
                      <a:pt x="5" y="113"/>
                      <a:pt x="13" y="129"/>
                      <a:pt x="17" y="145"/>
                    </a:cubicBezTo>
                    <a:cubicBezTo>
                      <a:pt x="29" y="150"/>
                      <a:pt x="38" y="154"/>
                      <a:pt x="50" y="154"/>
                    </a:cubicBezTo>
                    <a:lnTo>
                      <a:pt x="374" y="141"/>
                    </a:lnTo>
                    <a:cubicBezTo>
                      <a:pt x="390" y="141"/>
                      <a:pt x="403" y="141"/>
                      <a:pt x="419" y="145"/>
                    </a:cubicBezTo>
                    <a:cubicBezTo>
                      <a:pt x="440" y="151"/>
                      <a:pt x="461" y="155"/>
                      <a:pt x="481" y="155"/>
                    </a:cubicBezTo>
                    <a:cubicBezTo>
                      <a:pt x="488" y="155"/>
                      <a:pt x="495" y="155"/>
                      <a:pt x="501" y="154"/>
                    </a:cubicBezTo>
                    <a:cubicBezTo>
                      <a:pt x="547" y="138"/>
                      <a:pt x="593" y="130"/>
                      <a:pt x="638" y="130"/>
                    </a:cubicBezTo>
                    <a:cubicBezTo>
                      <a:pt x="654" y="130"/>
                      <a:pt x="670" y="131"/>
                      <a:pt x="686" y="133"/>
                    </a:cubicBezTo>
                    <a:cubicBezTo>
                      <a:pt x="801" y="141"/>
                      <a:pt x="916" y="158"/>
                      <a:pt x="1031" y="170"/>
                    </a:cubicBezTo>
                    <a:cubicBezTo>
                      <a:pt x="1145" y="178"/>
                      <a:pt x="1260" y="207"/>
                      <a:pt x="1371" y="223"/>
                    </a:cubicBezTo>
                    <a:cubicBezTo>
                      <a:pt x="1377" y="225"/>
                      <a:pt x="1383" y="225"/>
                      <a:pt x="1389" y="225"/>
                    </a:cubicBezTo>
                    <a:cubicBezTo>
                      <a:pt x="1421" y="225"/>
                      <a:pt x="1453" y="211"/>
                      <a:pt x="1485" y="211"/>
                    </a:cubicBezTo>
                    <a:cubicBezTo>
                      <a:pt x="1488" y="211"/>
                      <a:pt x="1491" y="211"/>
                      <a:pt x="1494" y="211"/>
                    </a:cubicBezTo>
                    <a:cubicBezTo>
                      <a:pt x="1497" y="211"/>
                      <a:pt x="1499" y="211"/>
                      <a:pt x="1502" y="211"/>
                    </a:cubicBezTo>
                    <a:cubicBezTo>
                      <a:pt x="1545" y="211"/>
                      <a:pt x="1589" y="190"/>
                      <a:pt x="1633" y="190"/>
                    </a:cubicBezTo>
                    <a:cubicBezTo>
                      <a:pt x="1656" y="190"/>
                      <a:pt x="1680" y="196"/>
                      <a:pt x="1703" y="215"/>
                    </a:cubicBezTo>
                    <a:lnTo>
                      <a:pt x="1712" y="215"/>
                    </a:lnTo>
                    <a:lnTo>
                      <a:pt x="2007" y="121"/>
                    </a:lnTo>
                    <a:cubicBezTo>
                      <a:pt x="2040" y="147"/>
                      <a:pt x="2083" y="163"/>
                      <a:pt x="2127" y="163"/>
                    </a:cubicBezTo>
                    <a:cubicBezTo>
                      <a:pt x="2132" y="163"/>
                      <a:pt x="2137" y="162"/>
                      <a:pt x="2143" y="162"/>
                    </a:cubicBezTo>
                    <a:cubicBezTo>
                      <a:pt x="2152" y="163"/>
                      <a:pt x="2162" y="163"/>
                      <a:pt x="2172" y="163"/>
                    </a:cubicBezTo>
                    <a:cubicBezTo>
                      <a:pt x="2230" y="163"/>
                      <a:pt x="2288" y="148"/>
                      <a:pt x="2344" y="148"/>
                    </a:cubicBezTo>
                    <a:cubicBezTo>
                      <a:pt x="2353" y="148"/>
                      <a:pt x="2363" y="149"/>
                      <a:pt x="2372" y="150"/>
                    </a:cubicBezTo>
                    <a:cubicBezTo>
                      <a:pt x="2377" y="151"/>
                      <a:pt x="2382" y="151"/>
                      <a:pt x="2387" y="151"/>
                    </a:cubicBezTo>
                    <a:cubicBezTo>
                      <a:pt x="2424" y="151"/>
                      <a:pt x="2448" y="123"/>
                      <a:pt x="2458" y="72"/>
                    </a:cubicBezTo>
                    <a:cubicBezTo>
                      <a:pt x="2447" y="31"/>
                      <a:pt x="2426" y="14"/>
                      <a:pt x="2395" y="14"/>
                    </a:cubicBezTo>
                    <a:cubicBezTo>
                      <a:pt x="2392" y="14"/>
                      <a:pt x="2388" y="14"/>
                      <a:pt x="2385" y="14"/>
                    </a:cubicBezTo>
                    <a:cubicBezTo>
                      <a:pt x="2356" y="17"/>
                      <a:pt x="2327" y="18"/>
                      <a:pt x="2298" y="18"/>
                    </a:cubicBezTo>
                    <a:cubicBezTo>
                      <a:pt x="2241" y="18"/>
                      <a:pt x="2184" y="13"/>
                      <a:pt x="2126" y="2"/>
                    </a:cubicBezTo>
                    <a:cubicBezTo>
                      <a:pt x="2121" y="1"/>
                      <a:pt x="2115" y="0"/>
                      <a:pt x="2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6" name="Google Shape;2536;p85"/>
              <p:cNvSpPr/>
              <p:nvPr/>
            </p:nvSpPr>
            <p:spPr>
              <a:xfrm>
                <a:off x="1147278" y="3554627"/>
                <a:ext cx="30774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25" extrusionOk="0">
                    <a:moveTo>
                      <a:pt x="111" y="1"/>
                    </a:moveTo>
                    <a:cubicBezTo>
                      <a:pt x="49" y="5"/>
                      <a:pt x="49" y="5"/>
                      <a:pt x="0" y="63"/>
                    </a:cubicBezTo>
                    <a:cubicBezTo>
                      <a:pt x="17" y="95"/>
                      <a:pt x="54" y="116"/>
                      <a:pt x="90" y="116"/>
                    </a:cubicBezTo>
                    <a:cubicBezTo>
                      <a:pt x="98" y="117"/>
                      <a:pt x="105" y="117"/>
                      <a:pt x="113" y="117"/>
                    </a:cubicBezTo>
                    <a:cubicBezTo>
                      <a:pt x="151" y="117"/>
                      <a:pt x="191" y="107"/>
                      <a:pt x="230" y="107"/>
                    </a:cubicBezTo>
                    <a:cubicBezTo>
                      <a:pt x="255" y="107"/>
                      <a:pt x="280" y="111"/>
                      <a:pt x="304" y="124"/>
                    </a:cubicBezTo>
                    <a:cubicBezTo>
                      <a:pt x="308" y="124"/>
                      <a:pt x="316" y="124"/>
                      <a:pt x="324" y="120"/>
                    </a:cubicBezTo>
                    <a:cubicBezTo>
                      <a:pt x="357" y="112"/>
                      <a:pt x="378" y="83"/>
                      <a:pt x="378" y="50"/>
                    </a:cubicBezTo>
                    <a:cubicBezTo>
                      <a:pt x="378" y="17"/>
                      <a:pt x="357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7" name="Google Shape;2537;p85"/>
              <p:cNvSpPr/>
              <p:nvPr/>
            </p:nvSpPr>
            <p:spPr>
              <a:xfrm>
                <a:off x="1203045" y="3553243"/>
                <a:ext cx="15468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5" extrusionOk="0">
                    <a:moveTo>
                      <a:pt x="133" y="0"/>
                    </a:moveTo>
                    <a:cubicBezTo>
                      <a:pt x="130" y="0"/>
                      <a:pt x="127" y="1"/>
                      <a:pt x="124" y="2"/>
                    </a:cubicBezTo>
                    <a:cubicBezTo>
                      <a:pt x="87" y="6"/>
                      <a:pt x="54" y="18"/>
                      <a:pt x="25" y="34"/>
                    </a:cubicBezTo>
                    <a:cubicBezTo>
                      <a:pt x="0" y="47"/>
                      <a:pt x="13" y="112"/>
                      <a:pt x="41" y="121"/>
                    </a:cubicBezTo>
                    <a:cubicBezTo>
                      <a:pt x="63" y="130"/>
                      <a:pt x="87" y="134"/>
                      <a:pt x="110" y="134"/>
                    </a:cubicBezTo>
                    <a:cubicBezTo>
                      <a:pt x="117" y="134"/>
                      <a:pt x="125" y="134"/>
                      <a:pt x="132" y="133"/>
                    </a:cubicBezTo>
                    <a:cubicBezTo>
                      <a:pt x="152" y="125"/>
                      <a:pt x="169" y="92"/>
                      <a:pt x="189" y="67"/>
                    </a:cubicBezTo>
                    <a:cubicBezTo>
                      <a:pt x="171" y="24"/>
                      <a:pt x="153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8" name="Google Shape;2538;p85"/>
              <p:cNvSpPr/>
              <p:nvPr/>
            </p:nvSpPr>
            <p:spPr>
              <a:xfrm>
                <a:off x="1224050" y="3554382"/>
                <a:ext cx="13840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4" extrusionOk="0">
                    <a:moveTo>
                      <a:pt x="85" y="1"/>
                    </a:moveTo>
                    <a:cubicBezTo>
                      <a:pt x="66" y="1"/>
                      <a:pt x="48" y="6"/>
                      <a:pt x="30" y="16"/>
                    </a:cubicBezTo>
                    <a:cubicBezTo>
                      <a:pt x="9" y="29"/>
                      <a:pt x="1" y="53"/>
                      <a:pt x="13" y="74"/>
                    </a:cubicBezTo>
                    <a:cubicBezTo>
                      <a:pt x="30" y="115"/>
                      <a:pt x="71" y="143"/>
                      <a:pt x="116" y="143"/>
                    </a:cubicBezTo>
                    <a:cubicBezTo>
                      <a:pt x="157" y="135"/>
                      <a:pt x="165" y="94"/>
                      <a:pt x="169" y="45"/>
                    </a:cubicBezTo>
                    <a:cubicBezTo>
                      <a:pt x="148" y="16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9" name="Google Shape;2539;p85"/>
              <p:cNvSpPr/>
              <p:nvPr/>
            </p:nvSpPr>
            <p:spPr>
              <a:xfrm>
                <a:off x="1240088" y="3554871"/>
                <a:ext cx="12782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43" extrusionOk="0">
                    <a:moveTo>
                      <a:pt x="88" y="1"/>
                    </a:moveTo>
                    <a:cubicBezTo>
                      <a:pt x="69" y="1"/>
                      <a:pt x="48" y="19"/>
                      <a:pt x="9" y="55"/>
                    </a:cubicBezTo>
                    <a:cubicBezTo>
                      <a:pt x="1" y="101"/>
                      <a:pt x="34" y="137"/>
                      <a:pt x="79" y="142"/>
                    </a:cubicBezTo>
                    <a:cubicBezTo>
                      <a:pt x="83" y="142"/>
                      <a:pt x="86" y="143"/>
                      <a:pt x="90" y="143"/>
                    </a:cubicBezTo>
                    <a:cubicBezTo>
                      <a:pt x="127" y="143"/>
                      <a:pt x="146" y="105"/>
                      <a:pt x="157" y="60"/>
                    </a:cubicBezTo>
                    <a:cubicBezTo>
                      <a:pt x="126" y="20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0" name="Google Shape;2540;p85"/>
              <p:cNvSpPr/>
              <p:nvPr/>
            </p:nvSpPr>
            <p:spPr>
              <a:xfrm>
                <a:off x="1187658" y="3554057"/>
                <a:ext cx="11154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1" extrusionOk="0">
                    <a:moveTo>
                      <a:pt x="76" y="1"/>
                    </a:moveTo>
                    <a:cubicBezTo>
                      <a:pt x="51" y="1"/>
                      <a:pt x="27" y="15"/>
                      <a:pt x="1" y="41"/>
                    </a:cubicBezTo>
                    <a:cubicBezTo>
                      <a:pt x="19" y="96"/>
                      <a:pt x="47" y="110"/>
                      <a:pt x="75" y="110"/>
                    </a:cubicBezTo>
                    <a:cubicBezTo>
                      <a:pt x="85" y="110"/>
                      <a:pt x="94" y="109"/>
                      <a:pt x="103" y="106"/>
                    </a:cubicBezTo>
                    <a:cubicBezTo>
                      <a:pt x="120" y="106"/>
                      <a:pt x="132" y="70"/>
                      <a:pt x="136" y="45"/>
                    </a:cubicBezTo>
                    <a:cubicBezTo>
                      <a:pt x="136" y="37"/>
                      <a:pt x="120" y="16"/>
                      <a:pt x="107" y="8"/>
                    </a:cubicBezTo>
                    <a:cubicBezTo>
                      <a:pt x="97" y="3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85"/>
              <p:cNvSpPr/>
              <p:nvPr/>
            </p:nvSpPr>
            <p:spPr>
              <a:xfrm>
                <a:off x="1456564" y="3554952"/>
                <a:ext cx="11154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2" extrusionOk="0">
                    <a:moveTo>
                      <a:pt x="66" y="1"/>
                    </a:moveTo>
                    <a:cubicBezTo>
                      <a:pt x="57" y="1"/>
                      <a:pt x="49" y="2"/>
                      <a:pt x="42" y="5"/>
                    </a:cubicBezTo>
                    <a:cubicBezTo>
                      <a:pt x="13" y="13"/>
                      <a:pt x="1" y="46"/>
                      <a:pt x="17" y="95"/>
                    </a:cubicBezTo>
                    <a:lnTo>
                      <a:pt x="91" y="112"/>
                    </a:lnTo>
                    <a:cubicBezTo>
                      <a:pt x="116" y="79"/>
                      <a:pt x="136" y="46"/>
                      <a:pt x="107" y="13"/>
                    </a:cubicBezTo>
                    <a:cubicBezTo>
                      <a:pt x="97" y="5"/>
                      <a:pt x="81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85"/>
              <p:cNvSpPr/>
              <p:nvPr/>
            </p:nvSpPr>
            <p:spPr>
              <a:xfrm>
                <a:off x="1231784" y="3853736"/>
                <a:ext cx="142065" cy="1180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5" extrusionOk="0">
                    <a:moveTo>
                      <a:pt x="1583" y="1"/>
                    </a:moveTo>
                    <a:cubicBezTo>
                      <a:pt x="1568" y="1"/>
                      <a:pt x="1554" y="2"/>
                      <a:pt x="1539" y="4"/>
                    </a:cubicBezTo>
                    <a:cubicBezTo>
                      <a:pt x="1449" y="4"/>
                      <a:pt x="1358" y="12"/>
                      <a:pt x="1268" y="12"/>
                    </a:cubicBezTo>
                    <a:cubicBezTo>
                      <a:pt x="1075" y="12"/>
                      <a:pt x="887" y="12"/>
                      <a:pt x="694" y="20"/>
                    </a:cubicBezTo>
                    <a:cubicBezTo>
                      <a:pt x="684" y="20"/>
                      <a:pt x="673" y="20"/>
                      <a:pt x="663" y="20"/>
                    </a:cubicBezTo>
                    <a:cubicBezTo>
                      <a:pt x="608" y="20"/>
                      <a:pt x="553" y="16"/>
                      <a:pt x="497" y="16"/>
                    </a:cubicBezTo>
                    <a:cubicBezTo>
                      <a:pt x="438" y="16"/>
                      <a:pt x="379" y="21"/>
                      <a:pt x="320" y="40"/>
                    </a:cubicBezTo>
                    <a:cubicBezTo>
                      <a:pt x="317" y="41"/>
                      <a:pt x="315" y="41"/>
                      <a:pt x="312" y="41"/>
                    </a:cubicBezTo>
                    <a:cubicBezTo>
                      <a:pt x="294" y="41"/>
                      <a:pt x="276" y="32"/>
                      <a:pt x="255" y="28"/>
                    </a:cubicBezTo>
                    <a:cubicBezTo>
                      <a:pt x="227" y="19"/>
                      <a:pt x="198" y="14"/>
                      <a:pt x="169" y="14"/>
                    </a:cubicBezTo>
                    <a:cubicBezTo>
                      <a:pt x="108" y="14"/>
                      <a:pt x="48" y="34"/>
                      <a:pt x="0" y="73"/>
                    </a:cubicBezTo>
                    <a:cubicBezTo>
                      <a:pt x="46" y="110"/>
                      <a:pt x="102" y="129"/>
                      <a:pt x="158" y="129"/>
                    </a:cubicBezTo>
                    <a:cubicBezTo>
                      <a:pt x="176" y="129"/>
                      <a:pt x="195" y="127"/>
                      <a:pt x="214" y="123"/>
                    </a:cubicBezTo>
                    <a:cubicBezTo>
                      <a:pt x="239" y="117"/>
                      <a:pt x="265" y="115"/>
                      <a:pt x="291" y="115"/>
                    </a:cubicBezTo>
                    <a:cubicBezTo>
                      <a:pt x="327" y="115"/>
                      <a:pt x="363" y="119"/>
                      <a:pt x="398" y="127"/>
                    </a:cubicBezTo>
                    <a:cubicBezTo>
                      <a:pt x="458" y="139"/>
                      <a:pt x="517" y="145"/>
                      <a:pt x="577" y="145"/>
                    </a:cubicBezTo>
                    <a:cubicBezTo>
                      <a:pt x="595" y="145"/>
                      <a:pt x="614" y="144"/>
                      <a:pt x="632" y="143"/>
                    </a:cubicBezTo>
                    <a:cubicBezTo>
                      <a:pt x="952" y="143"/>
                      <a:pt x="1272" y="139"/>
                      <a:pt x="1588" y="135"/>
                    </a:cubicBezTo>
                    <a:cubicBezTo>
                      <a:pt x="1594" y="135"/>
                      <a:pt x="1600" y="135"/>
                      <a:pt x="1606" y="135"/>
                    </a:cubicBezTo>
                    <a:cubicBezTo>
                      <a:pt x="1656" y="135"/>
                      <a:pt x="1704" y="119"/>
                      <a:pt x="1744" y="90"/>
                    </a:cubicBezTo>
                    <a:lnTo>
                      <a:pt x="1744" y="32"/>
                    </a:lnTo>
                    <a:cubicBezTo>
                      <a:pt x="1692" y="13"/>
                      <a:pt x="1638" y="1"/>
                      <a:pt x="1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85"/>
              <p:cNvSpPr/>
              <p:nvPr/>
            </p:nvSpPr>
            <p:spPr>
              <a:xfrm>
                <a:off x="1216723" y="3856423"/>
                <a:ext cx="12130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0" extrusionOk="0">
                    <a:moveTo>
                      <a:pt x="68" y="1"/>
                    </a:moveTo>
                    <a:cubicBezTo>
                      <a:pt x="45" y="1"/>
                      <a:pt x="23" y="10"/>
                      <a:pt x="1" y="36"/>
                    </a:cubicBezTo>
                    <a:cubicBezTo>
                      <a:pt x="31" y="65"/>
                      <a:pt x="55" y="79"/>
                      <a:pt x="76" y="79"/>
                    </a:cubicBezTo>
                    <a:cubicBezTo>
                      <a:pt x="101" y="79"/>
                      <a:pt x="122" y="61"/>
                      <a:pt x="148" y="24"/>
                    </a:cubicBezTo>
                    <a:cubicBezTo>
                      <a:pt x="119" y="11"/>
                      <a:pt x="93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4" name="Google Shape;2544;p85"/>
              <p:cNvSpPr/>
              <p:nvPr/>
            </p:nvSpPr>
            <p:spPr>
              <a:xfrm>
                <a:off x="1123505" y="3896315"/>
                <a:ext cx="135715" cy="11561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42" extrusionOk="0">
                    <a:moveTo>
                      <a:pt x="295" y="1"/>
                    </a:moveTo>
                    <a:cubicBezTo>
                      <a:pt x="239" y="1"/>
                      <a:pt x="184" y="3"/>
                      <a:pt x="128" y="10"/>
                    </a:cubicBezTo>
                    <a:cubicBezTo>
                      <a:pt x="83" y="18"/>
                      <a:pt x="42" y="26"/>
                      <a:pt x="1" y="43"/>
                    </a:cubicBezTo>
                    <a:cubicBezTo>
                      <a:pt x="21" y="92"/>
                      <a:pt x="71" y="125"/>
                      <a:pt x="128" y="125"/>
                    </a:cubicBezTo>
                    <a:cubicBezTo>
                      <a:pt x="161" y="127"/>
                      <a:pt x="193" y="127"/>
                      <a:pt x="224" y="127"/>
                    </a:cubicBezTo>
                    <a:cubicBezTo>
                      <a:pt x="256" y="127"/>
                      <a:pt x="288" y="127"/>
                      <a:pt x="321" y="129"/>
                    </a:cubicBezTo>
                    <a:cubicBezTo>
                      <a:pt x="551" y="133"/>
                      <a:pt x="780" y="141"/>
                      <a:pt x="1006" y="141"/>
                    </a:cubicBezTo>
                    <a:cubicBezTo>
                      <a:pt x="1117" y="141"/>
                      <a:pt x="1224" y="129"/>
                      <a:pt x="1334" y="125"/>
                    </a:cubicBezTo>
                    <a:lnTo>
                      <a:pt x="1548" y="125"/>
                    </a:lnTo>
                    <a:cubicBezTo>
                      <a:pt x="1581" y="125"/>
                      <a:pt x="1613" y="117"/>
                      <a:pt x="1642" y="104"/>
                    </a:cubicBezTo>
                    <a:cubicBezTo>
                      <a:pt x="1654" y="96"/>
                      <a:pt x="1663" y="80"/>
                      <a:pt x="1667" y="63"/>
                    </a:cubicBezTo>
                    <a:cubicBezTo>
                      <a:pt x="1663" y="43"/>
                      <a:pt x="1650" y="30"/>
                      <a:pt x="1638" y="18"/>
                    </a:cubicBezTo>
                    <a:cubicBezTo>
                      <a:pt x="1618" y="10"/>
                      <a:pt x="1597" y="6"/>
                      <a:pt x="1572" y="6"/>
                    </a:cubicBezTo>
                    <a:cubicBezTo>
                      <a:pt x="1437" y="10"/>
                      <a:pt x="1297" y="22"/>
                      <a:pt x="1162" y="22"/>
                    </a:cubicBezTo>
                    <a:cubicBezTo>
                      <a:pt x="990" y="22"/>
                      <a:pt x="817" y="18"/>
                      <a:pt x="645" y="14"/>
                    </a:cubicBezTo>
                    <a:cubicBezTo>
                      <a:pt x="528" y="11"/>
                      <a:pt x="412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5" name="Google Shape;2545;p85"/>
              <p:cNvSpPr/>
              <p:nvPr/>
            </p:nvSpPr>
            <p:spPr>
              <a:xfrm>
                <a:off x="1096802" y="3896722"/>
                <a:ext cx="2312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17" extrusionOk="0">
                    <a:moveTo>
                      <a:pt x="136" y="0"/>
                    </a:moveTo>
                    <a:cubicBezTo>
                      <a:pt x="92" y="0"/>
                      <a:pt x="47" y="10"/>
                      <a:pt x="1" y="42"/>
                    </a:cubicBezTo>
                    <a:cubicBezTo>
                      <a:pt x="53" y="102"/>
                      <a:pt x="106" y="116"/>
                      <a:pt x="159" y="116"/>
                    </a:cubicBezTo>
                    <a:cubicBezTo>
                      <a:pt x="192" y="116"/>
                      <a:pt x="226" y="111"/>
                      <a:pt x="259" y="107"/>
                    </a:cubicBezTo>
                    <a:cubicBezTo>
                      <a:pt x="267" y="107"/>
                      <a:pt x="280" y="79"/>
                      <a:pt x="280" y="62"/>
                    </a:cubicBezTo>
                    <a:cubicBezTo>
                      <a:pt x="284" y="46"/>
                      <a:pt x="267" y="17"/>
                      <a:pt x="259" y="17"/>
                    </a:cubicBezTo>
                    <a:cubicBezTo>
                      <a:pt x="219" y="9"/>
                      <a:pt x="178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6" name="Google Shape;2546;p85"/>
              <p:cNvSpPr/>
              <p:nvPr/>
            </p:nvSpPr>
            <p:spPr>
              <a:xfrm>
                <a:off x="1063097" y="3897373"/>
                <a:ext cx="22795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20" extrusionOk="0">
                    <a:moveTo>
                      <a:pt x="205" y="1"/>
                    </a:moveTo>
                    <a:cubicBezTo>
                      <a:pt x="152" y="5"/>
                      <a:pt x="99" y="13"/>
                      <a:pt x="49" y="26"/>
                    </a:cubicBezTo>
                    <a:cubicBezTo>
                      <a:pt x="33" y="30"/>
                      <a:pt x="17" y="62"/>
                      <a:pt x="0" y="87"/>
                    </a:cubicBezTo>
                    <a:cubicBezTo>
                      <a:pt x="21" y="104"/>
                      <a:pt x="37" y="120"/>
                      <a:pt x="49" y="120"/>
                    </a:cubicBezTo>
                    <a:cubicBezTo>
                      <a:pt x="107" y="120"/>
                      <a:pt x="164" y="116"/>
                      <a:pt x="226" y="112"/>
                    </a:cubicBezTo>
                    <a:cubicBezTo>
                      <a:pt x="246" y="112"/>
                      <a:pt x="246" y="112"/>
                      <a:pt x="279" y="34"/>
                    </a:cubicBezTo>
                    <a:cubicBezTo>
                      <a:pt x="255" y="2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7" name="Google Shape;2547;p85"/>
              <p:cNvSpPr/>
              <p:nvPr/>
            </p:nvSpPr>
            <p:spPr>
              <a:xfrm>
                <a:off x="1039650" y="3898350"/>
                <a:ext cx="11154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4" extrusionOk="0">
                    <a:moveTo>
                      <a:pt x="72" y="0"/>
                    </a:moveTo>
                    <a:cubicBezTo>
                      <a:pt x="53" y="0"/>
                      <a:pt x="34" y="16"/>
                      <a:pt x="1" y="46"/>
                    </a:cubicBezTo>
                    <a:cubicBezTo>
                      <a:pt x="21" y="71"/>
                      <a:pt x="43" y="83"/>
                      <a:pt x="66" y="83"/>
                    </a:cubicBezTo>
                    <a:cubicBezTo>
                      <a:pt x="88" y="83"/>
                      <a:pt x="112" y="71"/>
                      <a:pt x="136" y="46"/>
                    </a:cubicBezTo>
                    <a:cubicBezTo>
                      <a:pt x="108" y="16"/>
                      <a:pt x="90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8" name="Google Shape;2548;p85"/>
              <p:cNvSpPr/>
              <p:nvPr/>
            </p:nvSpPr>
            <p:spPr>
              <a:xfrm>
                <a:off x="1224782" y="3510013"/>
                <a:ext cx="14084" cy="936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15" extrusionOk="0">
                    <a:moveTo>
                      <a:pt x="98" y="0"/>
                    </a:moveTo>
                    <a:cubicBezTo>
                      <a:pt x="72" y="0"/>
                      <a:pt x="46" y="13"/>
                      <a:pt x="21" y="28"/>
                    </a:cubicBezTo>
                    <a:cubicBezTo>
                      <a:pt x="0" y="48"/>
                      <a:pt x="4" y="81"/>
                      <a:pt x="25" y="98"/>
                    </a:cubicBezTo>
                    <a:cubicBezTo>
                      <a:pt x="49" y="110"/>
                      <a:pt x="78" y="114"/>
                      <a:pt x="107" y="114"/>
                    </a:cubicBezTo>
                    <a:cubicBezTo>
                      <a:pt x="136" y="114"/>
                      <a:pt x="160" y="94"/>
                      <a:pt x="172" y="40"/>
                    </a:cubicBezTo>
                    <a:cubicBezTo>
                      <a:pt x="147" y="11"/>
                      <a:pt x="12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9" name="Google Shape;2549;p85"/>
              <p:cNvSpPr/>
              <p:nvPr/>
            </p:nvSpPr>
            <p:spPr>
              <a:xfrm>
                <a:off x="1322315" y="3510257"/>
                <a:ext cx="11072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3" extrusionOk="0">
                    <a:moveTo>
                      <a:pt x="56" y="1"/>
                    </a:moveTo>
                    <a:cubicBezTo>
                      <a:pt x="48" y="1"/>
                      <a:pt x="40" y="2"/>
                      <a:pt x="33" y="4"/>
                    </a:cubicBezTo>
                    <a:cubicBezTo>
                      <a:pt x="17" y="13"/>
                      <a:pt x="4" y="25"/>
                      <a:pt x="0" y="41"/>
                    </a:cubicBezTo>
                    <a:cubicBezTo>
                      <a:pt x="0" y="62"/>
                      <a:pt x="8" y="82"/>
                      <a:pt x="25" y="99"/>
                    </a:cubicBezTo>
                    <a:cubicBezTo>
                      <a:pt x="34" y="108"/>
                      <a:pt x="44" y="112"/>
                      <a:pt x="55" y="112"/>
                    </a:cubicBezTo>
                    <a:cubicBezTo>
                      <a:pt x="78" y="112"/>
                      <a:pt x="105" y="91"/>
                      <a:pt x="136" y="49"/>
                    </a:cubicBezTo>
                    <a:cubicBezTo>
                      <a:pt x="119" y="20"/>
                      <a:pt x="8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0" name="Google Shape;2550;p85"/>
              <p:cNvSpPr/>
              <p:nvPr/>
            </p:nvSpPr>
            <p:spPr>
              <a:xfrm>
                <a:off x="1243833" y="3510257"/>
                <a:ext cx="70829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44" extrusionOk="0">
                    <a:moveTo>
                      <a:pt x="111" y="0"/>
                    </a:moveTo>
                    <a:cubicBezTo>
                      <a:pt x="70" y="4"/>
                      <a:pt x="33" y="17"/>
                      <a:pt x="0" y="37"/>
                    </a:cubicBezTo>
                    <a:cubicBezTo>
                      <a:pt x="27" y="118"/>
                      <a:pt x="70" y="143"/>
                      <a:pt x="114" y="143"/>
                    </a:cubicBezTo>
                    <a:cubicBezTo>
                      <a:pt x="124" y="143"/>
                      <a:pt x="134" y="142"/>
                      <a:pt x="144" y="140"/>
                    </a:cubicBezTo>
                    <a:cubicBezTo>
                      <a:pt x="171" y="134"/>
                      <a:pt x="198" y="132"/>
                      <a:pt x="225" y="132"/>
                    </a:cubicBezTo>
                    <a:cubicBezTo>
                      <a:pt x="283" y="132"/>
                      <a:pt x="342" y="141"/>
                      <a:pt x="400" y="141"/>
                    </a:cubicBezTo>
                    <a:cubicBezTo>
                      <a:pt x="413" y="141"/>
                      <a:pt x="426" y="141"/>
                      <a:pt x="439" y="140"/>
                    </a:cubicBezTo>
                    <a:cubicBezTo>
                      <a:pt x="448" y="139"/>
                      <a:pt x="456" y="139"/>
                      <a:pt x="465" y="139"/>
                    </a:cubicBezTo>
                    <a:cubicBezTo>
                      <a:pt x="499" y="139"/>
                      <a:pt x="534" y="142"/>
                      <a:pt x="568" y="142"/>
                    </a:cubicBezTo>
                    <a:cubicBezTo>
                      <a:pt x="611" y="142"/>
                      <a:pt x="654" y="138"/>
                      <a:pt x="698" y="119"/>
                    </a:cubicBezTo>
                    <a:cubicBezTo>
                      <a:pt x="701" y="118"/>
                      <a:pt x="704" y="117"/>
                      <a:pt x="708" y="117"/>
                    </a:cubicBezTo>
                    <a:cubicBezTo>
                      <a:pt x="726" y="117"/>
                      <a:pt x="747" y="132"/>
                      <a:pt x="767" y="136"/>
                    </a:cubicBezTo>
                    <a:cubicBezTo>
                      <a:pt x="775" y="138"/>
                      <a:pt x="782" y="140"/>
                      <a:pt x="790" y="140"/>
                    </a:cubicBezTo>
                    <a:cubicBezTo>
                      <a:pt x="816" y="140"/>
                      <a:pt x="840" y="124"/>
                      <a:pt x="849" y="99"/>
                    </a:cubicBezTo>
                    <a:cubicBezTo>
                      <a:pt x="870" y="62"/>
                      <a:pt x="862" y="21"/>
                      <a:pt x="829" y="13"/>
                    </a:cubicBezTo>
                    <a:cubicBezTo>
                      <a:pt x="817" y="4"/>
                      <a:pt x="804" y="4"/>
                      <a:pt x="792" y="4"/>
                    </a:cubicBezTo>
                    <a:lnTo>
                      <a:pt x="447" y="4"/>
                    </a:lnTo>
                    <a:cubicBezTo>
                      <a:pt x="332" y="4"/>
                      <a:pt x="222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1" name="Google Shape;2551;p85"/>
              <p:cNvSpPr/>
              <p:nvPr/>
            </p:nvSpPr>
            <p:spPr>
              <a:xfrm>
                <a:off x="1186030" y="3511722"/>
                <a:ext cx="1506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19" extrusionOk="0">
                    <a:moveTo>
                      <a:pt x="116" y="1"/>
                    </a:moveTo>
                    <a:cubicBezTo>
                      <a:pt x="88" y="1"/>
                      <a:pt x="53" y="19"/>
                      <a:pt x="0" y="56"/>
                    </a:cubicBezTo>
                    <a:cubicBezTo>
                      <a:pt x="15" y="103"/>
                      <a:pt x="39" y="118"/>
                      <a:pt x="70" y="118"/>
                    </a:cubicBezTo>
                    <a:cubicBezTo>
                      <a:pt x="74" y="118"/>
                      <a:pt x="78" y="118"/>
                      <a:pt x="82" y="118"/>
                    </a:cubicBezTo>
                    <a:cubicBezTo>
                      <a:pt x="119" y="114"/>
                      <a:pt x="164" y="118"/>
                      <a:pt x="185" y="56"/>
                    </a:cubicBezTo>
                    <a:cubicBezTo>
                      <a:pt x="162" y="19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2" name="Google Shape;2552;p85"/>
              <p:cNvSpPr/>
              <p:nvPr/>
            </p:nvSpPr>
            <p:spPr>
              <a:xfrm>
                <a:off x="1389480" y="3511885"/>
                <a:ext cx="11723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23" extrusionOk="0">
                    <a:moveTo>
                      <a:pt x="49" y="1"/>
                    </a:moveTo>
                    <a:cubicBezTo>
                      <a:pt x="21" y="1"/>
                      <a:pt x="0" y="25"/>
                      <a:pt x="4" y="54"/>
                    </a:cubicBezTo>
                    <a:cubicBezTo>
                      <a:pt x="8" y="75"/>
                      <a:pt x="21" y="99"/>
                      <a:pt x="41" y="116"/>
                    </a:cubicBezTo>
                    <a:cubicBezTo>
                      <a:pt x="52" y="120"/>
                      <a:pt x="63" y="123"/>
                      <a:pt x="72" y="123"/>
                    </a:cubicBezTo>
                    <a:cubicBezTo>
                      <a:pt x="102" y="123"/>
                      <a:pt x="122" y="95"/>
                      <a:pt x="144" y="25"/>
                    </a:cubicBezTo>
                    <a:cubicBezTo>
                      <a:pt x="115" y="13"/>
                      <a:pt x="82" y="5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3" name="Google Shape;2553;p85"/>
              <p:cNvSpPr/>
              <p:nvPr/>
            </p:nvSpPr>
            <p:spPr>
              <a:xfrm>
                <a:off x="1207686" y="3510990"/>
                <a:ext cx="12456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3" extrusionOk="0">
                    <a:moveTo>
                      <a:pt x="79" y="0"/>
                    </a:moveTo>
                    <a:cubicBezTo>
                      <a:pt x="63" y="0"/>
                      <a:pt x="47" y="5"/>
                      <a:pt x="34" y="16"/>
                    </a:cubicBezTo>
                    <a:cubicBezTo>
                      <a:pt x="5" y="36"/>
                      <a:pt x="1" y="73"/>
                      <a:pt x="25" y="94"/>
                    </a:cubicBezTo>
                    <a:cubicBezTo>
                      <a:pt x="46" y="110"/>
                      <a:pt x="67" y="118"/>
                      <a:pt x="95" y="123"/>
                    </a:cubicBezTo>
                    <a:cubicBezTo>
                      <a:pt x="120" y="123"/>
                      <a:pt x="120" y="118"/>
                      <a:pt x="153" y="40"/>
                    </a:cubicBezTo>
                    <a:cubicBezTo>
                      <a:pt x="135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4" name="Google Shape;2554;p85"/>
              <p:cNvSpPr/>
              <p:nvPr/>
            </p:nvSpPr>
            <p:spPr>
              <a:xfrm>
                <a:off x="1343645" y="3511641"/>
                <a:ext cx="10095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1" extrusionOk="0">
                    <a:moveTo>
                      <a:pt x="61" y="0"/>
                    </a:moveTo>
                    <a:cubicBezTo>
                      <a:pt x="46" y="0"/>
                      <a:pt x="29" y="14"/>
                      <a:pt x="1" y="45"/>
                    </a:cubicBezTo>
                    <a:cubicBezTo>
                      <a:pt x="12" y="95"/>
                      <a:pt x="32" y="120"/>
                      <a:pt x="61" y="120"/>
                    </a:cubicBezTo>
                    <a:cubicBezTo>
                      <a:pt x="66" y="120"/>
                      <a:pt x="70" y="120"/>
                      <a:pt x="75" y="119"/>
                    </a:cubicBezTo>
                    <a:cubicBezTo>
                      <a:pt x="103" y="115"/>
                      <a:pt x="124" y="86"/>
                      <a:pt x="120" y="53"/>
                    </a:cubicBezTo>
                    <a:cubicBezTo>
                      <a:pt x="112" y="37"/>
                      <a:pt x="99" y="20"/>
                      <a:pt x="83" y="8"/>
                    </a:cubicBezTo>
                    <a:cubicBezTo>
                      <a:pt x="75" y="3"/>
                      <a:pt x="69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5" name="Google Shape;2555;p85"/>
              <p:cNvSpPr/>
              <p:nvPr/>
            </p:nvSpPr>
            <p:spPr>
              <a:xfrm>
                <a:off x="1375070" y="3511560"/>
                <a:ext cx="911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7" extrusionOk="0">
                    <a:moveTo>
                      <a:pt x="58" y="0"/>
                    </a:moveTo>
                    <a:cubicBezTo>
                      <a:pt x="24" y="0"/>
                      <a:pt x="12" y="27"/>
                      <a:pt x="1" y="103"/>
                    </a:cubicBezTo>
                    <a:cubicBezTo>
                      <a:pt x="21" y="115"/>
                      <a:pt x="41" y="126"/>
                      <a:pt x="59" y="126"/>
                    </a:cubicBezTo>
                    <a:cubicBezTo>
                      <a:pt x="73" y="126"/>
                      <a:pt x="86" y="119"/>
                      <a:pt x="99" y="99"/>
                    </a:cubicBezTo>
                    <a:cubicBezTo>
                      <a:pt x="107" y="79"/>
                      <a:pt x="111" y="58"/>
                      <a:pt x="107" y="33"/>
                    </a:cubicBezTo>
                    <a:cubicBezTo>
                      <a:pt x="99" y="17"/>
                      <a:pt x="83" y="5"/>
                      <a:pt x="66" y="1"/>
                    </a:cubicBezTo>
                    <a:cubicBezTo>
                      <a:pt x="63" y="0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6" name="Google Shape;2556;p85"/>
              <p:cNvSpPr/>
              <p:nvPr/>
            </p:nvSpPr>
            <p:spPr>
              <a:xfrm>
                <a:off x="1165921" y="3513432"/>
                <a:ext cx="10502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7" extrusionOk="0">
                    <a:moveTo>
                      <a:pt x="69" y="0"/>
                    </a:moveTo>
                    <a:cubicBezTo>
                      <a:pt x="41" y="0"/>
                      <a:pt x="13" y="16"/>
                      <a:pt x="1" y="43"/>
                    </a:cubicBezTo>
                    <a:cubicBezTo>
                      <a:pt x="10" y="77"/>
                      <a:pt x="39" y="96"/>
                      <a:pt x="70" y="96"/>
                    </a:cubicBezTo>
                    <a:cubicBezTo>
                      <a:pt x="81" y="96"/>
                      <a:pt x="93" y="94"/>
                      <a:pt x="104" y="88"/>
                    </a:cubicBezTo>
                    <a:cubicBezTo>
                      <a:pt x="116" y="76"/>
                      <a:pt x="124" y="60"/>
                      <a:pt x="128" y="43"/>
                    </a:cubicBezTo>
                    <a:cubicBezTo>
                      <a:pt x="124" y="27"/>
                      <a:pt x="112" y="15"/>
                      <a:pt x="99" y="6"/>
                    </a:cubicBezTo>
                    <a:cubicBezTo>
                      <a:pt x="90" y="2"/>
                      <a:pt x="7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7" name="Google Shape;2557;p85"/>
              <p:cNvSpPr/>
              <p:nvPr/>
            </p:nvSpPr>
            <p:spPr>
              <a:xfrm>
                <a:off x="1358706" y="3512211"/>
                <a:ext cx="74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08" extrusionOk="0">
                    <a:moveTo>
                      <a:pt x="54" y="1"/>
                    </a:moveTo>
                    <a:cubicBezTo>
                      <a:pt x="25" y="1"/>
                      <a:pt x="5" y="25"/>
                      <a:pt x="5" y="54"/>
                    </a:cubicBezTo>
                    <a:cubicBezTo>
                      <a:pt x="1" y="83"/>
                      <a:pt x="25" y="108"/>
                      <a:pt x="54" y="108"/>
                    </a:cubicBezTo>
                    <a:cubicBezTo>
                      <a:pt x="78" y="108"/>
                      <a:pt x="91" y="87"/>
                      <a:pt x="91" y="50"/>
                    </a:cubicBezTo>
                    <a:cubicBezTo>
                      <a:pt x="91" y="25"/>
                      <a:pt x="8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8" name="Google Shape;2558;p85"/>
              <p:cNvSpPr/>
              <p:nvPr/>
            </p:nvSpPr>
            <p:spPr>
              <a:xfrm>
                <a:off x="1142881" y="3640028"/>
                <a:ext cx="50232" cy="1123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8" extrusionOk="0">
                    <a:moveTo>
                      <a:pt x="181" y="1"/>
                    </a:moveTo>
                    <a:cubicBezTo>
                      <a:pt x="115" y="1"/>
                      <a:pt x="53" y="21"/>
                      <a:pt x="1" y="60"/>
                    </a:cubicBezTo>
                    <a:cubicBezTo>
                      <a:pt x="21" y="107"/>
                      <a:pt x="69" y="138"/>
                      <a:pt x="120" y="138"/>
                    </a:cubicBezTo>
                    <a:cubicBezTo>
                      <a:pt x="131" y="138"/>
                      <a:pt x="142" y="137"/>
                      <a:pt x="153" y="134"/>
                    </a:cubicBezTo>
                    <a:cubicBezTo>
                      <a:pt x="191" y="121"/>
                      <a:pt x="229" y="117"/>
                      <a:pt x="267" y="117"/>
                    </a:cubicBezTo>
                    <a:cubicBezTo>
                      <a:pt x="344" y="117"/>
                      <a:pt x="419" y="134"/>
                      <a:pt x="493" y="134"/>
                    </a:cubicBezTo>
                    <a:cubicBezTo>
                      <a:pt x="530" y="130"/>
                      <a:pt x="567" y="126"/>
                      <a:pt x="604" y="117"/>
                    </a:cubicBezTo>
                    <a:cubicBezTo>
                      <a:pt x="616" y="52"/>
                      <a:pt x="592" y="27"/>
                      <a:pt x="559" y="23"/>
                    </a:cubicBezTo>
                    <a:cubicBezTo>
                      <a:pt x="514" y="15"/>
                      <a:pt x="464" y="11"/>
                      <a:pt x="419" y="11"/>
                    </a:cubicBezTo>
                    <a:cubicBezTo>
                      <a:pt x="350" y="7"/>
                      <a:pt x="284" y="11"/>
                      <a:pt x="214" y="2"/>
                    </a:cubicBezTo>
                    <a:cubicBezTo>
                      <a:pt x="203" y="1"/>
                      <a:pt x="192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9" name="Google Shape;2559;p85"/>
              <p:cNvSpPr/>
              <p:nvPr/>
            </p:nvSpPr>
            <p:spPr>
              <a:xfrm>
                <a:off x="1108200" y="3642959"/>
                <a:ext cx="24098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12" extrusionOk="0">
                    <a:moveTo>
                      <a:pt x="206" y="0"/>
                    </a:moveTo>
                    <a:cubicBezTo>
                      <a:pt x="177" y="0"/>
                      <a:pt x="148" y="7"/>
                      <a:pt x="119" y="12"/>
                    </a:cubicBezTo>
                    <a:cubicBezTo>
                      <a:pt x="116" y="11"/>
                      <a:pt x="112" y="11"/>
                      <a:pt x="108" y="11"/>
                    </a:cubicBezTo>
                    <a:cubicBezTo>
                      <a:pt x="63" y="11"/>
                      <a:pt x="19" y="35"/>
                      <a:pt x="0" y="77"/>
                    </a:cubicBezTo>
                    <a:cubicBezTo>
                      <a:pt x="46" y="100"/>
                      <a:pt x="95" y="111"/>
                      <a:pt x="145" y="111"/>
                    </a:cubicBezTo>
                    <a:cubicBezTo>
                      <a:pt x="186" y="111"/>
                      <a:pt x="227" y="104"/>
                      <a:pt x="267" y="90"/>
                    </a:cubicBezTo>
                    <a:cubicBezTo>
                      <a:pt x="279" y="90"/>
                      <a:pt x="283" y="57"/>
                      <a:pt x="296" y="32"/>
                    </a:cubicBezTo>
                    <a:cubicBezTo>
                      <a:pt x="265" y="7"/>
                      <a:pt x="23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0" name="Google Shape;2560;p85"/>
              <p:cNvSpPr/>
              <p:nvPr/>
            </p:nvSpPr>
            <p:spPr>
              <a:xfrm>
                <a:off x="1074088" y="3642471"/>
                <a:ext cx="20760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18" extrusionOk="0">
                    <a:moveTo>
                      <a:pt x="191" y="0"/>
                    </a:moveTo>
                    <a:cubicBezTo>
                      <a:pt x="188" y="0"/>
                      <a:pt x="184" y="1"/>
                      <a:pt x="181" y="1"/>
                    </a:cubicBezTo>
                    <a:cubicBezTo>
                      <a:pt x="171" y="2"/>
                      <a:pt x="161" y="3"/>
                      <a:pt x="151" y="3"/>
                    </a:cubicBezTo>
                    <a:cubicBezTo>
                      <a:pt x="138" y="3"/>
                      <a:pt x="124" y="2"/>
                      <a:pt x="111" y="2"/>
                    </a:cubicBezTo>
                    <a:cubicBezTo>
                      <a:pt x="71" y="2"/>
                      <a:pt x="32" y="8"/>
                      <a:pt x="1" y="54"/>
                    </a:cubicBezTo>
                    <a:cubicBezTo>
                      <a:pt x="4" y="89"/>
                      <a:pt x="37" y="116"/>
                      <a:pt x="75" y="116"/>
                    </a:cubicBezTo>
                    <a:cubicBezTo>
                      <a:pt x="77" y="116"/>
                      <a:pt x="80" y="116"/>
                      <a:pt x="83" y="116"/>
                    </a:cubicBezTo>
                    <a:cubicBezTo>
                      <a:pt x="92" y="117"/>
                      <a:pt x="101" y="118"/>
                      <a:pt x="110" y="118"/>
                    </a:cubicBezTo>
                    <a:cubicBezTo>
                      <a:pt x="162" y="118"/>
                      <a:pt x="213" y="98"/>
                      <a:pt x="255" y="63"/>
                    </a:cubicBezTo>
                    <a:cubicBezTo>
                      <a:pt x="240" y="15"/>
                      <a:pt x="216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1" name="Google Shape;2561;p85"/>
              <p:cNvSpPr/>
              <p:nvPr/>
            </p:nvSpPr>
            <p:spPr>
              <a:xfrm>
                <a:off x="1311242" y="3641331"/>
                <a:ext cx="15143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3" extrusionOk="0">
                    <a:moveTo>
                      <a:pt x="100" y="1"/>
                    </a:moveTo>
                    <a:cubicBezTo>
                      <a:pt x="64" y="1"/>
                      <a:pt x="28" y="9"/>
                      <a:pt x="1" y="48"/>
                    </a:cubicBezTo>
                    <a:cubicBezTo>
                      <a:pt x="28" y="111"/>
                      <a:pt x="61" y="142"/>
                      <a:pt x="96" y="142"/>
                    </a:cubicBezTo>
                    <a:cubicBezTo>
                      <a:pt x="114" y="142"/>
                      <a:pt x="133" y="134"/>
                      <a:pt x="153" y="118"/>
                    </a:cubicBezTo>
                    <a:cubicBezTo>
                      <a:pt x="173" y="97"/>
                      <a:pt x="181" y="73"/>
                      <a:pt x="186" y="48"/>
                    </a:cubicBezTo>
                    <a:cubicBezTo>
                      <a:pt x="186" y="11"/>
                      <a:pt x="161" y="3"/>
                      <a:pt x="140" y="3"/>
                    </a:cubicBezTo>
                    <a:cubicBezTo>
                      <a:pt x="127" y="2"/>
                      <a:pt x="114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2" name="Google Shape;2562;p85"/>
              <p:cNvSpPr/>
              <p:nvPr/>
            </p:nvSpPr>
            <p:spPr>
              <a:xfrm>
                <a:off x="1289587" y="3641494"/>
                <a:ext cx="12049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12" extrusionOk="0">
                    <a:moveTo>
                      <a:pt x="66" y="1"/>
                    </a:moveTo>
                    <a:cubicBezTo>
                      <a:pt x="49" y="1"/>
                      <a:pt x="37" y="9"/>
                      <a:pt x="25" y="13"/>
                    </a:cubicBezTo>
                    <a:cubicBezTo>
                      <a:pt x="0" y="34"/>
                      <a:pt x="0" y="71"/>
                      <a:pt x="25" y="91"/>
                    </a:cubicBezTo>
                    <a:cubicBezTo>
                      <a:pt x="45" y="108"/>
                      <a:pt x="70" y="112"/>
                      <a:pt x="95" y="112"/>
                    </a:cubicBezTo>
                    <a:cubicBezTo>
                      <a:pt x="119" y="99"/>
                      <a:pt x="131" y="83"/>
                      <a:pt x="140" y="58"/>
                    </a:cubicBezTo>
                    <a:cubicBezTo>
                      <a:pt x="148" y="25"/>
                      <a:pt x="123" y="13"/>
                      <a:pt x="99" y="5"/>
                    </a:cubicBezTo>
                    <a:cubicBezTo>
                      <a:pt x="86" y="1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3" name="Google Shape;2563;p85"/>
              <p:cNvSpPr/>
              <p:nvPr/>
            </p:nvSpPr>
            <p:spPr>
              <a:xfrm>
                <a:off x="1197998" y="3642471"/>
                <a:ext cx="10095" cy="814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0"/>
                    </a:moveTo>
                    <a:cubicBezTo>
                      <a:pt x="47" y="0"/>
                      <a:pt x="32" y="11"/>
                      <a:pt x="1" y="34"/>
                    </a:cubicBezTo>
                    <a:cubicBezTo>
                      <a:pt x="1" y="71"/>
                      <a:pt x="13" y="96"/>
                      <a:pt x="46" y="100"/>
                    </a:cubicBezTo>
                    <a:cubicBezTo>
                      <a:pt x="49" y="100"/>
                      <a:pt x="52" y="100"/>
                      <a:pt x="55" y="100"/>
                    </a:cubicBezTo>
                    <a:cubicBezTo>
                      <a:pt x="83" y="100"/>
                      <a:pt x="117" y="96"/>
                      <a:pt x="124" y="34"/>
                    </a:cubicBezTo>
                    <a:cubicBezTo>
                      <a:pt x="93" y="11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4" name="Google Shape;2564;p85"/>
              <p:cNvSpPr/>
              <p:nvPr/>
            </p:nvSpPr>
            <p:spPr>
              <a:xfrm>
                <a:off x="1244810" y="3641820"/>
                <a:ext cx="9444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4" extrusionOk="0">
                    <a:moveTo>
                      <a:pt x="45" y="1"/>
                    </a:moveTo>
                    <a:cubicBezTo>
                      <a:pt x="33" y="1"/>
                      <a:pt x="13" y="30"/>
                      <a:pt x="9" y="46"/>
                    </a:cubicBezTo>
                    <a:cubicBezTo>
                      <a:pt x="0" y="71"/>
                      <a:pt x="21" y="99"/>
                      <a:pt x="45" y="104"/>
                    </a:cubicBezTo>
                    <a:cubicBezTo>
                      <a:pt x="78" y="104"/>
                      <a:pt x="103" y="91"/>
                      <a:pt x="115" y="26"/>
                    </a:cubicBezTo>
                    <a:cubicBezTo>
                      <a:pt x="91" y="13"/>
                      <a:pt x="70" y="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5" name="Google Shape;2565;p85"/>
              <p:cNvSpPr/>
              <p:nvPr/>
            </p:nvSpPr>
            <p:spPr>
              <a:xfrm>
                <a:off x="1224782" y="3642145"/>
                <a:ext cx="7734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5" h="97" extrusionOk="0">
                    <a:moveTo>
                      <a:pt x="51" y="0"/>
                    </a:moveTo>
                    <a:cubicBezTo>
                      <a:pt x="30" y="0"/>
                      <a:pt x="11" y="11"/>
                      <a:pt x="0" y="46"/>
                    </a:cubicBezTo>
                    <a:cubicBezTo>
                      <a:pt x="9" y="82"/>
                      <a:pt x="27" y="96"/>
                      <a:pt x="47" y="96"/>
                    </a:cubicBezTo>
                    <a:cubicBezTo>
                      <a:pt x="55" y="96"/>
                      <a:pt x="62" y="95"/>
                      <a:pt x="70" y="91"/>
                    </a:cubicBezTo>
                    <a:cubicBezTo>
                      <a:pt x="82" y="83"/>
                      <a:pt x="94" y="54"/>
                      <a:pt x="94" y="34"/>
                    </a:cubicBezTo>
                    <a:cubicBezTo>
                      <a:pt x="94" y="22"/>
                      <a:pt x="74" y="5"/>
                      <a:pt x="62" y="1"/>
                    </a:cubicBezTo>
                    <a:cubicBezTo>
                      <a:pt x="58" y="0"/>
                      <a:pt x="54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6" name="Google Shape;2566;p85"/>
              <p:cNvSpPr/>
              <p:nvPr/>
            </p:nvSpPr>
            <p:spPr>
              <a:xfrm>
                <a:off x="1269478" y="3642878"/>
                <a:ext cx="781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7" extrusionOk="0">
                    <a:moveTo>
                      <a:pt x="42" y="0"/>
                    </a:moveTo>
                    <a:cubicBezTo>
                      <a:pt x="26" y="0"/>
                      <a:pt x="9" y="13"/>
                      <a:pt x="5" y="25"/>
                    </a:cubicBezTo>
                    <a:cubicBezTo>
                      <a:pt x="1" y="41"/>
                      <a:pt x="5" y="62"/>
                      <a:pt x="13" y="74"/>
                    </a:cubicBezTo>
                    <a:cubicBezTo>
                      <a:pt x="17" y="86"/>
                      <a:pt x="26" y="91"/>
                      <a:pt x="38" y="95"/>
                    </a:cubicBezTo>
                    <a:cubicBezTo>
                      <a:pt x="46" y="103"/>
                      <a:pt x="54" y="103"/>
                      <a:pt x="63" y="107"/>
                    </a:cubicBezTo>
                    <a:cubicBezTo>
                      <a:pt x="95" y="33"/>
                      <a:pt x="8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7" name="Google Shape;2567;p85"/>
              <p:cNvSpPr/>
              <p:nvPr/>
            </p:nvSpPr>
            <p:spPr>
              <a:xfrm>
                <a:off x="1164944" y="3599892"/>
                <a:ext cx="15143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11" extrusionOk="0">
                    <a:moveTo>
                      <a:pt x="103" y="1"/>
                    </a:moveTo>
                    <a:cubicBezTo>
                      <a:pt x="66" y="1"/>
                      <a:pt x="28" y="16"/>
                      <a:pt x="1" y="44"/>
                    </a:cubicBezTo>
                    <a:cubicBezTo>
                      <a:pt x="21" y="87"/>
                      <a:pt x="61" y="110"/>
                      <a:pt x="103" y="110"/>
                    </a:cubicBezTo>
                    <a:cubicBezTo>
                      <a:pt x="121" y="110"/>
                      <a:pt x="139" y="106"/>
                      <a:pt x="157" y="97"/>
                    </a:cubicBezTo>
                    <a:cubicBezTo>
                      <a:pt x="181" y="89"/>
                      <a:pt x="185" y="56"/>
                      <a:pt x="173" y="19"/>
                    </a:cubicBezTo>
                    <a:cubicBezTo>
                      <a:pt x="151" y="7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8" name="Google Shape;2568;p85"/>
              <p:cNvSpPr/>
              <p:nvPr/>
            </p:nvSpPr>
            <p:spPr>
              <a:xfrm>
                <a:off x="1194008" y="3600218"/>
                <a:ext cx="114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8" extrusionOk="0">
                    <a:moveTo>
                      <a:pt x="72" y="0"/>
                    </a:moveTo>
                    <a:cubicBezTo>
                      <a:pt x="55" y="0"/>
                      <a:pt x="36" y="13"/>
                      <a:pt x="5" y="36"/>
                    </a:cubicBezTo>
                    <a:cubicBezTo>
                      <a:pt x="1" y="65"/>
                      <a:pt x="21" y="93"/>
                      <a:pt x="50" y="93"/>
                    </a:cubicBezTo>
                    <a:cubicBezTo>
                      <a:pt x="61" y="95"/>
                      <a:pt x="73" y="97"/>
                      <a:pt x="84" y="97"/>
                    </a:cubicBezTo>
                    <a:cubicBezTo>
                      <a:pt x="106" y="97"/>
                      <a:pt x="127" y="89"/>
                      <a:pt x="140" y="48"/>
                    </a:cubicBezTo>
                    <a:cubicBezTo>
                      <a:pt x="110" y="16"/>
                      <a:pt x="9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9" name="Google Shape;2569;p85"/>
              <p:cNvSpPr/>
              <p:nvPr/>
            </p:nvSpPr>
            <p:spPr>
              <a:xfrm>
                <a:off x="1299926" y="3600788"/>
                <a:ext cx="7409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1" h="97" extrusionOk="0">
                    <a:moveTo>
                      <a:pt x="58" y="1"/>
                    </a:moveTo>
                    <a:cubicBezTo>
                      <a:pt x="54" y="1"/>
                      <a:pt x="50" y="2"/>
                      <a:pt x="45" y="4"/>
                    </a:cubicBezTo>
                    <a:cubicBezTo>
                      <a:pt x="17" y="13"/>
                      <a:pt x="0" y="21"/>
                      <a:pt x="4" y="58"/>
                    </a:cubicBezTo>
                    <a:cubicBezTo>
                      <a:pt x="7" y="86"/>
                      <a:pt x="18" y="97"/>
                      <a:pt x="44" y="97"/>
                    </a:cubicBezTo>
                    <a:cubicBezTo>
                      <a:pt x="56" y="97"/>
                      <a:pt x="71" y="94"/>
                      <a:pt x="91" y="91"/>
                    </a:cubicBezTo>
                    <a:cubicBezTo>
                      <a:pt x="81" y="24"/>
                      <a:pt x="7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0" name="Google Shape;2570;p85"/>
              <p:cNvSpPr/>
              <p:nvPr/>
            </p:nvSpPr>
            <p:spPr>
              <a:xfrm>
                <a:off x="1323617" y="3769067"/>
                <a:ext cx="16771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2" extrusionOk="0">
                    <a:moveTo>
                      <a:pt x="116" y="0"/>
                    </a:moveTo>
                    <a:cubicBezTo>
                      <a:pt x="79" y="0"/>
                      <a:pt x="41" y="17"/>
                      <a:pt x="1" y="51"/>
                    </a:cubicBezTo>
                    <a:cubicBezTo>
                      <a:pt x="61" y="91"/>
                      <a:pt x="103" y="112"/>
                      <a:pt x="135" y="112"/>
                    </a:cubicBezTo>
                    <a:cubicBezTo>
                      <a:pt x="170" y="112"/>
                      <a:pt x="191" y="86"/>
                      <a:pt x="206" y="34"/>
                    </a:cubicBezTo>
                    <a:cubicBezTo>
                      <a:pt x="176" y="12"/>
                      <a:pt x="146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1" name="Google Shape;2571;p85"/>
              <p:cNvSpPr/>
              <p:nvPr/>
            </p:nvSpPr>
            <p:spPr>
              <a:xfrm>
                <a:off x="1269478" y="3770288"/>
                <a:ext cx="12456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1" extrusionOk="0">
                    <a:moveTo>
                      <a:pt x="79" y="1"/>
                    </a:moveTo>
                    <a:cubicBezTo>
                      <a:pt x="58" y="1"/>
                      <a:pt x="35" y="14"/>
                      <a:pt x="1" y="40"/>
                    </a:cubicBezTo>
                    <a:cubicBezTo>
                      <a:pt x="1" y="68"/>
                      <a:pt x="21" y="93"/>
                      <a:pt x="50" y="97"/>
                    </a:cubicBezTo>
                    <a:cubicBezTo>
                      <a:pt x="58" y="99"/>
                      <a:pt x="66" y="101"/>
                      <a:pt x="74" y="101"/>
                    </a:cubicBezTo>
                    <a:cubicBezTo>
                      <a:pt x="108" y="101"/>
                      <a:pt x="140" y="81"/>
                      <a:pt x="153" y="48"/>
                    </a:cubicBezTo>
                    <a:cubicBezTo>
                      <a:pt x="123" y="16"/>
                      <a:pt x="102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2" name="Google Shape;2572;p85"/>
              <p:cNvSpPr/>
              <p:nvPr/>
            </p:nvSpPr>
            <p:spPr>
              <a:xfrm>
                <a:off x="1098837" y="3769230"/>
                <a:ext cx="9769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4" extrusionOk="0">
                    <a:moveTo>
                      <a:pt x="56" y="1"/>
                    </a:moveTo>
                    <a:cubicBezTo>
                      <a:pt x="32" y="1"/>
                      <a:pt x="20" y="20"/>
                      <a:pt x="0" y="94"/>
                    </a:cubicBezTo>
                    <a:lnTo>
                      <a:pt x="103" y="94"/>
                    </a:lnTo>
                    <a:cubicBezTo>
                      <a:pt x="119" y="44"/>
                      <a:pt x="107" y="16"/>
                      <a:pt x="74" y="3"/>
                    </a:cubicBezTo>
                    <a:cubicBezTo>
                      <a:pt x="67" y="2"/>
                      <a:pt x="61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3" name="Google Shape;2573;p85"/>
              <p:cNvSpPr/>
              <p:nvPr/>
            </p:nvSpPr>
            <p:spPr>
              <a:xfrm>
                <a:off x="1123180" y="3770370"/>
                <a:ext cx="7816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96" h="93" extrusionOk="0">
                    <a:moveTo>
                      <a:pt x="49" y="0"/>
                    </a:moveTo>
                    <a:cubicBezTo>
                      <a:pt x="31" y="0"/>
                      <a:pt x="12" y="12"/>
                      <a:pt x="1" y="39"/>
                    </a:cubicBezTo>
                    <a:cubicBezTo>
                      <a:pt x="9" y="78"/>
                      <a:pt x="25" y="92"/>
                      <a:pt x="45" y="92"/>
                    </a:cubicBezTo>
                    <a:cubicBezTo>
                      <a:pt x="54" y="92"/>
                      <a:pt x="64" y="89"/>
                      <a:pt x="75" y="84"/>
                    </a:cubicBezTo>
                    <a:cubicBezTo>
                      <a:pt x="87" y="76"/>
                      <a:pt x="91" y="63"/>
                      <a:pt x="95" y="47"/>
                    </a:cubicBezTo>
                    <a:cubicBezTo>
                      <a:pt x="91" y="30"/>
                      <a:pt x="79" y="6"/>
                      <a:pt x="70" y="6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4" name="Google Shape;2574;p85"/>
              <p:cNvSpPr/>
              <p:nvPr/>
            </p:nvSpPr>
            <p:spPr>
              <a:xfrm>
                <a:off x="1145242" y="3769474"/>
                <a:ext cx="773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50" y="0"/>
                    </a:moveTo>
                    <a:cubicBezTo>
                      <a:pt x="21" y="0"/>
                      <a:pt x="1" y="25"/>
                      <a:pt x="1" y="74"/>
                    </a:cubicBezTo>
                    <a:cubicBezTo>
                      <a:pt x="14" y="86"/>
                      <a:pt x="33" y="92"/>
                      <a:pt x="51" y="92"/>
                    </a:cubicBezTo>
                    <a:cubicBezTo>
                      <a:pt x="67" y="92"/>
                      <a:pt x="82" y="88"/>
                      <a:pt x="95" y="78"/>
                    </a:cubicBezTo>
                    <a:cubicBezTo>
                      <a:pt x="95" y="25"/>
                      <a:pt x="79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5" name="Google Shape;2575;p85"/>
              <p:cNvSpPr/>
              <p:nvPr/>
            </p:nvSpPr>
            <p:spPr>
              <a:xfrm>
                <a:off x="1093464" y="3725512"/>
                <a:ext cx="44858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9" extrusionOk="0">
                    <a:moveTo>
                      <a:pt x="250" y="1"/>
                    </a:moveTo>
                    <a:cubicBezTo>
                      <a:pt x="178" y="1"/>
                      <a:pt x="107" y="9"/>
                      <a:pt x="37" y="40"/>
                    </a:cubicBezTo>
                    <a:cubicBezTo>
                      <a:pt x="25" y="48"/>
                      <a:pt x="9" y="60"/>
                      <a:pt x="1" y="73"/>
                    </a:cubicBezTo>
                    <a:cubicBezTo>
                      <a:pt x="24" y="113"/>
                      <a:pt x="65" y="137"/>
                      <a:pt x="109" y="137"/>
                    </a:cubicBezTo>
                    <a:cubicBezTo>
                      <a:pt x="118" y="137"/>
                      <a:pt x="127" y="136"/>
                      <a:pt x="136" y="134"/>
                    </a:cubicBezTo>
                    <a:cubicBezTo>
                      <a:pt x="177" y="130"/>
                      <a:pt x="218" y="128"/>
                      <a:pt x="259" y="128"/>
                    </a:cubicBezTo>
                    <a:cubicBezTo>
                      <a:pt x="300" y="128"/>
                      <a:pt x="341" y="130"/>
                      <a:pt x="382" y="134"/>
                    </a:cubicBezTo>
                    <a:cubicBezTo>
                      <a:pt x="395" y="137"/>
                      <a:pt x="408" y="138"/>
                      <a:pt x="420" y="138"/>
                    </a:cubicBezTo>
                    <a:cubicBezTo>
                      <a:pt x="464" y="138"/>
                      <a:pt x="507" y="122"/>
                      <a:pt x="542" y="93"/>
                    </a:cubicBezTo>
                    <a:cubicBezTo>
                      <a:pt x="550" y="36"/>
                      <a:pt x="522" y="11"/>
                      <a:pt x="493" y="11"/>
                    </a:cubicBezTo>
                    <a:cubicBezTo>
                      <a:pt x="413" y="11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6" name="Google Shape;2576;p85"/>
              <p:cNvSpPr/>
              <p:nvPr/>
            </p:nvSpPr>
            <p:spPr>
              <a:xfrm>
                <a:off x="1252463" y="3726163"/>
                <a:ext cx="33135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39" extrusionOk="0">
                    <a:moveTo>
                      <a:pt x="119" y="1"/>
                    </a:moveTo>
                    <a:cubicBezTo>
                      <a:pt x="97" y="1"/>
                      <a:pt x="76" y="1"/>
                      <a:pt x="54" y="3"/>
                    </a:cubicBezTo>
                    <a:cubicBezTo>
                      <a:pt x="38" y="3"/>
                      <a:pt x="21" y="28"/>
                      <a:pt x="1" y="40"/>
                    </a:cubicBezTo>
                    <a:cubicBezTo>
                      <a:pt x="34" y="109"/>
                      <a:pt x="67" y="139"/>
                      <a:pt x="111" y="139"/>
                    </a:cubicBezTo>
                    <a:cubicBezTo>
                      <a:pt x="133" y="139"/>
                      <a:pt x="157" y="131"/>
                      <a:pt x="185" y="118"/>
                    </a:cubicBezTo>
                    <a:cubicBezTo>
                      <a:pt x="199" y="114"/>
                      <a:pt x="214" y="105"/>
                      <a:pt x="222" y="105"/>
                    </a:cubicBezTo>
                    <a:cubicBezTo>
                      <a:pt x="224" y="105"/>
                      <a:pt x="225" y="105"/>
                      <a:pt x="226" y="106"/>
                    </a:cubicBezTo>
                    <a:cubicBezTo>
                      <a:pt x="249" y="123"/>
                      <a:pt x="277" y="132"/>
                      <a:pt x="305" y="132"/>
                    </a:cubicBezTo>
                    <a:cubicBezTo>
                      <a:pt x="341" y="132"/>
                      <a:pt x="377" y="117"/>
                      <a:pt x="403" y="89"/>
                    </a:cubicBezTo>
                    <a:cubicBezTo>
                      <a:pt x="407" y="22"/>
                      <a:pt x="404" y="2"/>
                      <a:pt x="372" y="2"/>
                    </a:cubicBezTo>
                    <a:cubicBezTo>
                      <a:pt x="369" y="2"/>
                      <a:pt x="366" y="3"/>
                      <a:pt x="362" y="3"/>
                    </a:cubicBezTo>
                    <a:cubicBezTo>
                      <a:pt x="340" y="5"/>
                      <a:pt x="318" y="5"/>
                      <a:pt x="297" y="5"/>
                    </a:cubicBezTo>
                    <a:cubicBezTo>
                      <a:pt x="238" y="5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7" name="Google Shape;2577;p85"/>
              <p:cNvSpPr/>
              <p:nvPr/>
            </p:nvSpPr>
            <p:spPr>
              <a:xfrm>
                <a:off x="1201010" y="3724697"/>
                <a:ext cx="2214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4" extrusionOk="0">
                    <a:moveTo>
                      <a:pt x="212" y="4"/>
                    </a:moveTo>
                    <a:cubicBezTo>
                      <a:pt x="209" y="4"/>
                      <a:pt x="205" y="4"/>
                      <a:pt x="202" y="5"/>
                    </a:cubicBezTo>
                    <a:cubicBezTo>
                      <a:pt x="136" y="21"/>
                      <a:pt x="62" y="1"/>
                      <a:pt x="1" y="79"/>
                    </a:cubicBezTo>
                    <a:cubicBezTo>
                      <a:pt x="37" y="133"/>
                      <a:pt x="79" y="143"/>
                      <a:pt x="120" y="143"/>
                    </a:cubicBezTo>
                    <a:cubicBezTo>
                      <a:pt x="144" y="143"/>
                      <a:pt x="167" y="140"/>
                      <a:pt x="190" y="140"/>
                    </a:cubicBezTo>
                    <a:cubicBezTo>
                      <a:pt x="231" y="140"/>
                      <a:pt x="263" y="111"/>
                      <a:pt x="272" y="54"/>
                    </a:cubicBezTo>
                    <a:cubicBezTo>
                      <a:pt x="261" y="18"/>
                      <a:pt x="237" y="4"/>
                      <a:pt x="212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8" name="Google Shape;2578;p85"/>
              <p:cNvSpPr/>
              <p:nvPr/>
            </p:nvSpPr>
            <p:spPr>
              <a:xfrm>
                <a:off x="1172271" y="3725837"/>
                <a:ext cx="19132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23" extrusionOk="0">
                    <a:moveTo>
                      <a:pt x="154" y="1"/>
                    </a:moveTo>
                    <a:cubicBezTo>
                      <a:pt x="103" y="1"/>
                      <a:pt x="53" y="10"/>
                      <a:pt x="1" y="56"/>
                    </a:cubicBezTo>
                    <a:cubicBezTo>
                      <a:pt x="48" y="101"/>
                      <a:pt x="94" y="123"/>
                      <a:pt x="137" y="123"/>
                    </a:cubicBezTo>
                    <a:cubicBezTo>
                      <a:pt x="165" y="123"/>
                      <a:pt x="191" y="113"/>
                      <a:pt x="214" y="93"/>
                    </a:cubicBezTo>
                    <a:cubicBezTo>
                      <a:pt x="227" y="77"/>
                      <a:pt x="235" y="60"/>
                      <a:pt x="235" y="40"/>
                    </a:cubicBezTo>
                    <a:cubicBezTo>
                      <a:pt x="235" y="23"/>
                      <a:pt x="214" y="3"/>
                      <a:pt x="206" y="3"/>
                    </a:cubicBezTo>
                    <a:cubicBezTo>
                      <a:pt x="189" y="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9" name="Google Shape;2579;p85"/>
              <p:cNvSpPr/>
              <p:nvPr/>
            </p:nvSpPr>
            <p:spPr>
              <a:xfrm>
                <a:off x="1146219" y="3726407"/>
                <a:ext cx="1717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32" extrusionOk="0">
                    <a:moveTo>
                      <a:pt x="75" y="0"/>
                    </a:moveTo>
                    <a:cubicBezTo>
                      <a:pt x="46" y="0"/>
                      <a:pt x="13" y="16"/>
                      <a:pt x="1" y="82"/>
                    </a:cubicBezTo>
                    <a:cubicBezTo>
                      <a:pt x="30" y="94"/>
                      <a:pt x="58" y="107"/>
                      <a:pt x="83" y="123"/>
                    </a:cubicBezTo>
                    <a:cubicBezTo>
                      <a:pt x="95" y="129"/>
                      <a:pt x="106" y="131"/>
                      <a:pt x="117" y="131"/>
                    </a:cubicBezTo>
                    <a:cubicBezTo>
                      <a:pt x="146" y="131"/>
                      <a:pt x="170" y="112"/>
                      <a:pt x="194" y="82"/>
                    </a:cubicBezTo>
                    <a:cubicBezTo>
                      <a:pt x="210" y="58"/>
                      <a:pt x="202" y="29"/>
                      <a:pt x="186" y="21"/>
                    </a:cubicBezTo>
                    <a:cubicBezTo>
                      <a:pt x="149" y="8"/>
                      <a:pt x="112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0" name="Google Shape;2580;p85"/>
              <p:cNvSpPr/>
              <p:nvPr/>
            </p:nvSpPr>
            <p:spPr>
              <a:xfrm>
                <a:off x="1231784" y="3725430"/>
                <a:ext cx="14736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36" extrusionOk="0">
                    <a:moveTo>
                      <a:pt x="101" y="1"/>
                    </a:moveTo>
                    <a:cubicBezTo>
                      <a:pt x="59" y="1"/>
                      <a:pt x="17" y="24"/>
                      <a:pt x="0" y="61"/>
                    </a:cubicBezTo>
                    <a:cubicBezTo>
                      <a:pt x="28" y="113"/>
                      <a:pt x="59" y="135"/>
                      <a:pt x="95" y="135"/>
                    </a:cubicBezTo>
                    <a:cubicBezTo>
                      <a:pt x="108" y="135"/>
                      <a:pt x="122" y="132"/>
                      <a:pt x="136" y="127"/>
                    </a:cubicBezTo>
                    <a:cubicBezTo>
                      <a:pt x="164" y="111"/>
                      <a:pt x="181" y="82"/>
                      <a:pt x="177" y="53"/>
                    </a:cubicBezTo>
                    <a:cubicBezTo>
                      <a:pt x="177" y="24"/>
                      <a:pt x="156" y="4"/>
                      <a:pt x="127" y="4"/>
                    </a:cubicBezTo>
                    <a:cubicBezTo>
                      <a:pt x="119" y="2"/>
                      <a:pt x="110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1" name="Google Shape;2581;p85"/>
              <p:cNvSpPr/>
              <p:nvPr/>
            </p:nvSpPr>
            <p:spPr>
              <a:xfrm>
                <a:off x="1315639" y="3725674"/>
                <a:ext cx="1139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0" extrusionOk="0">
                    <a:moveTo>
                      <a:pt x="70" y="0"/>
                    </a:moveTo>
                    <a:cubicBezTo>
                      <a:pt x="58" y="0"/>
                      <a:pt x="45" y="3"/>
                      <a:pt x="33" y="9"/>
                    </a:cubicBezTo>
                    <a:cubicBezTo>
                      <a:pt x="17" y="21"/>
                      <a:pt x="4" y="38"/>
                      <a:pt x="0" y="62"/>
                    </a:cubicBezTo>
                    <a:cubicBezTo>
                      <a:pt x="4" y="83"/>
                      <a:pt x="17" y="99"/>
                      <a:pt x="33" y="112"/>
                    </a:cubicBezTo>
                    <a:cubicBezTo>
                      <a:pt x="44" y="117"/>
                      <a:pt x="54" y="120"/>
                      <a:pt x="64" y="120"/>
                    </a:cubicBezTo>
                    <a:cubicBezTo>
                      <a:pt x="91" y="120"/>
                      <a:pt x="116" y="97"/>
                      <a:pt x="140" y="46"/>
                    </a:cubicBezTo>
                    <a:cubicBezTo>
                      <a:pt x="128" y="17"/>
                      <a:pt x="10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2" name="Google Shape;2582;p85"/>
              <p:cNvSpPr/>
              <p:nvPr/>
            </p:nvSpPr>
            <p:spPr>
              <a:xfrm>
                <a:off x="1330944" y="3726000"/>
                <a:ext cx="9118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3" extrusionOk="0">
                    <a:moveTo>
                      <a:pt x="42" y="1"/>
                    </a:moveTo>
                    <a:cubicBezTo>
                      <a:pt x="30" y="13"/>
                      <a:pt x="17" y="26"/>
                      <a:pt x="9" y="42"/>
                    </a:cubicBezTo>
                    <a:cubicBezTo>
                      <a:pt x="1" y="67"/>
                      <a:pt x="38" y="112"/>
                      <a:pt x="58" y="112"/>
                    </a:cubicBezTo>
                    <a:cubicBezTo>
                      <a:pt x="60" y="112"/>
                      <a:pt x="61" y="112"/>
                      <a:pt x="62" y="112"/>
                    </a:cubicBezTo>
                    <a:cubicBezTo>
                      <a:pt x="86" y="112"/>
                      <a:pt x="112" y="77"/>
                      <a:pt x="108" y="50"/>
                    </a:cubicBezTo>
                    <a:cubicBezTo>
                      <a:pt x="104" y="21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3" name="Google Shape;2583;p85"/>
              <p:cNvSpPr/>
              <p:nvPr/>
            </p:nvSpPr>
            <p:spPr>
              <a:xfrm>
                <a:off x="1297565" y="3726733"/>
                <a:ext cx="8793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1" extrusionOk="0">
                    <a:moveTo>
                      <a:pt x="50" y="1"/>
                    </a:moveTo>
                    <a:cubicBezTo>
                      <a:pt x="37" y="1"/>
                      <a:pt x="25" y="13"/>
                      <a:pt x="1" y="37"/>
                    </a:cubicBezTo>
                    <a:cubicBezTo>
                      <a:pt x="19" y="66"/>
                      <a:pt x="29" y="81"/>
                      <a:pt x="42" y="81"/>
                    </a:cubicBezTo>
                    <a:cubicBezTo>
                      <a:pt x="56" y="81"/>
                      <a:pt x="73" y="67"/>
                      <a:pt x="107" y="41"/>
                    </a:cubicBezTo>
                    <a:cubicBezTo>
                      <a:pt x="78" y="14"/>
                      <a:pt x="64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4" name="Google Shape;2584;p85"/>
              <p:cNvSpPr/>
              <p:nvPr/>
            </p:nvSpPr>
            <p:spPr>
              <a:xfrm>
                <a:off x="1241798" y="3468492"/>
                <a:ext cx="253274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90" extrusionOk="0">
                    <a:moveTo>
                      <a:pt x="833" y="0"/>
                    </a:moveTo>
                    <a:cubicBezTo>
                      <a:pt x="776" y="0"/>
                      <a:pt x="718" y="17"/>
                      <a:pt x="665" y="21"/>
                    </a:cubicBezTo>
                    <a:cubicBezTo>
                      <a:pt x="552" y="29"/>
                      <a:pt x="438" y="46"/>
                      <a:pt x="324" y="46"/>
                    </a:cubicBezTo>
                    <a:cubicBezTo>
                      <a:pt x="272" y="46"/>
                      <a:pt x="220" y="42"/>
                      <a:pt x="169" y="33"/>
                    </a:cubicBezTo>
                    <a:cubicBezTo>
                      <a:pt x="145" y="27"/>
                      <a:pt x="118" y="23"/>
                      <a:pt x="93" y="23"/>
                    </a:cubicBezTo>
                    <a:cubicBezTo>
                      <a:pt x="84" y="23"/>
                      <a:pt x="75" y="24"/>
                      <a:pt x="66" y="25"/>
                    </a:cubicBezTo>
                    <a:cubicBezTo>
                      <a:pt x="41" y="29"/>
                      <a:pt x="21" y="37"/>
                      <a:pt x="0" y="45"/>
                    </a:cubicBezTo>
                    <a:cubicBezTo>
                      <a:pt x="9" y="111"/>
                      <a:pt x="29" y="140"/>
                      <a:pt x="70" y="144"/>
                    </a:cubicBezTo>
                    <a:cubicBezTo>
                      <a:pt x="160" y="152"/>
                      <a:pt x="251" y="169"/>
                      <a:pt x="341" y="169"/>
                    </a:cubicBezTo>
                    <a:cubicBezTo>
                      <a:pt x="448" y="169"/>
                      <a:pt x="558" y="152"/>
                      <a:pt x="665" y="148"/>
                    </a:cubicBezTo>
                    <a:cubicBezTo>
                      <a:pt x="694" y="148"/>
                      <a:pt x="718" y="160"/>
                      <a:pt x="747" y="160"/>
                    </a:cubicBezTo>
                    <a:cubicBezTo>
                      <a:pt x="892" y="160"/>
                      <a:pt x="1035" y="148"/>
                      <a:pt x="1177" y="148"/>
                    </a:cubicBezTo>
                    <a:cubicBezTo>
                      <a:pt x="1220" y="148"/>
                      <a:pt x="1263" y="149"/>
                      <a:pt x="1305" y="152"/>
                    </a:cubicBezTo>
                    <a:cubicBezTo>
                      <a:pt x="1469" y="160"/>
                      <a:pt x="1638" y="169"/>
                      <a:pt x="1802" y="173"/>
                    </a:cubicBezTo>
                    <a:cubicBezTo>
                      <a:pt x="1943" y="180"/>
                      <a:pt x="2076" y="190"/>
                      <a:pt x="2212" y="190"/>
                    </a:cubicBezTo>
                    <a:cubicBezTo>
                      <a:pt x="2234" y="190"/>
                      <a:pt x="2256" y="190"/>
                      <a:pt x="2278" y="189"/>
                    </a:cubicBezTo>
                    <a:cubicBezTo>
                      <a:pt x="2368" y="185"/>
                      <a:pt x="2462" y="177"/>
                      <a:pt x="2557" y="160"/>
                    </a:cubicBezTo>
                    <a:cubicBezTo>
                      <a:pt x="2610" y="153"/>
                      <a:pt x="2664" y="142"/>
                      <a:pt x="2718" y="142"/>
                    </a:cubicBezTo>
                    <a:cubicBezTo>
                      <a:pt x="2756" y="142"/>
                      <a:pt x="2794" y="147"/>
                      <a:pt x="2832" y="164"/>
                    </a:cubicBezTo>
                    <a:cubicBezTo>
                      <a:pt x="2841" y="161"/>
                      <a:pt x="2850" y="160"/>
                      <a:pt x="2859" y="160"/>
                    </a:cubicBezTo>
                    <a:cubicBezTo>
                      <a:pt x="2884" y="160"/>
                      <a:pt x="2911" y="169"/>
                      <a:pt x="2937" y="169"/>
                    </a:cubicBezTo>
                    <a:cubicBezTo>
                      <a:pt x="2959" y="169"/>
                      <a:pt x="2980" y="163"/>
                      <a:pt x="3000" y="140"/>
                    </a:cubicBezTo>
                    <a:cubicBezTo>
                      <a:pt x="3003" y="136"/>
                      <a:pt x="3007" y="134"/>
                      <a:pt x="3012" y="134"/>
                    </a:cubicBezTo>
                    <a:cubicBezTo>
                      <a:pt x="3021" y="134"/>
                      <a:pt x="3034" y="140"/>
                      <a:pt x="3045" y="140"/>
                    </a:cubicBezTo>
                    <a:cubicBezTo>
                      <a:pt x="3048" y="140"/>
                      <a:pt x="3051" y="140"/>
                      <a:pt x="3054" y="140"/>
                    </a:cubicBezTo>
                    <a:cubicBezTo>
                      <a:pt x="3082" y="140"/>
                      <a:pt x="3100" y="123"/>
                      <a:pt x="3111" y="87"/>
                    </a:cubicBezTo>
                    <a:cubicBezTo>
                      <a:pt x="3104" y="50"/>
                      <a:pt x="3084" y="30"/>
                      <a:pt x="3059" y="30"/>
                    </a:cubicBezTo>
                    <a:cubicBezTo>
                      <a:pt x="3053" y="30"/>
                      <a:pt x="3047" y="31"/>
                      <a:pt x="3041" y="33"/>
                    </a:cubicBezTo>
                    <a:cubicBezTo>
                      <a:pt x="3029" y="36"/>
                      <a:pt x="3018" y="37"/>
                      <a:pt x="3006" y="37"/>
                    </a:cubicBezTo>
                    <a:cubicBezTo>
                      <a:pt x="2985" y="37"/>
                      <a:pt x="2964" y="33"/>
                      <a:pt x="2942" y="25"/>
                    </a:cubicBezTo>
                    <a:cubicBezTo>
                      <a:pt x="2886" y="12"/>
                      <a:pt x="2826" y="6"/>
                      <a:pt x="2768" y="6"/>
                    </a:cubicBezTo>
                    <a:cubicBezTo>
                      <a:pt x="2732" y="6"/>
                      <a:pt x="2697" y="8"/>
                      <a:pt x="2663" y="13"/>
                    </a:cubicBezTo>
                    <a:cubicBezTo>
                      <a:pt x="2569" y="29"/>
                      <a:pt x="2475" y="25"/>
                      <a:pt x="2380" y="33"/>
                    </a:cubicBezTo>
                    <a:cubicBezTo>
                      <a:pt x="2339" y="37"/>
                      <a:pt x="2302" y="45"/>
                      <a:pt x="2261" y="45"/>
                    </a:cubicBezTo>
                    <a:lnTo>
                      <a:pt x="1962" y="45"/>
                    </a:lnTo>
                    <a:cubicBezTo>
                      <a:pt x="1736" y="41"/>
                      <a:pt x="1514" y="33"/>
                      <a:pt x="1293" y="21"/>
                    </a:cubicBezTo>
                    <a:cubicBezTo>
                      <a:pt x="1141" y="17"/>
                      <a:pt x="985" y="4"/>
                      <a:pt x="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5" name="Google Shape;2585;p85"/>
              <p:cNvSpPr/>
              <p:nvPr/>
            </p:nvSpPr>
            <p:spPr>
              <a:xfrm>
                <a:off x="1100140" y="3468655"/>
                <a:ext cx="1370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56" extrusionOk="0">
                    <a:moveTo>
                      <a:pt x="934" y="1"/>
                    </a:moveTo>
                    <a:cubicBezTo>
                      <a:pt x="884" y="1"/>
                      <a:pt x="834" y="5"/>
                      <a:pt x="784" y="19"/>
                    </a:cubicBezTo>
                    <a:cubicBezTo>
                      <a:pt x="755" y="14"/>
                      <a:pt x="726" y="12"/>
                      <a:pt x="697" y="12"/>
                    </a:cubicBezTo>
                    <a:cubicBezTo>
                      <a:pt x="591" y="12"/>
                      <a:pt x="485" y="38"/>
                      <a:pt x="377" y="38"/>
                    </a:cubicBezTo>
                    <a:cubicBezTo>
                      <a:pt x="347" y="38"/>
                      <a:pt x="318" y="36"/>
                      <a:pt x="288" y="31"/>
                    </a:cubicBezTo>
                    <a:cubicBezTo>
                      <a:pt x="259" y="27"/>
                      <a:pt x="229" y="25"/>
                      <a:pt x="200" y="25"/>
                    </a:cubicBezTo>
                    <a:cubicBezTo>
                      <a:pt x="170" y="25"/>
                      <a:pt x="140" y="27"/>
                      <a:pt x="111" y="31"/>
                    </a:cubicBezTo>
                    <a:cubicBezTo>
                      <a:pt x="70" y="35"/>
                      <a:pt x="29" y="52"/>
                      <a:pt x="1" y="80"/>
                    </a:cubicBezTo>
                    <a:cubicBezTo>
                      <a:pt x="24" y="114"/>
                      <a:pt x="65" y="137"/>
                      <a:pt x="106" y="137"/>
                    </a:cubicBezTo>
                    <a:cubicBezTo>
                      <a:pt x="115" y="137"/>
                      <a:pt x="123" y="136"/>
                      <a:pt x="132" y="134"/>
                    </a:cubicBezTo>
                    <a:cubicBezTo>
                      <a:pt x="148" y="132"/>
                      <a:pt x="164" y="131"/>
                      <a:pt x="179" y="131"/>
                    </a:cubicBezTo>
                    <a:cubicBezTo>
                      <a:pt x="194" y="131"/>
                      <a:pt x="210" y="132"/>
                      <a:pt x="226" y="134"/>
                    </a:cubicBezTo>
                    <a:lnTo>
                      <a:pt x="329" y="138"/>
                    </a:lnTo>
                    <a:lnTo>
                      <a:pt x="456" y="146"/>
                    </a:lnTo>
                    <a:cubicBezTo>
                      <a:pt x="464" y="148"/>
                      <a:pt x="472" y="149"/>
                      <a:pt x="481" y="149"/>
                    </a:cubicBezTo>
                    <a:cubicBezTo>
                      <a:pt x="489" y="149"/>
                      <a:pt x="497" y="148"/>
                      <a:pt x="505" y="146"/>
                    </a:cubicBezTo>
                    <a:cubicBezTo>
                      <a:pt x="546" y="135"/>
                      <a:pt x="587" y="131"/>
                      <a:pt x="629" y="131"/>
                    </a:cubicBezTo>
                    <a:cubicBezTo>
                      <a:pt x="692" y="131"/>
                      <a:pt x="757" y="139"/>
                      <a:pt x="821" y="142"/>
                    </a:cubicBezTo>
                    <a:cubicBezTo>
                      <a:pt x="838" y="138"/>
                      <a:pt x="858" y="134"/>
                      <a:pt x="875" y="130"/>
                    </a:cubicBezTo>
                    <a:cubicBezTo>
                      <a:pt x="907" y="119"/>
                      <a:pt x="941" y="114"/>
                      <a:pt x="975" y="114"/>
                    </a:cubicBezTo>
                    <a:cubicBezTo>
                      <a:pt x="1008" y="114"/>
                      <a:pt x="1041" y="119"/>
                      <a:pt x="1072" y="130"/>
                    </a:cubicBezTo>
                    <a:cubicBezTo>
                      <a:pt x="1086" y="133"/>
                      <a:pt x="1101" y="135"/>
                      <a:pt x="1117" y="135"/>
                    </a:cubicBezTo>
                    <a:cubicBezTo>
                      <a:pt x="1123" y="135"/>
                      <a:pt x="1130" y="135"/>
                      <a:pt x="1137" y="134"/>
                    </a:cubicBezTo>
                    <a:cubicBezTo>
                      <a:pt x="1159" y="130"/>
                      <a:pt x="1181" y="128"/>
                      <a:pt x="1203" y="128"/>
                    </a:cubicBezTo>
                    <a:cubicBezTo>
                      <a:pt x="1252" y="128"/>
                      <a:pt x="1301" y="137"/>
                      <a:pt x="1346" y="154"/>
                    </a:cubicBezTo>
                    <a:cubicBezTo>
                      <a:pt x="1352" y="155"/>
                      <a:pt x="1358" y="156"/>
                      <a:pt x="1364" y="156"/>
                    </a:cubicBezTo>
                    <a:cubicBezTo>
                      <a:pt x="1380" y="156"/>
                      <a:pt x="1396" y="152"/>
                      <a:pt x="1408" y="146"/>
                    </a:cubicBezTo>
                    <a:cubicBezTo>
                      <a:pt x="1433" y="130"/>
                      <a:pt x="1453" y="113"/>
                      <a:pt x="1474" y="97"/>
                    </a:cubicBezTo>
                    <a:cubicBezTo>
                      <a:pt x="1536" y="129"/>
                      <a:pt x="1572" y="146"/>
                      <a:pt x="1599" y="146"/>
                    </a:cubicBezTo>
                    <a:cubicBezTo>
                      <a:pt x="1631" y="146"/>
                      <a:pt x="1650" y="122"/>
                      <a:pt x="1683" y="68"/>
                    </a:cubicBezTo>
                    <a:cubicBezTo>
                      <a:pt x="1683" y="31"/>
                      <a:pt x="1667" y="15"/>
                      <a:pt x="1642" y="15"/>
                    </a:cubicBezTo>
                    <a:lnTo>
                      <a:pt x="1584" y="15"/>
                    </a:lnTo>
                    <a:cubicBezTo>
                      <a:pt x="1542" y="25"/>
                      <a:pt x="1500" y="29"/>
                      <a:pt x="1457" y="29"/>
                    </a:cubicBezTo>
                    <a:cubicBezTo>
                      <a:pt x="1385" y="29"/>
                      <a:pt x="1312" y="19"/>
                      <a:pt x="1240" y="19"/>
                    </a:cubicBezTo>
                    <a:cubicBezTo>
                      <a:pt x="1139" y="19"/>
                      <a:pt x="1036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6" name="Google Shape;2586;p85"/>
              <p:cNvSpPr/>
              <p:nvPr/>
            </p:nvSpPr>
            <p:spPr>
              <a:xfrm>
                <a:off x="968903" y="3470446"/>
                <a:ext cx="104941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" extrusionOk="0">
                    <a:moveTo>
                      <a:pt x="944" y="1"/>
                    </a:moveTo>
                    <a:cubicBezTo>
                      <a:pt x="829" y="1"/>
                      <a:pt x="714" y="1"/>
                      <a:pt x="599" y="5"/>
                    </a:cubicBezTo>
                    <a:cubicBezTo>
                      <a:pt x="538" y="5"/>
                      <a:pt x="476" y="21"/>
                      <a:pt x="414" y="21"/>
                    </a:cubicBezTo>
                    <a:cubicBezTo>
                      <a:pt x="363" y="24"/>
                      <a:pt x="312" y="24"/>
                      <a:pt x="261" y="24"/>
                    </a:cubicBezTo>
                    <a:cubicBezTo>
                      <a:pt x="209" y="24"/>
                      <a:pt x="158" y="24"/>
                      <a:pt x="107" y="26"/>
                    </a:cubicBezTo>
                    <a:cubicBezTo>
                      <a:pt x="101" y="25"/>
                      <a:pt x="95" y="25"/>
                      <a:pt x="88" y="25"/>
                    </a:cubicBezTo>
                    <a:cubicBezTo>
                      <a:pt x="57" y="25"/>
                      <a:pt x="24" y="34"/>
                      <a:pt x="0" y="54"/>
                    </a:cubicBezTo>
                    <a:cubicBezTo>
                      <a:pt x="45" y="110"/>
                      <a:pt x="95" y="126"/>
                      <a:pt x="146" y="126"/>
                    </a:cubicBezTo>
                    <a:cubicBezTo>
                      <a:pt x="178" y="126"/>
                      <a:pt x="210" y="120"/>
                      <a:pt x="242" y="112"/>
                    </a:cubicBezTo>
                    <a:cubicBezTo>
                      <a:pt x="255" y="106"/>
                      <a:pt x="270" y="103"/>
                      <a:pt x="284" y="103"/>
                    </a:cubicBezTo>
                    <a:cubicBezTo>
                      <a:pt x="300" y="103"/>
                      <a:pt x="317" y="107"/>
                      <a:pt x="332" y="116"/>
                    </a:cubicBezTo>
                    <a:cubicBezTo>
                      <a:pt x="345" y="125"/>
                      <a:pt x="362" y="130"/>
                      <a:pt x="378" y="130"/>
                    </a:cubicBezTo>
                    <a:cubicBezTo>
                      <a:pt x="383" y="130"/>
                      <a:pt x="389" y="129"/>
                      <a:pt x="394" y="128"/>
                    </a:cubicBezTo>
                    <a:cubicBezTo>
                      <a:pt x="426" y="114"/>
                      <a:pt x="458" y="109"/>
                      <a:pt x="491" y="109"/>
                    </a:cubicBezTo>
                    <a:cubicBezTo>
                      <a:pt x="537" y="109"/>
                      <a:pt x="584" y="118"/>
                      <a:pt x="631" y="118"/>
                    </a:cubicBezTo>
                    <a:cubicBezTo>
                      <a:pt x="643" y="118"/>
                      <a:pt x="656" y="118"/>
                      <a:pt x="669" y="116"/>
                    </a:cubicBezTo>
                    <a:cubicBezTo>
                      <a:pt x="716" y="112"/>
                      <a:pt x="763" y="110"/>
                      <a:pt x="810" y="110"/>
                    </a:cubicBezTo>
                    <a:cubicBezTo>
                      <a:pt x="858" y="110"/>
                      <a:pt x="905" y="112"/>
                      <a:pt x="952" y="116"/>
                    </a:cubicBezTo>
                    <a:cubicBezTo>
                      <a:pt x="977" y="116"/>
                      <a:pt x="1001" y="112"/>
                      <a:pt x="1026" y="108"/>
                    </a:cubicBezTo>
                    <a:lnTo>
                      <a:pt x="1186" y="95"/>
                    </a:lnTo>
                    <a:cubicBezTo>
                      <a:pt x="1188" y="95"/>
                      <a:pt x="1191" y="95"/>
                      <a:pt x="1193" y="95"/>
                    </a:cubicBezTo>
                    <a:cubicBezTo>
                      <a:pt x="1205" y="95"/>
                      <a:pt x="1219" y="98"/>
                      <a:pt x="1231" y="98"/>
                    </a:cubicBezTo>
                    <a:cubicBezTo>
                      <a:pt x="1252" y="98"/>
                      <a:pt x="1271" y="90"/>
                      <a:pt x="1280" y="50"/>
                    </a:cubicBezTo>
                    <a:cubicBezTo>
                      <a:pt x="1288" y="13"/>
                      <a:pt x="1260" y="1"/>
                      <a:pt x="1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7" name="Google Shape;2587;p85"/>
              <p:cNvSpPr/>
              <p:nvPr/>
            </p:nvSpPr>
            <p:spPr>
              <a:xfrm>
                <a:off x="907029" y="3472156"/>
                <a:ext cx="41195" cy="838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3" extrusionOk="0">
                    <a:moveTo>
                      <a:pt x="356" y="1"/>
                    </a:moveTo>
                    <a:cubicBezTo>
                      <a:pt x="258" y="1"/>
                      <a:pt x="162" y="5"/>
                      <a:pt x="67" y="5"/>
                    </a:cubicBezTo>
                    <a:cubicBezTo>
                      <a:pt x="46" y="9"/>
                      <a:pt x="21" y="17"/>
                      <a:pt x="1" y="29"/>
                    </a:cubicBezTo>
                    <a:cubicBezTo>
                      <a:pt x="13" y="70"/>
                      <a:pt x="46" y="95"/>
                      <a:pt x="87" y="99"/>
                    </a:cubicBezTo>
                    <a:cubicBezTo>
                      <a:pt x="116" y="101"/>
                      <a:pt x="144" y="102"/>
                      <a:pt x="171" y="102"/>
                    </a:cubicBezTo>
                    <a:cubicBezTo>
                      <a:pt x="199" y="102"/>
                      <a:pt x="227" y="101"/>
                      <a:pt x="255" y="99"/>
                    </a:cubicBezTo>
                    <a:cubicBezTo>
                      <a:pt x="289" y="89"/>
                      <a:pt x="323" y="85"/>
                      <a:pt x="356" y="85"/>
                    </a:cubicBezTo>
                    <a:cubicBezTo>
                      <a:pt x="380" y="85"/>
                      <a:pt x="404" y="87"/>
                      <a:pt x="428" y="91"/>
                    </a:cubicBezTo>
                    <a:cubicBezTo>
                      <a:pt x="432" y="92"/>
                      <a:pt x="437" y="92"/>
                      <a:pt x="441" y="92"/>
                    </a:cubicBezTo>
                    <a:cubicBezTo>
                      <a:pt x="470" y="92"/>
                      <a:pt x="491" y="66"/>
                      <a:pt x="506" y="5"/>
                    </a:cubicBezTo>
                    <a:cubicBezTo>
                      <a:pt x="455" y="2"/>
                      <a:pt x="405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8" name="Google Shape;2588;p85"/>
              <p:cNvSpPr/>
              <p:nvPr/>
            </p:nvSpPr>
            <p:spPr>
              <a:xfrm>
                <a:off x="954167" y="3472400"/>
                <a:ext cx="7978" cy="7246"/>
              </a:xfrm>
              <a:custGeom>
                <a:avLst/>
                <a:gdLst/>
                <a:ahLst/>
                <a:cxnLst/>
                <a:rect l="l" t="t" r="r" b="b"/>
                <a:pathLst>
                  <a:path w="98" h="89" extrusionOk="0">
                    <a:moveTo>
                      <a:pt x="59" y="1"/>
                    </a:moveTo>
                    <a:cubicBezTo>
                      <a:pt x="56" y="1"/>
                      <a:pt x="53" y="1"/>
                      <a:pt x="50" y="2"/>
                    </a:cubicBezTo>
                    <a:cubicBezTo>
                      <a:pt x="33" y="6"/>
                      <a:pt x="17" y="18"/>
                      <a:pt x="9" y="34"/>
                    </a:cubicBezTo>
                    <a:cubicBezTo>
                      <a:pt x="1" y="58"/>
                      <a:pt x="26" y="88"/>
                      <a:pt x="60" y="88"/>
                    </a:cubicBezTo>
                    <a:cubicBezTo>
                      <a:pt x="62" y="88"/>
                      <a:pt x="64" y="88"/>
                      <a:pt x="66" y="88"/>
                    </a:cubicBezTo>
                    <a:cubicBezTo>
                      <a:pt x="70" y="80"/>
                      <a:pt x="87" y="63"/>
                      <a:pt x="91" y="47"/>
                    </a:cubicBezTo>
                    <a:cubicBezTo>
                      <a:pt x="98" y="12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9" name="Google Shape;2589;p85"/>
              <p:cNvSpPr/>
              <p:nvPr/>
            </p:nvSpPr>
            <p:spPr>
              <a:xfrm>
                <a:off x="1085079" y="3471505"/>
                <a:ext cx="8793" cy="586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79" y="0"/>
                    </a:moveTo>
                    <a:cubicBezTo>
                      <a:pt x="58" y="4"/>
                      <a:pt x="38" y="4"/>
                      <a:pt x="17" y="13"/>
                    </a:cubicBezTo>
                    <a:cubicBezTo>
                      <a:pt x="13" y="13"/>
                      <a:pt x="9" y="29"/>
                      <a:pt x="1" y="45"/>
                    </a:cubicBezTo>
                    <a:cubicBezTo>
                      <a:pt x="15" y="62"/>
                      <a:pt x="37" y="72"/>
                      <a:pt x="59" y="72"/>
                    </a:cubicBezTo>
                    <a:cubicBezTo>
                      <a:pt x="69" y="72"/>
                      <a:pt x="78" y="70"/>
                      <a:pt x="87" y="66"/>
                    </a:cubicBezTo>
                    <a:cubicBezTo>
                      <a:pt x="104" y="54"/>
                      <a:pt x="108" y="29"/>
                      <a:pt x="95" y="13"/>
                    </a:cubicBezTo>
                    <a:cubicBezTo>
                      <a:pt x="91" y="8"/>
                      <a:pt x="8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0" name="Google Shape;2590;p85"/>
              <p:cNvSpPr/>
              <p:nvPr/>
            </p:nvSpPr>
            <p:spPr>
              <a:xfrm>
                <a:off x="1343319" y="3804889"/>
                <a:ext cx="215906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8" extrusionOk="0">
                    <a:moveTo>
                      <a:pt x="2606" y="0"/>
                    </a:moveTo>
                    <a:cubicBezTo>
                      <a:pt x="2516" y="0"/>
                      <a:pt x="2426" y="17"/>
                      <a:pt x="2336" y="21"/>
                    </a:cubicBezTo>
                    <a:cubicBezTo>
                      <a:pt x="2327" y="22"/>
                      <a:pt x="2319" y="22"/>
                      <a:pt x="2311" y="22"/>
                    </a:cubicBezTo>
                    <a:cubicBezTo>
                      <a:pt x="2278" y="22"/>
                      <a:pt x="2245" y="17"/>
                      <a:pt x="2212" y="17"/>
                    </a:cubicBezTo>
                    <a:cubicBezTo>
                      <a:pt x="2196" y="17"/>
                      <a:pt x="2180" y="21"/>
                      <a:pt x="2159" y="21"/>
                    </a:cubicBezTo>
                    <a:lnTo>
                      <a:pt x="1954" y="21"/>
                    </a:lnTo>
                    <a:cubicBezTo>
                      <a:pt x="1909" y="17"/>
                      <a:pt x="1860" y="9"/>
                      <a:pt x="1814" y="9"/>
                    </a:cubicBezTo>
                    <a:cubicBezTo>
                      <a:pt x="1630" y="17"/>
                      <a:pt x="1445" y="25"/>
                      <a:pt x="1265" y="33"/>
                    </a:cubicBezTo>
                    <a:cubicBezTo>
                      <a:pt x="1236" y="33"/>
                      <a:pt x="1211" y="33"/>
                      <a:pt x="1187" y="29"/>
                    </a:cubicBezTo>
                    <a:cubicBezTo>
                      <a:pt x="1162" y="25"/>
                      <a:pt x="1136" y="22"/>
                      <a:pt x="1110" y="22"/>
                    </a:cubicBezTo>
                    <a:cubicBezTo>
                      <a:pt x="1064" y="22"/>
                      <a:pt x="1018" y="30"/>
                      <a:pt x="973" y="45"/>
                    </a:cubicBezTo>
                    <a:cubicBezTo>
                      <a:pt x="965" y="45"/>
                      <a:pt x="953" y="50"/>
                      <a:pt x="945" y="50"/>
                    </a:cubicBezTo>
                    <a:cubicBezTo>
                      <a:pt x="797" y="58"/>
                      <a:pt x="649" y="54"/>
                      <a:pt x="505" y="70"/>
                    </a:cubicBezTo>
                    <a:cubicBezTo>
                      <a:pt x="455" y="76"/>
                      <a:pt x="405" y="78"/>
                      <a:pt x="356" y="78"/>
                    </a:cubicBezTo>
                    <a:cubicBezTo>
                      <a:pt x="301" y="78"/>
                      <a:pt x="247" y="76"/>
                      <a:pt x="193" y="76"/>
                    </a:cubicBezTo>
                    <a:cubicBezTo>
                      <a:pt x="163" y="76"/>
                      <a:pt x="133" y="76"/>
                      <a:pt x="103" y="78"/>
                    </a:cubicBezTo>
                    <a:cubicBezTo>
                      <a:pt x="98" y="78"/>
                      <a:pt x="93" y="78"/>
                      <a:pt x="88" y="78"/>
                    </a:cubicBezTo>
                    <a:cubicBezTo>
                      <a:pt x="53" y="78"/>
                      <a:pt x="22" y="91"/>
                      <a:pt x="1" y="119"/>
                    </a:cubicBezTo>
                    <a:cubicBezTo>
                      <a:pt x="13" y="148"/>
                      <a:pt x="21" y="177"/>
                      <a:pt x="34" y="205"/>
                    </a:cubicBezTo>
                    <a:cubicBezTo>
                      <a:pt x="38" y="205"/>
                      <a:pt x="46" y="210"/>
                      <a:pt x="50" y="210"/>
                    </a:cubicBezTo>
                    <a:cubicBezTo>
                      <a:pt x="61" y="208"/>
                      <a:pt x="73" y="208"/>
                      <a:pt x="85" y="208"/>
                    </a:cubicBezTo>
                    <a:cubicBezTo>
                      <a:pt x="103" y="208"/>
                      <a:pt x="122" y="209"/>
                      <a:pt x="140" y="209"/>
                    </a:cubicBezTo>
                    <a:cubicBezTo>
                      <a:pt x="179" y="209"/>
                      <a:pt x="218" y="204"/>
                      <a:pt x="255" y="177"/>
                    </a:cubicBezTo>
                    <a:cubicBezTo>
                      <a:pt x="258" y="174"/>
                      <a:pt x="261" y="173"/>
                      <a:pt x="265" y="173"/>
                    </a:cubicBezTo>
                    <a:cubicBezTo>
                      <a:pt x="276" y="173"/>
                      <a:pt x="291" y="179"/>
                      <a:pt x="309" y="185"/>
                    </a:cubicBezTo>
                    <a:cubicBezTo>
                      <a:pt x="349" y="211"/>
                      <a:pt x="398" y="225"/>
                      <a:pt x="449" y="225"/>
                    </a:cubicBezTo>
                    <a:cubicBezTo>
                      <a:pt x="471" y="225"/>
                      <a:pt x="492" y="223"/>
                      <a:pt x="514" y="218"/>
                    </a:cubicBezTo>
                    <a:cubicBezTo>
                      <a:pt x="543" y="210"/>
                      <a:pt x="573" y="206"/>
                      <a:pt x="603" y="206"/>
                    </a:cubicBezTo>
                    <a:cubicBezTo>
                      <a:pt x="637" y="206"/>
                      <a:pt x="672" y="211"/>
                      <a:pt x="707" y="222"/>
                    </a:cubicBezTo>
                    <a:cubicBezTo>
                      <a:pt x="719" y="224"/>
                      <a:pt x="732" y="225"/>
                      <a:pt x="746" y="225"/>
                    </a:cubicBezTo>
                    <a:cubicBezTo>
                      <a:pt x="760" y="225"/>
                      <a:pt x="774" y="224"/>
                      <a:pt x="789" y="222"/>
                    </a:cubicBezTo>
                    <a:cubicBezTo>
                      <a:pt x="806" y="222"/>
                      <a:pt x="828" y="208"/>
                      <a:pt x="850" y="208"/>
                    </a:cubicBezTo>
                    <a:cubicBezTo>
                      <a:pt x="854" y="208"/>
                      <a:pt x="858" y="208"/>
                      <a:pt x="862" y="210"/>
                    </a:cubicBezTo>
                    <a:cubicBezTo>
                      <a:pt x="901" y="220"/>
                      <a:pt x="940" y="224"/>
                      <a:pt x="979" y="224"/>
                    </a:cubicBezTo>
                    <a:cubicBezTo>
                      <a:pt x="1061" y="224"/>
                      <a:pt x="1142" y="208"/>
                      <a:pt x="1224" y="208"/>
                    </a:cubicBezTo>
                    <a:cubicBezTo>
                      <a:pt x="1257" y="208"/>
                      <a:pt x="1289" y="211"/>
                      <a:pt x="1322" y="218"/>
                    </a:cubicBezTo>
                    <a:cubicBezTo>
                      <a:pt x="1356" y="223"/>
                      <a:pt x="1388" y="225"/>
                      <a:pt x="1420" y="225"/>
                    </a:cubicBezTo>
                    <a:cubicBezTo>
                      <a:pt x="1443" y="225"/>
                      <a:pt x="1466" y="224"/>
                      <a:pt x="1490" y="222"/>
                    </a:cubicBezTo>
                    <a:cubicBezTo>
                      <a:pt x="1617" y="230"/>
                      <a:pt x="1745" y="234"/>
                      <a:pt x="1872" y="247"/>
                    </a:cubicBezTo>
                    <a:cubicBezTo>
                      <a:pt x="1879" y="246"/>
                      <a:pt x="1887" y="246"/>
                      <a:pt x="1894" y="246"/>
                    </a:cubicBezTo>
                    <a:cubicBezTo>
                      <a:pt x="1932" y="246"/>
                      <a:pt x="1969" y="254"/>
                      <a:pt x="2003" y="271"/>
                    </a:cubicBezTo>
                    <a:cubicBezTo>
                      <a:pt x="2029" y="284"/>
                      <a:pt x="2053" y="288"/>
                      <a:pt x="2078" y="288"/>
                    </a:cubicBezTo>
                    <a:cubicBezTo>
                      <a:pt x="2117" y="288"/>
                      <a:pt x="2156" y="278"/>
                      <a:pt x="2196" y="275"/>
                    </a:cubicBezTo>
                    <a:cubicBezTo>
                      <a:pt x="2260" y="272"/>
                      <a:pt x="2326" y="269"/>
                      <a:pt x="2392" y="269"/>
                    </a:cubicBezTo>
                    <a:cubicBezTo>
                      <a:pt x="2420" y="269"/>
                      <a:pt x="2447" y="270"/>
                      <a:pt x="2475" y="271"/>
                    </a:cubicBezTo>
                    <a:cubicBezTo>
                      <a:pt x="2532" y="279"/>
                      <a:pt x="2590" y="288"/>
                      <a:pt x="2651" y="288"/>
                    </a:cubicBezTo>
                    <a:lnTo>
                      <a:pt x="2651" y="9"/>
                    </a:lnTo>
                    <a:cubicBezTo>
                      <a:pt x="2635" y="0"/>
                      <a:pt x="2619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1" name="Google Shape;2591;p85"/>
              <p:cNvSpPr/>
              <p:nvPr/>
            </p:nvSpPr>
            <p:spPr>
              <a:xfrm>
                <a:off x="1342993" y="3762310"/>
                <a:ext cx="215906" cy="23284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6" extrusionOk="0">
                    <a:moveTo>
                      <a:pt x="2414" y="1"/>
                    </a:moveTo>
                    <a:cubicBezTo>
                      <a:pt x="2404" y="1"/>
                      <a:pt x="2394" y="1"/>
                      <a:pt x="2385" y="2"/>
                    </a:cubicBezTo>
                    <a:cubicBezTo>
                      <a:pt x="2221" y="19"/>
                      <a:pt x="2056" y="35"/>
                      <a:pt x="1892" y="47"/>
                    </a:cubicBezTo>
                    <a:cubicBezTo>
                      <a:pt x="1880" y="48"/>
                      <a:pt x="1868" y="48"/>
                      <a:pt x="1856" y="48"/>
                    </a:cubicBezTo>
                    <a:cubicBezTo>
                      <a:pt x="1808" y="48"/>
                      <a:pt x="1761" y="43"/>
                      <a:pt x="1712" y="43"/>
                    </a:cubicBezTo>
                    <a:cubicBezTo>
                      <a:pt x="1642" y="43"/>
                      <a:pt x="1576" y="47"/>
                      <a:pt x="1507" y="56"/>
                    </a:cubicBezTo>
                    <a:cubicBezTo>
                      <a:pt x="1478" y="60"/>
                      <a:pt x="1448" y="62"/>
                      <a:pt x="1418" y="62"/>
                    </a:cubicBezTo>
                    <a:cubicBezTo>
                      <a:pt x="1389" y="62"/>
                      <a:pt x="1359" y="60"/>
                      <a:pt x="1330" y="56"/>
                    </a:cubicBezTo>
                    <a:cubicBezTo>
                      <a:pt x="1314" y="54"/>
                      <a:pt x="1297" y="54"/>
                      <a:pt x="1281" y="54"/>
                    </a:cubicBezTo>
                    <a:cubicBezTo>
                      <a:pt x="1236" y="54"/>
                      <a:pt x="1191" y="58"/>
                      <a:pt x="1145" y="64"/>
                    </a:cubicBezTo>
                    <a:cubicBezTo>
                      <a:pt x="1122" y="67"/>
                      <a:pt x="1097" y="70"/>
                      <a:pt x="1073" y="70"/>
                    </a:cubicBezTo>
                    <a:cubicBezTo>
                      <a:pt x="1062" y="70"/>
                      <a:pt x="1053" y="69"/>
                      <a:pt x="1043" y="68"/>
                    </a:cubicBezTo>
                    <a:cubicBezTo>
                      <a:pt x="981" y="60"/>
                      <a:pt x="920" y="56"/>
                      <a:pt x="859" y="56"/>
                    </a:cubicBezTo>
                    <a:cubicBezTo>
                      <a:pt x="798" y="56"/>
                      <a:pt x="737" y="60"/>
                      <a:pt x="678" y="68"/>
                    </a:cubicBezTo>
                    <a:cubicBezTo>
                      <a:pt x="526" y="84"/>
                      <a:pt x="370" y="88"/>
                      <a:pt x="218" y="97"/>
                    </a:cubicBezTo>
                    <a:cubicBezTo>
                      <a:pt x="181" y="97"/>
                      <a:pt x="148" y="88"/>
                      <a:pt x="116" y="80"/>
                    </a:cubicBezTo>
                    <a:cubicBezTo>
                      <a:pt x="109" y="79"/>
                      <a:pt x="103" y="79"/>
                      <a:pt x="97" y="79"/>
                    </a:cubicBezTo>
                    <a:cubicBezTo>
                      <a:pt x="55" y="79"/>
                      <a:pt x="19" y="102"/>
                      <a:pt x="1" y="142"/>
                    </a:cubicBezTo>
                    <a:cubicBezTo>
                      <a:pt x="13" y="170"/>
                      <a:pt x="25" y="199"/>
                      <a:pt x="42" y="232"/>
                    </a:cubicBezTo>
                    <a:cubicBezTo>
                      <a:pt x="75" y="228"/>
                      <a:pt x="116" y="232"/>
                      <a:pt x="140" y="211"/>
                    </a:cubicBezTo>
                    <a:cubicBezTo>
                      <a:pt x="158" y="198"/>
                      <a:pt x="179" y="192"/>
                      <a:pt x="199" y="192"/>
                    </a:cubicBezTo>
                    <a:cubicBezTo>
                      <a:pt x="216" y="192"/>
                      <a:pt x="232" y="196"/>
                      <a:pt x="247" y="203"/>
                    </a:cubicBezTo>
                    <a:cubicBezTo>
                      <a:pt x="305" y="222"/>
                      <a:pt x="366" y="231"/>
                      <a:pt x="427" y="231"/>
                    </a:cubicBezTo>
                    <a:cubicBezTo>
                      <a:pt x="448" y="231"/>
                      <a:pt x="468" y="230"/>
                      <a:pt x="489" y="228"/>
                    </a:cubicBezTo>
                    <a:cubicBezTo>
                      <a:pt x="551" y="228"/>
                      <a:pt x="616" y="224"/>
                      <a:pt x="678" y="216"/>
                    </a:cubicBezTo>
                    <a:cubicBezTo>
                      <a:pt x="699" y="212"/>
                      <a:pt x="719" y="211"/>
                      <a:pt x="740" y="211"/>
                    </a:cubicBezTo>
                    <a:cubicBezTo>
                      <a:pt x="812" y="211"/>
                      <a:pt x="882" y="228"/>
                      <a:pt x="953" y="228"/>
                    </a:cubicBezTo>
                    <a:cubicBezTo>
                      <a:pt x="1055" y="228"/>
                      <a:pt x="1156" y="251"/>
                      <a:pt x="1257" y="251"/>
                    </a:cubicBezTo>
                    <a:cubicBezTo>
                      <a:pt x="1286" y="251"/>
                      <a:pt x="1314" y="249"/>
                      <a:pt x="1342" y="244"/>
                    </a:cubicBezTo>
                    <a:cubicBezTo>
                      <a:pt x="1383" y="244"/>
                      <a:pt x="1429" y="248"/>
                      <a:pt x="1470" y="257"/>
                    </a:cubicBezTo>
                    <a:cubicBezTo>
                      <a:pt x="1510" y="260"/>
                      <a:pt x="1551" y="261"/>
                      <a:pt x="1590" y="261"/>
                    </a:cubicBezTo>
                    <a:cubicBezTo>
                      <a:pt x="1663" y="261"/>
                      <a:pt x="1735" y="256"/>
                      <a:pt x="1806" y="248"/>
                    </a:cubicBezTo>
                    <a:cubicBezTo>
                      <a:pt x="1832" y="247"/>
                      <a:pt x="1857" y="247"/>
                      <a:pt x="1882" y="247"/>
                    </a:cubicBezTo>
                    <a:cubicBezTo>
                      <a:pt x="1958" y="247"/>
                      <a:pt x="2032" y="251"/>
                      <a:pt x="2106" y="261"/>
                    </a:cubicBezTo>
                    <a:cubicBezTo>
                      <a:pt x="2192" y="269"/>
                      <a:pt x="2282" y="265"/>
                      <a:pt x="2368" y="269"/>
                    </a:cubicBezTo>
                    <a:cubicBezTo>
                      <a:pt x="2450" y="269"/>
                      <a:pt x="2528" y="273"/>
                      <a:pt x="2610" y="285"/>
                    </a:cubicBezTo>
                    <a:lnTo>
                      <a:pt x="2651" y="285"/>
                    </a:lnTo>
                    <a:lnTo>
                      <a:pt x="2651" y="43"/>
                    </a:lnTo>
                    <a:cubicBezTo>
                      <a:pt x="2575" y="29"/>
                      <a:pt x="2494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2" name="Google Shape;2592;p85"/>
              <p:cNvSpPr/>
              <p:nvPr/>
            </p:nvSpPr>
            <p:spPr>
              <a:xfrm>
                <a:off x="1377105" y="3847305"/>
                <a:ext cx="181468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7" extrusionOk="0">
                    <a:moveTo>
                      <a:pt x="2183" y="0"/>
                    </a:moveTo>
                    <a:cubicBezTo>
                      <a:pt x="2119" y="8"/>
                      <a:pt x="2054" y="19"/>
                      <a:pt x="1992" y="19"/>
                    </a:cubicBezTo>
                    <a:cubicBezTo>
                      <a:pt x="1955" y="19"/>
                      <a:pt x="1919" y="15"/>
                      <a:pt x="1884" y="5"/>
                    </a:cubicBezTo>
                    <a:cubicBezTo>
                      <a:pt x="1881" y="4"/>
                      <a:pt x="1878" y="4"/>
                      <a:pt x="1875" y="4"/>
                    </a:cubicBezTo>
                    <a:cubicBezTo>
                      <a:pt x="1856" y="4"/>
                      <a:pt x="1836" y="13"/>
                      <a:pt x="1818" y="13"/>
                    </a:cubicBezTo>
                    <a:cubicBezTo>
                      <a:pt x="1791" y="15"/>
                      <a:pt x="1766" y="16"/>
                      <a:pt x="1741" y="16"/>
                    </a:cubicBezTo>
                    <a:cubicBezTo>
                      <a:pt x="1715" y="16"/>
                      <a:pt x="1691" y="15"/>
                      <a:pt x="1666" y="13"/>
                    </a:cubicBezTo>
                    <a:cubicBezTo>
                      <a:pt x="1635" y="9"/>
                      <a:pt x="1603" y="7"/>
                      <a:pt x="1572" y="7"/>
                    </a:cubicBezTo>
                    <a:cubicBezTo>
                      <a:pt x="1534" y="7"/>
                      <a:pt x="1495" y="10"/>
                      <a:pt x="1457" y="17"/>
                    </a:cubicBezTo>
                    <a:cubicBezTo>
                      <a:pt x="1406" y="23"/>
                      <a:pt x="1355" y="27"/>
                      <a:pt x="1305" y="27"/>
                    </a:cubicBezTo>
                    <a:cubicBezTo>
                      <a:pt x="1287" y="27"/>
                      <a:pt x="1269" y="26"/>
                      <a:pt x="1252" y="25"/>
                    </a:cubicBezTo>
                    <a:cubicBezTo>
                      <a:pt x="1196" y="22"/>
                      <a:pt x="1140" y="21"/>
                      <a:pt x="1084" y="21"/>
                    </a:cubicBezTo>
                    <a:cubicBezTo>
                      <a:pt x="972" y="21"/>
                      <a:pt x="861" y="26"/>
                      <a:pt x="751" y="37"/>
                    </a:cubicBezTo>
                    <a:cubicBezTo>
                      <a:pt x="575" y="54"/>
                      <a:pt x="394" y="58"/>
                      <a:pt x="218" y="66"/>
                    </a:cubicBezTo>
                    <a:lnTo>
                      <a:pt x="123" y="66"/>
                    </a:lnTo>
                    <a:cubicBezTo>
                      <a:pt x="86" y="74"/>
                      <a:pt x="45" y="87"/>
                      <a:pt x="8" y="99"/>
                    </a:cubicBezTo>
                    <a:lnTo>
                      <a:pt x="0" y="128"/>
                    </a:lnTo>
                    <a:cubicBezTo>
                      <a:pt x="17" y="148"/>
                      <a:pt x="29" y="177"/>
                      <a:pt x="45" y="181"/>
                    </a:cubicBezTo>
                    <a:cubicBezTo>
                      <a:pt x="103" y="189"/>
                      <a:pt x="156" y="197"/>
                      <a:pt x="214" y="197"/>
                    </a:cubicBezTo>
                    <a:cubicBezTo>
                      <a:pt x="237" y="194"/>
                      <a:pt x="261" y="193"/>
                      <a:pt x="285" y="193"/>
                    </a:cubicBezTo>
                    <a:cubicBezTo>
                      <a:pt x="325" y="193"/>
                      <a:pt x="364" y="196"/>
                      <a:pt x="402" y="202"/>
                    </a:cubicBezTo>
                    <a:cubicBezTo>
                      <a:pt x="429" y="212"/>
                      <a:pt x="457" y="217"/>
                      <a:pt x="484" y="217"/>
                    </a:cubicBezTo>
                    <a:cubicBezTo>
                      <a:pt x="512" y="217"/>
                      <a:pt x="540" y="212"/>
                      <a:pt x="566" y="202"/>
                    </a:cubicBezTo>
                    <a:cubicBezTo>
                      <a:pt x="581" y="199"/>
                      <a:pt x="598" y="196"/>
                      <a:pt x="613" y="196"/>
                    </a:cubicBezTo>
                    <a:cubicBezTo>
                      <a:pt x="620" y="196"/>
                      <a:pt x="626" y="196"/>
                      <a:pt x="632" y="197"/>
                    </a:cubicBezTo>
                    <a:cubicBezTo>
                      <a:pt x="714" y="214"/>
                      <a:pt x="795" y="218"/>
                      <a:pt x="876" y="218"/>
                    </a:cubicBezTo>
                    <a:cubicBezTo>
                      <a:pt x="957" y="218"/>
                      <a:pt x="1038" y="214"/>
                      <a:pt x="1120" y="214"/>
                    </a:cubicBezTo>
                    <a:cubicBezTo>
                      <a:pt x="1243" y="214"/>
                      <a:pt x="1375" y="234"/>
                      <a:pt x="1494" y="243"/>
                    </a:cubicBezTo>
                    <a:cubicBezTo>
                      <a:pt x="1609" y="251"/>
                      <a:pt x="1728" y="251"/>
                      <a:pt x="1847" y="259"/>
                    </a:cubicBezTo>
                    <a:cubicBezTo>
                      <a:pt x="1857" y="258"/>
                      <a:pt x="1866" y="257"/>
                      <a:pt x="1876" y="257"/>
                    </a:cubicBezTo>
                    <a:cubicBezTo>
                      <a:pt x="1903" y="257"/>
                      <a:pt x="1930" y="261"/>
                      <a:pt x="1957" y="267"/>
                    </a:cubicBezTo>
                    <a:cubicBezTo>
                      <a:pt x="2033" y="285"/>
                      <a:pt x="2114" y="297"/>
                      <a:pt x="2193" y="297"/>
                    </a:cubicBezTo>
                    <a:cubicBezTo>
                      <a:pt x="2205" y="297"/>
                      <a:pt x="2217" y="296"/>
                      <a:pt x="2228" y="296"/>
                    </a:cubicBezTo>
                    <a:lnTo>
                      <a:pt x="2228" y="9"/>
                    </a:lnTo>
                    <a:cubicBezTo>
                      <a:pt x="2216" y="5"/>
                      <a:pt x="2200" y="0"/>
                      <a:pt x="2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3" name="Google Shape;2593;p85"/>
              <p:cNvSpPr/>
              <p:nvPr/>
            </p:nvSpPr>
            <p:spPr>
              <a:xfrm>
                <a:off x="1470974" y="3550800"/>
                <a:ext cx="87925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51" extrusionOk="0">
                    <a:moveTo>
                      <a:pt x="760" y="1"/>
                    </a:moveTo>
                    <a:cubicBezTo>
                      <a:pt x="670" y="1"/>
                      <a:pt x="582" y="20"/>
                      <a:pt x="493" y="40"/>
                    </a:cubicBezTo>
                    <a:cubicBezTo>
                      <a:pt x="476" y="40"/>
                      <a:pt x="456" y="36"/>
                      <a:pt x="439" y="32"/>
                    </a:cubicBezTo>
                    <a:cubicBezTo>
                      <a:pt x="415" y="32"/>
                      <a:pt x="390" y="27"/>
                      <a:pt x="365" y="27"/>
                    </a:cubicBezTo>
                    <a:cubicBezTo>
                      <a:pt x="279" y="32"/>
                      <a:pt x="197" y="40"/>
                      <a:pt x="111" y="44"/>
                    </a:cubicBezTo>
                    <a:cubicBezTo>
                      <a:pt x="78" y="44"/>
                      <a:pt x="45" y="48"/>
                      <a:pt x="0" y="52"/>
                    </a:cubicBezTo>
                    <a:cubicBezTo>
                      <a:pt x="13" y="89"/>
                      <a:pt x="13" y="118"/>
                      <a:pt x="25" y="130"/>
                    </a:cubicBezTo>
                    <a:cubicBezTo>
                      <a:pt x="48" y="149"/>
                      <a:pt x="78" y="176"/>
                      <a:pt x="109" y="176"/>
                    </a:cubicBezTo>
                    <a:cubicBezTo>
                      <a:pt x="111" y="176"/>
                      <a:pt x="113" y="175"/>
                      <a:pt x="115" y="175"/>
                    </a:cubicBezTo>
                    <a:cubicBezTo>
                      <a:pt x="126" y="174"/>
                      <a:pt x="138" y="174"/>
                      <a:pt x="149" y="174"/>
                    </a:cubicBezTo>
                    <a:cubicBezTo>
                      <a:pt x="205" y="174"/>
                      <a:pt x="262" y="182"/>
                      <a:pt x="316" y="196"/>
                    </a:cubicBezTo>
                    <a:cubicBezTo>
                      <a:pt x="328" y="200"/>
                      <a:pt x="341" y="204"/>
                      <a:pt x="353" y="204"/>
                    </a:cubicBezTo>
                    <a:cubicBezTo>
                      <a:pt x="372" y="199"/>
                      <a:pt x="391" y="197"/>
                      <a:pt x="411" y="197"/>
                    </a:cubicBezTo>
                    <a:cubicBezTo>
                      <a:pt x="482" y="197"/>
                      <a:pt x="552" y="225"/>
                      <a:pt x="620" y="229"/>
                    </a:cubicBezTo>
                    <a:cubicBezTo>
                      <a:pt x="669" y="233"/>
                      <a:pt x="714" y="233"/>
                      <a:pt x="763" y="233"/>
                    </a:cubicBezTo>
                    <a:cubicBezTo>
                      <a:pt x="770" y="233"/>
                      <a:pt x="776" y="234"/>
                      <a:pt x="783" y="234"/>
                    </a:cubicBezTo>
                    <a:cubicBezTo>
                      <a:pt x="796" y="234"/>
                      <a:pt x="810" y="233"/>
                      <a:pt x="824" y="233"/>
                    </a:cubicBezTo>
                    <a:cubicBezTo>
                      <a:pt x="844" y="233"/>
                      <a:pt x="864" y="235"/>
                      <a:pt x="878" y="245"/>
                    </a:cubicBezTo>
                    <a:cubicBezTo>
                      <a:pt x="893" y="249"/>
                      <a:pt x="909" y="250"/>
                      <a:pt x="924" y="250"/>
                    </a:cubicBezTo>
                    <a:cubicBezTo>
                      <a:pt x="967" y="250"/>
                      <a:pt x="1011" y="239"/>
                      <a:pt x="1054" y="239"/>
                    </a:cubicBezTo>
                    <a:cubicBezTo>
                      <a:pt x="1062" y="239"/>
                      <a:pt x="1071" y="240"/>
                      <a:pt x="1079" y="241"/>
                    </a:cubicBezTo>
                    <a:lnTo>
                      <a:pt x="1079" y="7"/>
                    </a:lnTo>
                    <a:cubicBezTo>
                      <a:pt x="1018" y="11"/>
                      <a:pt x="969" y="7"/>
                      <a:pt x="903" y="15"/>
                    </a:cubicBezTo>
                    <a:lnTo>
                      <a:pt x="887" y="15"/>
                    </a:lnTo>
                    <a:cubicBezTo>
                      <a:pt x="844" y="5"/>
                      <a:pt x="802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4" name="Google Shape;2594;p85"/>
              <p:cNvSpPr/>
              <p:nvPr/>
            </p:nvSpPr>
            <p:spPr>
              <a:xfrm>
                <a:off x="1349995" y="3720627"/>
                <a:ext cx="208579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66" extrusionOk="0">
                    <a:moveTo>
                      <a:pt x="2437" y="0"/>
                    </a:moveTo>
                    <a:cubicBezTo>
                      <a:pt x="2379" y="0"/>
                      <a:pt x="2319" y="4"/>
                      <a:pt x="2262" y="14"/>
                    </a:cubicBezTo>
                    <a:cubicBezTo>
                      <a:pt x="2178" y="20"/>
                      <a:pt x="2094" y="27"/>
                      <a:pt x="2010" y="27"/>
                    </a:cubicBezTo>
                    <a:cubicBezTo>
                      <a:pt x="1992" y="27"/>
                      <a:pt x="1973" y="27"/>
                      <a:pt x="1954" y="26"/>
                    </a:cubicBezTo>
                    <a:cubicBezTo>
                      <a:pt x="1843" y="34"/>
                      <a:pt x="1728" y="46"/>
                      <a:pt x="1626" y="55"/>
                    </a:cubicBezTo>
                    <a:cubicBezTo>
                      <a:pt x="1523" y="67"/>
                      <a:pt x="1425" y="59"/>
                      <a:pt x="1318" y="71"/>
                    </a:cubicBezTo>
                    <a:cubicBezTo>
                      <a:pt x="1308" y="73"/>
                      <a:pt x="1296" y="74"/>
                      <a:pt x="1285" y="74"/>
                    </a:cubicBezTo>
                    <a:cubicBezTo>
                      <a:pt x="1274" y="74"/>
                      <a:pt x="1263" y="73"/>
                      <a:pt x="1252" y="71"/>
                    </a:cubicBezTo>
                    <a:cubicBezTo>
                      <a:pt x="1180" y="56"/>
                      <a:pt x="1107" y="51"/>
                      <a:pt x="1033" y="51"/>
                    </a:cubicBezTo>
                    <a:cubicBezTo>
                      <a:pt x="899" y="51"/>
                      <a:pt x="763" y="67"/>
                      <a:pt x="629" y="67"/>
                    </a:cubicBezTo>
                    <a:cubicBezTo>
                      <a:pt x="619" y="67"/>
                      <a:pt x="610" y="67"/>
                      <a:pt x="600" y="67"/>
                    </a:cubicBezTo>
                    <a:cubicBezTo>
                      <a:pt x="559" y="67"/>
                      <a:pt x="514" y="63"/>
                      <a:pt x="469" y="59"/>
                    </a:cubicBezTo>
                    <a:cubicBezTo>
                      <a:pt x="383" y="43"/>
                      <a:pt x="297" y="37"/>
                      <a:pt x="211" y="37"/>
                    </a:cubicBezTo>
                    <a:cubicBezTo>
                      <a:pt x="186" y="37"/>
                      <a:pt x="161" y="37"/>
                      <a:pt x="136" y="38"/>
                    </a:cubicBezTo>
                    <a:cubicBezTo>
                      <a:pt x="127" y="37"/>
                      <a:pt x="117" y="37"/>
                      <a:pt x="108" y="37"/>
                    </a:cubicBezTo>
                    <a:cubicBezTo>
                      <a:pt x="67" y="37"/>
                      <a:pt x="27" y="48"/>
                      <a:pt x="1" y="108"/>
                    </a:cubicBezTo>
                    <a:cubicBezTo>
                      <a:pt x="17" y="161"/>
                      <a:pt x="66" y="194"/>
                      <a:pt x="124" y="194"/>
                    </a:cubicBezTo>
                    <a:cubicBezTo>
                      <a:pt x="165" y="198"/>
                      <a:pt x="210" y="202"/>
                      <a:pt x="251" y="206"/>
                    </a:cubicBezTo>
                    <a:cubicBezTo>
                      <a:pt x="287" y="202"/>
                      <a:pt x="323" y="200"/>
                      <a:pt x="359" y="200"/>
                    </a:cubicBezTo>
                    <a:cubicBezTo>
                      <a:pt x="419" y="200"/>
                      <a:pt x="479" y="206"/>
                      <a:pt x="538" y="219"/>
                    </a:cubicBezTo>
                    <a:cubicBezTo>
                      <a:pt x="562" y="204"/>
                      <a:pt x="586" y="198"/>
                      <a:pt x="609" y="198"/>
                    </a:cubicBezTo>
                    <a:cubicBezTo>
                      <a:pt x="643" y="198"/>
                      <a:pt x="677" y="209"/>
                      <a:pt x="711" y="219"/>
                    </a:cubicBezTo>
                    <a:cubicBezTo>
                      <a:pt x="748" y="223"/>
                      <a:pt x="780" y="227"/>
                      <a:pt x="813" y="231"/>
                    </a:cubicBezTo>
                    <a:cubicBezTo>
                      <a:pt x="867" y="235"/>
                      <a:pt x="920" y="248"/>
                      <a:pt x="969" y="256"/>
                    </a:cubicBezTo>
                    <a:cubicBezTo>
                      <a:pt x="1002" y="262"/>
                      <a:pt x="1036" y="265"/>
                      <a:pt x="1070" y="265"/>
                    </a:cubicBezTo>
                    <a:cubicBezTo>
                      <a:pt x="1124" y="265"/>
                      <a:pt x="1179" y="257"/>
                      <a:pt x="1232" y="239"/>
                    </a:cubicBezTo>
                    <a:cubicBezTo>
                      <a:pt x="1239" y="239"/>
                      <a:pt x="1246" y="230"/>
                      <a:pt x="1253" y="230"/>
                    </a:cubicBezTo>
                    <a:cubicBezTo>
                      <a:pt x="1254" y="230"/>
                      <a:pt x="1255" y="231"/>
                      <a:pt x="1256" y="231"/>
                    </a:cubicBezTo>
                    <a:cubicBezTo>
                      <a:pt x="1282" y="241"/>
                      <a:pt x="1307" y="244"/>
                      <a:pt x="1333" y="244"/>
                    </a:cubicBezTo>
                    <a:cubicBezTo>
                      <a:pt x="1385" y="244"/>
                      <a:pt x="1438" y="230"/>
                      <a:pt x="1491" y="230"/>
                    </a:cubicBezTo>
                    <a:cubicBezTo>
                      <a:pt x="1499" y="230"/>
                      <a:pt x="1507" y="230"/>
                      <a:pt x="1515" y="231"/>
                    </a:cubicBezTo>
                    <a:cubicBezTo>
                      <a:pt x="1589" y="231"/>
                      <a:pt x="1663" y="243"/>
                      <a:pt x="1737" y="256"/>
                    </a:cubicBezTo>
                    <a:cubicBezTo>
                      <a:pt x="1776" y="263"/>
                      <a:pt x="1815" y="266"/>
                      <a:pt x="1854" y="266"/>
                    </a:cubicBezTo>
                    <a:cubicBezTo>
                      <a:pt x="1933" y="266"/>
                      <a:pt x="2012" y="255"/>
                      <a:pt x="2092" y="255"/>
                    </a:cubicBezTo>
                    <a:cubicBezTo>
                      <a:pt x="2101" y="255"/>
                      <a:pt x="2109" y="255"/>
                      <a:pt x="2118" y="256"/>
                    </a:cubicBezTo>
                    <a:cubicBezTo>
                      <a:pt x="2121" y="256"/>
                      <a:pt x="2124" y="256"/>
                      <a:pt x="2128" y="256"/>
                    </a:cubicBezTo>
                    <a:cubicBezTo>
                      <a:pt x="2210" y="256"/>
                      <a:pt x="2284" y="221"/>
                      <a:pt x="2360" y="221"/>
                    </a:cubicBezTo>
                    <a:cubicBezTo>
                      <a:pt x="2393" y="221"/>
                      <a:pt x="2427" y="228"/>
                      <a:pt x="2463" y="248"/>
                    </a:cubicBezTo>
                    <a:cubicBezTo>
                      <a:pt x="2496" y="256"/>
                      <a:pt x="2528" y="260"/>
                      <a:pt x="2561" y="260"/>
                    </a:cubicBezTo>
                    <a:lnTo>
                      <a:pt x="2561" y="5"/>
                    </a:lnTo>
                    <a:cubicBezTo>
                      <a:pt x="2520" y="2"/>
                      <a:pt x="2479" y="0"/>
                      <a:pt x="2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5" name="Google Shape;2595;p85"/>
              <p:cNvSpPr/>
              <p:nvPr/>
            </p:nvSpPr>
            <p:spPr>
              <a:xfrm>
                <a:off x="1305299" y="3677560"/>
                <a:ext cx="253274" cy="23203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85" extrusionOk="0">
                    <a:moveTo>
                      <a:pt x="2969" y="0"/>
                    </a:moveTo>
                    <a:cubicBezTo>
                      <a:pt x="2852" y="0"/>
                      <a:pt x="2737" y="14"/>
                      <a:pt x="2626" y="42"/>
                    </a:cubicBezTo>
                    <a:cubicBezTo>
                      <a:pt x="2532" y="58"/>
                      <a:pt x="2437" y="67"/>
                      <a:pt x="2343" y="71"/>
                    </a:cubicBezTo>
                    <a:cubicBezTo>
                      <a:pt x="2322" y="71"/>
                      <a:pt x="2294" y="75"/>
                      <a:pt x="2269" y="75"/>
                    </a:cubicBezTo>
                    <a:cubicBezTo>
                      <a:pt x="2223" y="78"/>
                      <a:pt x="2176" y="81"/>
                      <a:pt x="2130" y="81"/>
                    </a:cubicBezTo>
                    <a:cubicBezTo>
                      <a:pt x="2111" y="81"/>
                      <a:pt x="2091" y="80"/>
                      <a:pt x="2072" y="79"/>
                    </a:cubicBezTo>
                    <a:cubicBezTo>
                      <a:pt x="2023" y="75"/>
                      <a:pt x="1974" y="73"/>
                      <a:pt x="1925" y="73"/>
                    </a:cubicBezTo>
                    <a:cubicBezTo>
                      <a:pt x="1857" y="73"/>
                      <a:pt x="1789" y="76"/>
                      <a:pt x="1720" y="76"/>
                    </a:cubicBezTo>
                    <a:cubicBezTo>
                      <a:pt x="1698" y="76"/>
                      <a:pt x="1676" y="75"/>
                      <a:pt x="1654" y="75"/>
                    </a:cubicBezTo>
                    <a:cubicBezTo>
                      <a:pt x="1510" y="75"/>
                      <a:pt x="1366" y="67"/>
                      <a:pt x="1223" y="67"/>
                    </a:cubicBezTo>
                    <a:cubicBezTo>
                      <a:pt x="1169" y="67"/>
                      <a:pt x="1112" y="75"/>
                      <a:pt x="1063" y="75"/>
                    </a:cubicBezTo>
                    <a:cubicBezTo>
                      <a:pt x="978" y="78"/>
                      <a:pt x="893" y="91"/>
                      <a:pt x="808" y="91"/>
                    </a:cubicBezTo>
                    <a:cubicBezTo>
                      <a:pt x="774" y="91"/>
                      <a:pt x="740" y="89"/>
                      <a:pt x="706" y="83"/>
                    </a:cubicBezTo>
                    <a:cubicBezTo>
                      <a:pt x="624" y="68"/>
                      <a:pt x="542" y="64"/>
                      <a:pt x="460" y="64"/>
                    </a:cubicBezTo>
                    <a:cubicBezTo>
                      <a:pt x="358" y="64"/>
                      <a:pt x="256" y="71"/>
                      <a:pt x="156" y="71"/>
                    </a:cubicBezTo>
                    <a:cubicBezTo>
                      <a:pt x="152" y="70"/>
                      <a:pt x="147" y="70"/>
                      <a:pt x="143" y="70"/>
                    </a:cubicBezTo>
                    <a:cubicBezTo>
                      <a:pt x="86" y="70"/>
                      <a:pt x="34" y="95"/>
                      <a:pt x="0" y="140"/>
                    </a:cubicBezTo>
                    <a:cubicBezTo>
                      <a:pt x="27" y="177"/>
                      <a:pt x="68" y="198"/>
                      <a:pt x="112" y="198"/>
                    </a:cubicBezTo>
                    <a:cubicBezTo>
                      <a:pt x="128" y="198"/>
                      <a:pt x="144" y="195"/>
                      <a:pt x="160" y="190"/>
                    </a:cubicBezTo>
                    <a:cubicBezTo>
                      <a:pt x="185" y="184"/>
                      <a:pt x="210" y="181"/>
                      <a:pt x="236" y="181"/>
                    </a:cubicBezTo>
                    <a:cubicBezTo>
                      <a:pt x="266" y="181"/>
                      <a:pt x="296" y="185"/>
                      <a:pt x="324" y="194"/>
                    </a:cubicBezTo>
                    <a:cubicBezTo>
                      <a:pt x="373" y="202"/>
                      <a:pt x="419" y="202"/>
                      <a:pt x="464" y="206"/>
                    </a:cubicBezTo>
                    <a:cubicBezTo>
                      <a:pt x="504" y="214"/>
                      <a:pt x="545" y="217"/>
                      <a:pt x="586" y="217"/>
                    </a:cubicBezTo>
                    <a:cubicBezTo>
                      <a:pt x="633" y="217"/>
                      <a:pt x="680" y="213"/>
                      <a:pt x="726" y="206"/>
                    </a:cubicBezTo>
                    <a:cubicBezTo>
                      <a:pt x="730" y="205"/>
                      <a:pt x="733" y="205"/>
                      <a:pt x="736" y="205"/>
                    </a:cubicBezTo>
                    <a:cubicBezTo>
                      <a:pt x="745" y="205"/>
                      <a:pt x="753" y="208"/>
                      <a:pt x="759" y="214"/>
                    </a:cubicBezTo>
                    <a:cubicBezTo>
                      <a:pt x="781" y="226"/>
                      <a:pt x="805" y="233"/>
                      <a:pt x="829" y="233"/>
                    </a:cubicBezTo>
                    <a:cubicBezTo>
                      <a:pt x="846" y="233"/>
                      <a:pt x="863" y="229"/>
                      <a:pt x="878" y="223"/>
                    </a:cubicBezTo>
                    <a:cubicBezTo>
                      <a:pt x="927" y="214"/>
                      <a:pt x="972" y="210"/>
                      <a:pt x="1018" y="210"/>
                    </a:cubicBezTo>
                    <a:cubicBezTo>
                      <a:pt x="1063" y="206"/>
                      <a:pt x="1104" y="206"/>
                      <a:pt x="1149" y="206"/>
                    </a:cubicBezTo>
                    <a:cubicBezTo>
                      <a:pt x="1165" y="204"/>
                      <a:pt x="1182" y="203"/>
                      <a:pt x="1198" y="203"/>
                    </a:cubicBezTo>
                    <a:cubicBezTo>
                      <a:pt x="1247" y="203"/>
                      <a:pt x="1296" y="212"/>
                      <a:pt x="1342" y="231"/>
                    </a:cubicBezTo>
                    <a:cubicBezTo>
                      <a:pt x="1391" y="247"/>
                      <a:pt x="1440" y="251"/>
                      <a:pt x="1489" y="251"/>
                    </a:cubicBezTo>
                    <a:cubicBezTo>
                      <a:pt x="1592" y="255"/>
                      <a:pt x="1695" y="255"/>
                      <a:pt x="1797" y="259"/>
                    </a:cubicBezTo>
                    <a:cubicBezTo>
                      <a:pt x="2002" y="268"/>
                      <a:pt x="2199" y="280"/>
                      <a:pt x="2405" y="284"/>
                    </a:cubicBezTo>
                    <a:cubicBezTo>
                      <a:pt x="2416" y="285"/>
                      <a:pt x="2427" y="285"/>
                      <a:pt x="2439" y="285"/>
                    </a:cubicBezTo>
                    <a:cubicBezTo>
                      <a:pt x="2530" y="285"/>
                      <a:pt x="2621" y="272"/>
                      <a:pt x="2712" y="272"/>
                    </a:cubicBezTo>
                    <a:cubicBezTo>
                      <a:pt x="2747" y="270"/>
                      <a:pt x="2782" y="269"/>
                      <a:pt x="2817" y="269"/>
                    </a:cubicBezTo>
                    <a:cubicBezTo>
                      <a:pt x="2852" y="269"/>
                      <a:pt x="2887" y="270"/>
                      <a:pt x="2922" y="272"/>
                    </a:cubicBezTo>
                    <a:cubicBezTo>
                      <a:pt x="2954" y="280"/>
                      <a:pt x="2987" y="284"/>
                      <a:pt x="3020" y="284"/>
                    </a:cubicBezTo>
                    <a:cubicBezTo>
                      <a:pt x="3049" y="280"/>
                      <a:pt x="3082" y="276"/>
                      <a:pt x="3110" y="276"/>
                    </a:cubicBezTo>
                    <a:lnTo>
                      <a:pt x="3110" y="9"/>
                    </a:lnTo>
                    <a:lnTo>
                      <a:pt x="3086" y="5"/>
                    </a:lnTo>
                    <a:cubicBezTo>
                      <a:pt x="3047" y="2"/>
                      <a:pt x="3008" y="0"/>
                      <a:pt x="2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6" name="Google Shape;2596;p85"/>
              <p:cNvSpPr/>
              <p:nvPr/>
            </p:nvSpPr>
            <p:spPr>
              <a:xfrm>
                <a:off x="1329967" y="3635144"/>
                <a:ext cx="228932" cy="2247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76" extrusionOk="0">
                    <a:moveTo>
                      <a:pt x="2811" y="1"/>
                    </a:moveTo>
                    <a:cubicBezTo>
                      <a:pt x="2782" y="3"/>
                      <a:pt x="2752" y="3"/>
                      <a:pt x="2723" y="3"/>
                    </a:cubicBezTo>
                    <a:cubicBezTo>
                      <a:pt x="2671" y="3"/>
                      <a:pt x="2621" y="1"/>
                      <a:pt x="2570" y="1"/>
                    </a:cubicBezTo>
                    <a:cubicBezTo>
                      <a:pt x="2523" y="1"/>
                      <a:pt x="2477" y="3"/>
                      <a:pt x="2430" y="9"/>
                    </a:cubicBezTo>
                    <a:cubicBezTo>
                      <a:pt x="2381" y="13"/>
                      <a:pt x="2331" y="21"/>
                      <a:pt x="2282" y="34"/>
                    </a:cubicBezTo>
                    <a:cubicBezTo>
                      <a:pt x="2232" y="46"/>
                      <a:pt x="2182" y="52"/>
                      <a:pt x="2132" y="52"/>
                    </a:cubicBezTo>
                    <a:cubicBezTo>
                      <a:pt x="2116" y="52"/>
                      <a:pt x="2101" y="51"/>
                      <a:pt x="2085" y="50"/>
                    </a:cubicBezTo>
                    <a:cubicBezTo>
                      <a:pt x="2052" y="49"/>
                      <a:pt x="2019" y="48"/>
                      <a:pt x="1986" y="48"/>
                    </a:cubicBezTo>
                    <a:cubicBezTo>
                      <a:pt x="1921" y="48"/>
                      <a:pt x="1854" y="50"/>
                      <a:pt x="1786" y="50"/>
                    </a:cubicBezTo>
                    <a:lnTo>
                      <a:pt x="1215" y="54"/>
                    </a:lnTo>
                    <a:lnTo>
                      <a:pt x="961" y="54"/>
                    </a:lnTo>
                    <a:cubicBezTo>
                      <a:pt x="957" y="53"/>
                      <a:pt x="954" y="53"/>
                      <a:pt x="950" y="53"/>
                    </a:cubicBezTo>
                    <a:cubicBezTo>
                      <a:pt x="917" y="53"/>
                      <a:pt x="888" y="94"/>
                      <a:pt x="853" y="94"/>
                    </a:cubicBezTo>
                    <a:cubicBezTo>
                      <a:pt x="845" y="94"/>
                      <a:pt x="838" y="92"/>
                      <a:pt x="830" y="87"/>
                    </a:cubicBezTo>
                    <a:cubicBezTo>
                      <a:pt x="788" y="67"/>
                      <a:pt x="743" y="58"/>
                      <a:pt x="702" y="58"/>
                    </a:cubicBezTo>
                    <a:cubicBezTo>
                      <a:pt x="509" y="54"/>
                      <a:pt x="321" y="54"/>
                      <a:pt x="128" y="54"/>
                    </a:cubicBezTo>
                    <a:cubicBezTo>
                      <a:pt x="91" y="54"/>
                      <a:pt x="58" y="62"/>
                      <a:pt x="25" y="79"/>
                    </a:cubicBezTo>
                    <a:cubicBezTo>
                      <a:pt x="13" y="87"/>
                      <a:pt x="1" y="103"/>
                      <a:pt x="1" y="124"/>
                    </a:cubicBezTo>
                    <a:cubicBezTo>
                      <a:pt x="1" y="140"/>
                      <a:pt x="9" y="161"/>
                      <a:pt x="21" y="173"/>
                    </a:cubicBezTo>
                    <a:cubicBezTo>
                      <a:pt x="33" y="186"/>
                      <a:pt x="50" y="190"/>
                      <a:pt x="66" y="190"/>
                    </a:cubicBezTo>
                    <a:cubicBezTo>
                      <a:pt x="83" y="192"/>
                      <a:pt x="98" y="193"/>
                      <a:pt x="113" y="193"/>
                    </a:cubicBezTo>
                    <a:cubicBezTo>
                      <a:pt x="129" y="193"/>
                      <a:pt x="144" y="192"/>
                      <a:pt x="161" y="190"/>
                    </a:cubicBezTo>
                    <a:cubicBezTo>
                      <a:pt x="194" y="181"/>
                      <a:pt x="226" y="177"/>
                      <a:pt x="259" y="177"/>
                    </a:cubicBezTo>
                    <a:cubicBezTo>
                      <a:pt x="291" y="177"/>
                      <a:pt x="323" y="181"/>
                      <a:pt x="354" y="190"/>
                    </a:cubicBezTo>
                    <a:cubicBezTo>
                      <a:pt x="362" y="191"/>
                      <a:pt x="371" y="192"/>
                      <a:pt x="380" y="192"/>
                    </a:cubicBezTo>
                    <a:cubicBezTo>
                      <a:pt x="400" y="192"/>
                      <a:pt x="420" y="189"/>
                      <a:pt x="440" y="189"/>
                    </a:cubicBezTo>
                    <a:cubicBezTo>
                      <a:pt x="452" y="189"/>
                      <a:pt x="465" y="190"/>
                      <a:pt x="477" y="194"/>
                    </a:cubicBezTo>
                    <a:cubicBezTo>
                      <a:pt x="508" y="203"/>
                      <a:pt x="540" y="212"/>
                      <a:pt x="572" y="212"/>
                    </a:cubicBezTo>
                    <a:cubicBezTo>
                      <a:pt x="598" y="212"/>
                      <a:pt x="623" y="206"/>
                      <a:pt x="649" y="190"/>
                    </a:cubicBezTo>
                    <a:cubicBezTo>
                      <a:pt x="653" y="186"/>
                      <a:pt x="658" y="185"/>
                      <a:pt x="663" y="185"/>
                    </a:cubicBezTo>
                    <a:cubicBezTo>
                      <a:pt x="678" y="185"/>
                      <a:pt x="695" y="195"/>
                      <a:pt x="711" y="198"/>
                    </a:cubicBezTo>
                    <a:cubicBezTo>
                      <a:pt x="724" y="202"/>
                      <a:pt x="738" y="204"/>
                      <a:pt x="752" y="204"/>
                    </a:cubicBezTo>
                    <a:cubicBezTo>
                      <a:pt x="790" y="204"/>
                      <a:pt x="827" y="187"/>
                      <a:pt x="854" y="157"/>
                    </a:cubicBezTo>
                    <a:cubicBezTo>
                      <a:pt x="892" y="191"/>
                      <a:pt x="938" y="208"/>
                      <a:pt x="985" y="208"/>
                    </a:cubicBezTo>
                    <a:cubicBezTo>
                      <a:pt x="995" y="208"/>
                      <a:pt x="1005" y="207"/>
                      <a:pt x="1014" y="206"/>
                    </a:cubicBezTo>
                    <a:cubicBezTo>
                      <a:pt x="1026" y="205"/>
                      <a:pt x="1038" y="205"/>
                      <a:pt x="1050" y="205"/>
                    </a:cubicBezTo>
                    <a:cubicBezTo>
                      <a:pt x="1121" y="205"/>
                      <a:pt x="1194" y="214"/>
                      <a:pt x="1264" y="214"/>
                    </a:cubicBezTo>
                    <a:cubicBezTo>
                      <a:pt x="1367" y="222"/>
                      <a:pt x="1461" y="222"/>
                      <a:pt x="1564" y="222"/>
                    </a:cubicBezTo>
                    <a:cubicBezTo>
                      <a:pt x="1575" y="221"/>
                      <a:pt x="1585" y="221"/>
                      <a:pt x="1595" y="221"/>
                    </a:cubicBezTo>
                    <a:cubicBezTo>
                      <a:pt x="1620" y="221"/>
                      <a:pt x="1643" y="224"/>
                      <a:pt x="1667" y="227"/>
                    </a:cubicBezTo>
                    <a:cubicBezTo>
                      <a:pt x="1689" y="235"/>
                      <a:pt x="1712" y="239"/>
                      <a:pt x="1735" y="239"/>
                    </a:cubicBezTo>
                    <a:cubicBezTo>
                      <a:pt x="1756" y="239"/>
                      <a:pt x="1777" y="236"/>
                      <a:pt x="1798" y="231"/>
                    </a:cubicBezTo>
                    <a:cubicBezTo>
                      <a:pt x="1804" y="229"/>
                      <a:pt x="1810" y="228"/>
                      <a:pt x="1817" y="228"/>
                    </a:cubicBezTo>
                    <a:cubicBezTo>
                      <a:pt x="1829" y="228"/>
                      <a:pt x="1841" y="231"/>
                      <a:pt x="1851" y="239"/>
                    </a:cubicBezTo>
                    <a:cubicBezTo>
                      <a:pt x="1884" y="262"/>
                      <a:pt x="1919" y="267"/>
                      <a:pt x="1953" y="267"/>
                    </a:cubicBezTo>
                    <a:cubicBezTo>
                      <a:pt x="1974" y="267"/>
                      <a:pt x="1995" y="265"/>
                      <a:pt x="2015" y="263"/>
                    </a:cubicBezTo>
                    <a:cubicBezTo>
                      <a:pt x="2106" y="255"/>
                      <a:pt x="2200" y="247"/>
                      <a:pt x="2290" y="239"/>
                    </a:cubicBezTo>
                    <a:cubicBezTo>
                      <a:pt x="2360" y="235"/>
                      <a:pt x="2430" y="222"/>
                      <a:pt x="2500" y="218"/>
                    </a:cubicBezTo>
                    <a:cubicBezTo>
                      <a:pt x="2506" y="218"/>
                      <a:pt x="2512" y="218"/>
                      <a:pt x="2519" y="218"/>
                    </a:cubicBezTo>
                    <a:cubicBezTo>
                      <a:pt x="2562" y="218"/>
                      <a:pt x="2608" y="229"/>
                      <a:pt x="2647" y="247"/>
                    </a:cubicBezTo>
                    <a:cubicBezTo>
                      <a:pt x="2696" y="268"/>
                      <a:pt x="2754" y="276"/>
                      <a:pt x="2811" y="276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7" name="Google Shape;2597;p85"/>
              <p:cNvSpPr/>
              <p:nvPr/>
            </p:nvSpPr>
            <p:spPr>
              <a:xfrm>
                <a:off x="1498654" y="3466457"/>
                <a:ext cx="60245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47" extrusionOk="0">
                    <a:moveTo>
                      <a:pt x="739" y="1"/>
                    </a:moveTo>
                    <a:cubicBezTo>
                      <a:pt x="719" y="1"/>
                      <a:pt x="698" y="1"/>
                      <a:pt x="678" y="5"/>
                    </a:cubicBezTo>
                    <a:lnTo>
                      <a:pt x="354" y="5"/>
                    </a:lnTo>
                    <a:cubicBezTo>
                      <a:pt x="337" y="9"/>
                      <a:pt x="321" y="9"/>
                      <a:pt x="309" y="13"/>
                    </a:cubicBezTo>
                    <a:lnTo>
                      <a:pt x="95" y="38"/>
                    </a:lnTo>
                    <a:lnTo>
                      <a:pt x="66" y="38"/>
                    </a:lnTo>
                    <a:cubicBezTo>
                      <a:pt x="30" y="42"/>
                      <a:pt x="1" y="75"/>
                      <a:pt x="1" y="112"/>
                    </a:cubicBezTo>
                    <a:cubicBezTo>
                      <a:pt x="5" y="157"/>
                      <a:pt x="36" y="199"/>
                      <a:pt x="70" y="199"/>
                    </a:cubicBezTo>
                    <a:cubicBezTo>
                      <a:pt x="73" y="199"/>
                      <a:pt x="76" y="198"/>
                      <a:pt x="79" y="198"/>
                    </a:cubicBezTo>
                    <a:cubicBezTo>
                      <a:pt x="95" y="194"/>
                      <a:pt x="111" y="193"/>
                      <a:pt x="127" y="193"/>
                    </a:cubicBezTo>
                    <a:cubicBezTo>
                      <a:pt x="172" y="193"/>
                      <a:pt x="216" y="203"/>
                      <a:pt x="261" y="203"/>
                    </a:cubicBezTo>
                    <a:cubicBezTo>
                      <a:pt x="270" y="203"/>
                      <a:pt x="279" y="203"/>
                      <a:pt x="288" y="202"/>
                    </a:cubicBezTo>
                    <a:cubicBezTo>
                      <a:pt x="293" y="202"/>
                      <a:pt x="298" y="201"/>
                      <a:pt x="302" y="201"/>
                    </a:cubicBezTo>
                    <a:cubicBezTo>
                      <a:pt x="379" y="201"/>
                      <a:pt x="453" y="231"/>
                      <a:pt x="526" y="243"/>
                    </a:cubicBezTo>
                    <a:cubicBezTo>
                      <a:pt x="553" y="243"/>
                      <a:pt x="595" y="228"/>
                      <a:pt x="631" y="228"/>
                    </a:cubicBezTo>
                    <a:cubicBezTo>
                      <a:pt x="649" y="228"/>
                      <a:pt x="666" y="232"/>
                      <a:pt x="678" y="243"/>
                    </a:cubicBezTo>
                    <a:cubicBezTo>
                      <a:pt x="698" y="247"/>
                      <a:pt x="719" y="247"/>
                      <a:pt x="739" y="247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8" name="Google Shape;2598;p85"/>
              <p:cNvSpPr/>
              <p:nvPr/>
            </p:nvSpPr>
            <p:spPr>
              <a:xfrm>
                <a:off x="1266140" y="3889476"/>
                <a:ext cx="292759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08" extrusionOk="0">
                    <a:moveTo>
                      <a:pt x="3558" y="0"/>
                    </a:moveTo>
                    <a:cubicBezTo>
                      <a:pt x="3546" y="0"/>
                      <a:pt x="3534" y="2"/>
                      <a:pt x="3522" y="4"/>
                    </a:cubicBezTo>
                    <a:cubicBezTo>
                      <a:pt x="3464" y="20"/>
                      <a:pt x="3398" y="32"/>
                      <a:pt x="3337" y="36"/>
                    </a:cubicBezTo>
                    <a:cubicBezTo>
                      <a:pt x="3298" y="34"/>
                      <a:pt x="3260" y="33"/>
                      <a:pt x="3222" y="33"/>
                    </a:cubicBezTo>
                    <a:cubicBezTo>
                      <a:pt x="3129" y="33"/>
                      <a:pt x="3036" y="39"/>
                      <a:pt x="2943" y="45"/>
                    </a:cubicBezTo>
                    <a:cubicBezTo>
                      <a:pt x="2906" y="45"/>
                      <a:pt x="2869" y="49"/>
                      <a:pt x="2832" y="57"/>
                    </a:cubicBezTo>
                    <a:cubicBezTo>
                      <a:pt x="2763" y="71"/>
                      <a:pt x="2694" y="76"/>
                      <a:pt x="2624" y="76"/>
                    </a:cubicBezTo>
                    <a:cubicBezTo>
                      <a:pt x="2494" y="76"/>
                      <a:pt x="2364" y="60"/>
                      <a:pt x="2233" y="57"/>
                    </a:cubicBezTo>
                    <a:cubicBezTo>
                      <a:pt x="2134" y="54"/>
                      <a:pt x="2033" y="39"/>
                      <a:pt x="1930" y="39"/>
                    </a:cubicBezTo>
                    <a:cubicBezTo>
                      <a:pt x="1897" y="39"/>
                      <a:pt x="1864" y="41"/>
                      <a:pt x="1831" y="45"/>
                    </a:cubicBezTo>
                    <a:cubicBezTo>
                      <a:pt x="1806" y="49"/>
                      <a:pt x="1781" y="50"/>
                      <a:pt x="1755" y="50"/>
                    </a:cubicBezTo>
                    <a:cubicBezTo>
                      <a:pt x="1720" y="50"/>
                      <a:pt x="1685" y="48"/>
                      <a:pt x="1650" y="48"/>
                    </a:cubicBezTo>
                    <a:cubicBezTo>
                      <a:pt x="1639" y="48"/>
                      <a:pt x="1628" y="48"/>
                      <a:pt x="1618" y="49"/>
                    </a:cubicBezTo>
                    <a:cubicBezTo>
                      <a:pt x="1515" y="57"/>
                      <a:pt x="1412" y="77"/>
                      <a:pt x="1310" y="82"/>
                    </a:cubicBezTo>
                    <a:cubicBezTo>
                      <a:pt x="1203" y="90"/>
                      <a:pt x="1096" y="90"/>
                      <a:pt x="990" y="90"/>
                    </a:cubicBezTo>
                    <a:cubicBezTo>
                      <a:pt x="908" y="90"/>
                      <a:pt x="834" y="77"/>
                      <a:pt x="752" y="77"/>
                    </a:cubicBezTo>
                    <a:cubicBezTo>
                      <a:pt x="698" y="77"/>
                      <a:pt x="641" y="90"/>
                      <a:pt x="584" y="90"/>
                    </a:cubicBezTo>
                    <a:lnTo>
                      <a:pt x="124" y="90"/>
                    </a:lnTo>
                    <a:cubicBezTo>
                      <a:pt x="111" y="90"/>
                      <a:pt x="97" y="89"/>
                      <a:pt x="83" y="89"/>
                    </a:cubicBezTo>
                    <a:cubicBezTo>
                      <a:pt x="54" y="89"/>
                      <a:pt x="23" y="94"/>
                      <a:pt x="1" y="131"/>
                    </a:cubicBezTo>
                    <a:cubicBezTo>
                      <a:pt x="21" y="176"/>
                      <a:pt x="62" y="205"/>
                      <a:pt x="116" y="205"/>
                    </a:cubicBezTo>
                    <a:cubicBezTo>
                      <a:pt x="138" y="205"/>
                      <a:pt x="160" y="206"/>
                      <a:pt x="183" y="206"/>
                    </a:cubicBezTo>
                    <a:cubicBezTo>
                      <a:pt x="194" y="206"/>
                      <a:pt x="206" y="206"/>
                      <a:pt x="218" y="205"/>
                    </a:cubicBezTo>
                    <a:cubicBezTo>
                      <a:pt x="262" y="200"/>
                      <a:pt x="304" y="198"/>
                      <a:pt x="347" y="198"/>
                    </a:cubicBezTo>
                    <a:cubicBezTo>
                      <a:pt x="457" y="198"/>
                      <a:pt x="567" y="210"/>
                      <a:pt x="682" y="213"/>
                    </a:cubicBezTo>
                    <a:cubicBezTo>
                      <a:pt x="842" y="217"/>
                      <a:pt x="1006" y="221"/>
                      <a:pt x="1166" y="221"/>
                    </a:cubicBezTo>
                    <a:cubicBezTo>
                      <a:pt x="1298" y="221"/>
                      <a:pt x="1429" y="213"/>
                      <a:pt x="1560" y="205"/>
                    </a:cubicBezTo>
                    <a:cubicBezTo>
                      <a:pt x="1685" y="189"/>
                      <a:pt x="1810" y="181"/>
                      <a:pt x="1934" y="181"/>
                    </a:cubicBezTo>
                    <a:cubicBezTo>
                      <a:pt x="1978" y="181"/>
                      <a:pt x="2021" y="182"/>
                      <a:pt x="2065" y="184"/>
                    </a:cubicBezTo>
                    <a:cubicBezTo>
                      <a:pt x="2094" y="188"/>
                      <a:pt x="2118" y="192"/>
                      <a:pt x="2147" y="201"/>
                    </a:cubicBezTo>
                    <a:cubicBezTo>
                      <a:pt x="2188" y="213"/>
                      <a:pt x="2225" y="221"/>
                      <a:pt x="2266" y="229"/>
                    </a:cubicBezTo>
                    <a:cubicBezTo>
                      <a:pt x="2300" y="228"/>
                      <a:pt x="2333" y="228"/>
                      <a:pt x="2366" y="228"/>
                    </a:cubicBezTo>
                    <a:cubicBezTo>
                      <a:pt x="2446" y="228"/>
                      <a:pt x="2524" y="230"/>
                      <a:pt x="2602" y="233"/>
                    </a:cubicBezTo>
                    <a:cubicBezTo>
                      <a:pt x="2618" y="232"/>
                      <a:pt x="2633" y="232"/>
                      <a:pt x="2648" y="232"/>
                    </a:cubicBezTo>
                    <a:cubicBezTo>
                      <a:pt x="2693" y="232"/>
                      <a:pt x="2736" y="236"/>
                      <a:pt x="2779" y="246"/>
                    </a:cubicBezTo>
                    <a:cubicBezTo>
                      <a:pt x="2803" y="254"/>
                      <a:pt x="2829" y="258"/>
                      <a:pt x="2855" y="258"/>
                    </a:cubicBezTo>
                    <a:cubicBezTo>
                      <a:pt x="2880" y="258"/>
                      <a:pt x="2906" y="254"/>
                      <a:pt x="2931" y="246"/>
                    </a:cubicBezTo>
                    <a:cubicBezTo>
                      <a:pt x="2943" y="244"/>
                      <a:pt x="2955" y="243"/>
                      <a:pt x="2968" y="243"/>
                    </a:cubicBezTo>
                    <a:cubicBezTo>
                      <a:pt x="2980" y="243"/>
                      <a:pt x="2992" y="244"/>
                      <a:pt x="3005" y="246"/>
                    </a:cubicBezTo>
                    <a:lnTo>
                      <a:pt x="3144" y="246"/>
                    </a:lnTo>
                    <a:cubicBezTo>
                      <a:pt x="3163" y="244"/>
                      <a:pt x="3182" y="244"/>
                      <a:pt x="3201" y="244"/>
                    </a:cubicBezTo>
                    <a:cubicBezTo>
                      <a:pt x="3314" y="244"/>
                      <a:pt x="3428" y="265"/>
                      <a:pt x="3534" y="307"/>
                    </a:cubicBezTo>
                    <a:cubicBezTo>
                      <a:pt x="3554" y="307"/>
                      <a:pt x="3575" y="303"/>
                      <a:pt x="3595" y="299"/>
                    </a:cubicBezTo>
                    <a:lnTo>
                      <a:pt x="3595" y="4"/>
                    </a:lnTo>
                    <a:cubicBezTo>
                      <a:pt x="3583" y="2"/>
                      <a:pt x="3571" y="0"/>
                      <a:pt x="3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9" name="Google Shape;2599;p85"/>
              <p:cNvSpPr/>
              <p:nvPr/>
            </p:nvSpPr>
            <p:spPr>
              <a:xfrm>
                <a:off x="1407472" y="3507733"/>
                <a:ext cx="151427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274" extrusionOk="0">
                    <a:moveTo>
                      <a:pt x="1730" y="0"/>
                    </a:moveTo>
                    <a:cubicBezTo>
                      <a:pt x="1681" y="0"/>
                      <a:pt x="1632" y="7"/>
                      <a:pt x="1584" y="7"/>
                    </a:cubicBezTo>
                    <a:cubicBezTo>
                      <a:pt x="1576" y="7"/>
                      <a:pt x="1568" y="7"/>
                      <a:pt x="1560" y="7"/>
                    </a:cubicBezTo>
                    <a:cubicBezTo>
                      <a:pt x="1548" y="5"/>
                      <a:pt x="1536" y="5"/>
                      <a:pt x="1524" y="5"/>
                    </a:cubicBezTo>
                    <a:cubicBezTo>
                      <a:pt x="1473" y="5"/>
                      <a:pt x="1422" y="15"/>
                      <a:pt x="1373" y="15"/>
                    </a:cubicBezTo>
                    <a:cubicBezTo>
                      <a:pt x="1367" y="15"/>
                      <a:pt x="1361" y="15"/>
                      <a:pt x="1355" y="15"/>
                    </a:cubicBezTo>
                    <a:cubicBezTo>
                      <a:pt x="1335" y="13"/>
                      <a:pt x="1316" y="12"/>
                      <a:pt x="1297" y="12"/>
                    </a:cubicBezTo>
                    <a:cubicBezTo>
                      <a:pt x="1207" y="12"/>
                      <a:pt x="1119" y="32"/>
                      <a:pt x="1031" y="35"/>
                    </a:cubicBezTo>
                    <a:cubicBezTo>
                      <a:pt x="985" y="35"/>
                      <a:pt x="936" y="27"/>
                      <a:pt x="891" y="27"/>
                    </a:cubicBezTo>
                    <a:cubicBezTo>
                      <a:pt x="784" y="31"/>
                      <a:pt x="678" y="48"/>
                      <a:pt x="579" y="76"/>
                    </a:cubicBezTo>
                    <a:cubicBezTo>
                      <a:pt x="569" y="78"/>
                      <a:pt x="559" y="79"/>
                      <a:pt x="549" y="79"/>
                    </a:cubicBezTo>
                    <a:cubicBezTo>
                      <a:pt x="539" y="79"/>
                      <a:pt x="530" y="78"/>
                      <a:pt x="522" y="76"/>
                    </a:cubicBezTo>
                    <a:cubicBezTo>
                      <a:pt x="419" y="64"/>
                      <a:pt x="312" y="44"/>
                      <a:pt x="206" y="39"/>
                    </a:cubicBezTo>
                    <a:cubicBezTo>
                      <a:pt x="202" y="39"/>
                      <a:pt x="198" y="39"/>
                      <a:pt x="193" y="39"/>
                    </a:cubicBezTo>
                    <a:cubicBezTo>
                      <a:pt x="152" y="39"/>
                      <a:pt x="107" y="56"/>
                      <a:pt x="62" y="56"/>
                    </a:cubicBezTo>
                    <a:cubicBezTo>
                      <a:pt x="25" y="60"/>
                      <a:pt x="1" y="93"/>
                      <a:pt x="9" y="126"/>
                    </a:cubicBezTo>
                    <a:cubicBezTo>
                      <a:pt x="12" y="158"/>
                      <a:pt x="41" y="181"/>
                      <a:pt x="70" y="181"/>
                    </a:cubicBezTo>
                    <a:cubicBezTo>
                      <a:pt x="74" y="181"/>
                      <a:pt x="78" y="180"/>
                      <a:pt x="83" y="179"/>
                    </a:cubicBezTo>
                    <a:cubicBezTo>
                      <a:pt x="131" y="172"/>
                      <a:pt x="179" y="169"/>
                      <a:pt x="227" y="169"/>
                    </a:cubicBezTo>
                    <a:cubicBezTo>
                      <a:pt x="293" y="169"/>
                      <a:pt x="360" y="175"/>
                      <a:pt x="427" y="187"/>
                    </a:cubicBezTo>
                    <a:cubicBezTo>
                      <a:pt x="439" y="190"/>
                      <a:pt x="450" y="190"/>
                      <a:pt x="461" y="190"/>
                    </a:cubicBezTo>
                    <a:cubicBezTo>
                      <a:pt x="487" y="190"/>
                      <a:pt x="512" y="186"/>
                      <a:pt x="539" y="186"/>
                    </a:cubicBezTo>
                    <a:cubicBezTo>
                      <a:pt x="561" y="186"/>
                      <a:pt x="584" y="189"/>
                      <a:pt x="608" y="199"/>
                    </a:cubicBezTo>
                    <a:cubicBezTo>
                      <a:pt x="623" y="207"/>
                      <a:pt x="640" y="209"/>
                      <a:pt x="657" y="209"/>
                    </a:cubicBezTo>
                    <a:cubicBezTo>
                      <a:pt x="699" y="209"/>
                      <a:pt x="745" y="193"/>
                      <a:pt x="788" y="187"/>
                    </a:cubicBezTo>
                    <a:cubicBezTo>
                      <a:pt x="834" y="183"/>
                      <a:pt x="879" y="179"/>
                      <a:pt x="928" y="179"/>
                    </a:cubicBezTo>
                    <a:cubicBezTo>
                      <a:pt x="1088" y="187"/>
                      <a:pt x="1244" y="179"/>
                      <a:pt x="1404" y="204"/>
                    </a:cubicBezTo>
                    <a:cubicBezTo>
                      <a:pt x="1449" y="208"/>
                      <a:pt x="1498" y="236"/>
                      <a:pt x="1539" y="245"/>
                    </a:cubicBezTo>
                    <a:cubicBezTo>
                      <a:pt x="1584" y="253"/>
                      <a:pt x="1630" y="249"/>
                      <a:pt x="1671" y="261"/>
                    </a:cubicBezTo>
                    <a:cubicBezTo>
                      <a:pt x="1678" y="263"/>
                      <a:pt x="1686" y="264"/>
                      <a:pt x="1693" y="264"/>
                    </a:cubicBezTo>
                    <a:cubicBezTo>
                      <a:pt x="1724" y="264"/>
                      <a:pt x="1756" y="252"/>
                      <a:pt x="1788" y="252"/>
                    </a:cubicBezTo>
                    <a:cubicBezTo>
                      <a:pt x="1802" y="252"/>
                      <a:pt x="1817" y="255"/>
                      <a:pt x="1831" y="261"/>
                    </a:cubicBezTo>
                    <a:cubicBezTo>
                      <a:pt x="1839" y="265"/>
                      <a:pt x="1847" y="269"/>
                      <a:pt x="1859" y="273"/>
                    </a:cubicBezTo>
                    <a:lnTo>
                      <a:pt x="1859" y="7"/>
                    </a:lnTo>
                    <a:lnTo>
                      <a:pt x="1847" y="7"/>
                    </a:lnTo>
                    <a:cubicBezTo>
                      <a:pt x="1822" y="7"/>
                      <a:pt x="1798" y="7"/>
                      <a:pt x="1773" y="3"/>
                    </a:cubicBezTo>
                    <a:cubicBezTo>
                      <a:pt x="1759" y="1"/>
                      <a:pt x="1744" y="0"/>
                      <a:pt x="1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0" name="Google Shape;2600;p85"/>
              <p:cNvSpPr/>
              <p:nvPr/>
            </p:nvSpPr>
            <p:spPr>
              <a:xfrm>
                <a:off x="1373767" y="3594112"/>
                <a:ext cx="185132" cy="20353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0" extrusionOk="0">
                    <a:moveTo>
                      <a:pt x="1941" y="0"/>
                    </a:moveTo>
                    <a:cubicBezTo>
                      <a:pt x="1892" y="0"/>
                      <a:pt x="1847" y="0"/>
                      <a:pt x="1802" y="8"/>
                    </a:cubicBezTo>
                    <a:cubicBezTo>
                      <a:pt x="1695" y="29"/>
                      <a:pt x="1588" y="38"/>
                      <a:pt x="1482" y="38"/>
                    </a:cubicBezTo>
                    <a:cubicBezTo>
                      <a:pt x="1461" y="38"/>
                      <a:pt x="1441" y="38"/>
                      <a:pt x="1420" y="37"/>
                    </a:cubicBezTo>
                    <a:cubicBezTo>
                      <a:pt x="1403" y="37"/>
                      <a:pt x="1387" y="37"/>
                      <a:pt x="1371" y="45"/>
                    </a:cubicBezTo>
                    <a:cubicBezTo>
                      <a:pt x="1340" y="49"/>
                      <a:pt x="1309" y="51"/>
                      <a:pt x="1278" y="51"/>
                    </a:cubicBezTo>
                    <a:cubicBezTo>
                      <a:pt x="1248" y="51"/>
                      <a:pt x="1217" y="49"/>
                      <a:pt x="1186" y="45"/>
                    </a:cubicBezTo>
                    <a:cubicBezTo>
                      <a:pt x="1139" y="42"/>
                      <a:pt x="1093" y="41"/>
                      <a:pt x="1047" y="41"/>
                    </a:cubicBezTo>
                    <a:cubicBezTo>
                      <a:pt x="984" y="41"/>
                      <a:pt x="922" y="43"/>
                      <a:pt x="858" y="45"/>
                    </a:cubicBezTo>
                    <a:cubicBezTo>
                      <a:pt x="811" y="53"/>
                      <a:pt x="764" y="56"/>
                      <a:pt x="717" y="56"/>
                    </a:cubicBezTo>
                    <a:cubicBezTo>
                      <a:pt x="690" y="56"/>
                      <a:pt x="663" y="55"/>
                      <a:pt x="636" y="54"/>
                    </a:cubicBezTo>
                    <a:cubicBezTo>
                      <a:pt x="534" y="45"/>
                      <a:pt x="435" y="41"/>
                      <a:pt x="337" y="41"/>
                    </a:cubicBezTo>
                    <a:cubicBezTo>
                      <a:pt x="312" y="41"/>
                      <a:pt x="292" y="41"/>
                      <a:pt x="271" y="49"/>
                    </a:cubicBezTo>
                    <a:cubicBezTo>
                      <a:pt x="248" y="61"/>
                      <a:pt x="224" y="66"/>
                      <a:pt x="200" y="66"/>
                    </a:cubicBezTo>
                    <a:cubicBezTo>
                      <a:pt x="171" y="66"/>
                      <a:pt x="142" y="59"/>
                      <a:pt x="115" y="45"/>
                    </a:cubicBezTo>
                    <a:cubicBezTo>
                      <a:pt x="109" y="42"/>
                      <a:pt x="103" y="39"/>
                      <a:pt x="96" y="39"/>
                    </a:cubicBezTo>
                    <a:cubicBezTo>
                      <a:pt x="93" y="39"/>
                      <a:pt x="90" y="40"/>
                      <a:pt x="86" y="41"/>
                    </a:cubicBezTo>
                    <a:cubicBezTo>
                      <a:pt x="33" y="45"/>
                      <a:pt x="4" y="62"/>
                      <a:pt x="4" y="95"/>
                    </a:cubicBezTo>
                    <a:cubicBezTo>
                      <a:pt x="1" y="129"/>
                      <a:pt x="26" y="160"/>
                      <a:pt x="58" y="160"/>
                    </a:cubicBezTo>
                    <a:cubicBezTo>
                      <a:pt x="65" y="160"/>
                      <a:pt x="71" y="159"/>
                      <a:pt x="78" y="156"/>
                    </a:cubicBezTo>
                    <a:cubicBezTo>
                      <a:pt x="102" y="148"/>
                      <a:pt x="127" y="143"/>
                      <a:pt x="152" y="143"/>
                    </a:cubicBezTo>
                    <a:cubicBezTo>
                      <a:pt x="199" y="143"/>
                      <a:pt x="246" y="158"/>
                      <a:pt x="283" y="185"/>
                    </a:cubicBezTo>
                    <a:cubicBezTo>
                      <a:pt x="358" y="190"/>
                      <a:pt x="433" y="207"/>
                      <a:pt x="508" y="207"/>
                    </a:cubicBezTo>
                    <a:cubicBezTo>
                      <a:pt x="557" y="207"/>
                      <a:pt x="605" y="199"/>
                      <a:pt x="653" y="177"/>
                    </a:cubicBezTo>
                    <a:cubicBezTo>
                      <a:pt x="663" y="172"/>
                      <a:pt x="674" y="168"/>
                      <a:pt x="687" y="168"/>
                    </a:cubicBezTo>
                    <a:cubicBezTo>
                      <a:pt x="694" y="168"/>
                      <a:pt x="702" y="169"/>
                      <a:pt x="710" y="173"/>
                    </a:cubicBezTo>
                    <a:cubicBezTo>
                      <a:pt x="752" y="192"/>
                      <a:pt x="802" y="204"/>
                      <a:pt x="852" y="204"/>
                    </a:cubicBezTo>
                    <a:cubicBezTo>
                      <a:pt x="865" y="204"/>
                      <a:pt x="878" y="203"/>
                      <a:pt x="891" y="201"/>
                    </a:cubicBezTo>
                    <a:cubicBezTo>
                      <a:pt x="943" y="210"/>
                      <a:pt x="993" y="215"/>
                      <a:pt x="1044" y="215"/>
                    </a:cubicBezTo>
                    <a:cubicBezTo>
                      <a:pt x="1061" y="215"/>
                      <a:pt x="1078" y="215"/>
                      <a:pt x="1096" y="214"/>
                    </a:cubicBezTo>
                    <a:cubicBezTo>
                      <a:pt x="1115" y="210"/>
                      <a:pt x="1134" y="209"/>
                      <a:pt x="1153" y="209"/>
                    </a:cubicBezTo>
                    <a:cubicBezTo>
                      <a:pt x="1209" y="209"/>
                      <a:pt x="1264" y="222"/>
                      <a:pt x="1313" y="246"/>
                    </a:cubicBezTo>
                    <a:cubicBezTo>
                      <a:pt x="1317" y="248"/>
                      <a:pt x="1322" y="249"/>
                      <a:pt x="1328" y="249"/>
                    </a:cubicBezTo>
                    <a:cubicBezTo>
                      <a:pt x="1333" y="249"/>
                      <a:pt x="1338" y="248"/>
                      <a:pt x="1342" y="246"/>
                    </a:cubicBezTo>
                    <a:cubicBezTo>
                      <a:pt x="1371" y="230"/>
                      <a:pt x="1400" y="225"/>
                      <a:pt x="1429" y="225"/>
                    </a:cubicBezTo>
                    <a:cubicBezTo>
                      <a:pt x="1466" y="225"/>
                      <a:pt x="1504" y="233"/>
                      <a:pt x="1541" y="233"/>
                    </a:cubicBezTo>
                    <a:cubicBezTo>
                      <a:pt x="1564" y="233"/>
                      <a:pt x="1586" y="230"/>
                      <a:pt x="1609" y="222"/>
                    </a:cubicBezTo>
                    <a:cubicBezTo>
                      <a:pt x="1610" y="221"/>
                      <a:pt x="1612" y="221"/>
                      <a:pt x="1614" y="221"/>
                    </a:cubicBezTo>
                    <a:cubicBezTo>
                      <a:pt x="1627" y="221"/>
                      <a:pt x="1644" y="230"/>
                      <a:pt x="1658" y="230"/>
                    </a:cubicBezTo>
                    <a:cubicBezTo>
                      <a:pt x="1752" y="230"/>
                      <a:pt x="1851" y="230"/>
                      <a:pt x="1945" y="238"/>
                    </a:cubicBezTo>
                    <a:cubicBezTo>
                      <a:pt x="1961" y="239"/>
                      <a:pt x="1977" y="239"/>
                      <a:pt x="1993" y="239"/>
                    </a:cubicBezTo>
                    <a:cubicBezTo>
                      <a:pt x="2056" y="239"/>
                      <a:pt x="2118" y="235"/>
                      <a:pt x="2180" y="235"/>
                    </a:cubicBezTo>
                    <a:cubicBezTo>
                      <a:pt x="2207" y="235"/>
                      <a:pt x="2234" y="236"/>
                      <a:pt x="2261" y="238"/>
                    </a:cubicBezTo>
                    <a:cubicBezTo>
                      <a:pt x="2261" y="236"/>
                      <a:pt x="2263" y="235"/>
                      <a:pt x="2266" y="235"/>
                    </a:cubicBezTo>
                    <a:cubicBezTo>
                      <a:pt x="2268" y="235"/>
                      <a:pt x="2271" y="236"/>
                      <a:pt x="2273" y="238"/>
                    </a:cubicBezTo>
                    <a:lnTo>
                      <a:pt x="2273" y="0"/>
                    </a:lnTo>
                    <a:lnTo>
                      <a:pt x="2265" y="0"/>
                    </a:lnTo>
                    <a:cubicBezTo>
                      <a:pt x="2253" y="2"/>
                      <a:pt x="2241" y="3"/>
                      <a:pt x="2228" y="3"/>
                    </a:cubicBezTo>
                    <a:cubicBezTo>
                      <a:pt x="2206" y="3"/>
                      <a:pt x="2183" y="1"/>
                      <a:pt x="2160" y="1"/>
                    </a:cubicBezTo>
                    <a:cubicBezTo>
                      <a:pt x="2139" y="1"/>
                      <a:pt x="2118" y="2"/>
                      <a:pt x="2097" y="8"/>
                    </a:cubicBezTo>
                    <a:cubicBezTo>
                      <a:pt x="2084" y="12"/>
                      <a:pt x="2070" y="14"/>
                      <a:pt x="2057" y="14"/>
                    </a:cubicBezTo>
                    <a:cubicBezTo>
                      <a:pt x="2017" y="14"/>
                      <a:pt x="1978" y="0"/>
                      <a:pt x="1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1" name="Google Shape;2601;p85"/>
              <p:cNvSpPr/>
              <p:nvPr/>
            </p:nvSpPr>
            <p:spPr>
              <a:xfrm>
                <a:off x="1558492" y="3594356"/>
                <a:ext cx="10746" cy="1986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44" extrusionOk="0">
                    <a:moveTo>
                      <a:pt x="20" y="0"/>
                    </a:moveTo>
                    <a:cubicBezTo>
                      <a:pt x="14" y="0"/>
                      <a:pt x="7" y="1"/>
                      <a:pt x="0" y="1"/>
                    </a:cubicBezTo>
                    <a:lnTo>
                      <a:pt x="0" y="239"/>
                    </a:lnTo>
                    <a:cubicBezTo>
                      <a:pt x="8" y="239"/>
                      <a:pt x="17" y="243"/>
                      <a:pt x="25" y="243"/>
                    </a:cubicBezTo>
                    <a:cubicBezTo>
                      <a:pt x="91" y="235"/>
                      <a:pt x="132" y="202"/>
                      <a:pt x="127" y="133"/>
                    </a:cubicBezTo>
                    <a:cubicBezTo>
                      <a:pt x="120" y="39"/>
                      <a:pt x="8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2" name="Google Shape;2602;p85"/>
              <p:cNvSpPr/>
              <p:nvPr/>
            </p:nvSpPr>
            <p:spPr>
              <a:xfrm>
                <a:off x="1558818" y="3635795"/>
                <a:ext cx="10095" cy="2222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73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1"/>
                    </a:cubicBezTo>
                    <a:lnTo>
                      <a:pt x="0" y="1"/>
                    </a:lnTo>
                    <a:lnTo>
                      <a:pt x="0" y="272"/>
                    </a:lnTo>
                    <a:lnTo>
                      <a:pt x="13" y="272"/>
                    </a:lnTo>
                    <a:cubicBezTo>
                      <a:pt x="17" y="272"/>
                      <a:pt x="22" y="273"/>
                      <a:pt x="27" y="273"/>
                    </a:cubicBezTo>
                    <a:cubicBezTo>
                      <a:pt x="85" y="273"/>
                      <a:pt x="123" y="225"/>
                      <a:pt x="123" y="153"/>
                    </a:cubicBezTo>
                    <a:cubicBezTo>
                      <a:pt x="123" y="71"/>
                      <a:pt x="7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3" name="Google Shape;2603;p85"/>
              <p:cNvSpPr/>
              <p:nvPr/>
            </p:nvSpPr>
            <p:spPr>
              <a:xfrm>
                <a:off x="1558818" y="3508547"/>
                <a:ext cx="11072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4" extrusionOk="0">
                    <a:moveTo>
                      <a:pt x="0" y="1"/>
                    </a:moveTo>
                    <a:lnTo>
                      <a:pt x="0" y="267"/>
                    </a:lnTo>
                    <a:cubicBezTo>
                      <a:pt x="10" y="272"/>
                      <a:pt x="20" y="274"/>
                      <a:pt x="31" y="274"/>
                    </a:cubicBezTo>
                    <a:cubicBezTo>
                      <a:pt x="59" y="274"/>
                      <a:pt x="87" y="258"/>
                      <a:pt x="99" y="231"/>
                    </a:cubicBezTo>
                    <a:cubicBezTo>
                      <a:pt x="136" y="157"/>
                      <a:pt x="132" y="132"/>
                      <a:pt x="99" y="79"/>
                    </a:cubicBezTo>
                    <a:cubicBezTo>
                      <a:pt x="70" y="38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4" name="Google Shape;2604;p85"/>
              <p:cNvSpPr/>
              <p:nvPr/>
            </p:nvSpPr>
            <p:spPr>
              <a:xfrm>
                <a:off x="1558492" y="3466783"/>
                <a:ext cx="11723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7" extrusionOk="0">
                    <a:moveTo>
                      <a:pt x="0" y="1"/>
                    </a:moveTo>
                    <a:lnTo>
                      <a:pt x="0" y="247"/>
                    </a:lnTo>
                    <a:cubicBezTo>
                      <a:pt x="45" y="243"/>
                      <a:pt x="86" y="218"/>
                      <a:pt x="107" y="177"/>
                    </a:cubicBezTo>
                    <a:cubicBezTo>
                      <a:pt x="144" y="128"/>
                      <a:pt x="127" y="120"/>
                      <a:pt x="107" y="58"/>
                    </a:cubicBezTo>
                    <a:cubicBezTo>
                      <a:pt x="91" y="1"/>
                      <a:pt x="58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5" name="Google Shape;2605;p85"/>
              <p:cNvSpPr/>
              <p:nvPr/>
            </p:nvSpPr>
            <p:spPr>
              <a:xfrm>
                <a:off x="1558818" y="3551696"/>
                <a:ext cx="11968" cy="1913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5" extrusionOk="0">
                    <a:moveTo>
                      <a:pt x="0" y="0"/>
                    </a:moveTo>
                    <a:lnTo>
                      <a:pt x="0" y="234"/>
                    </a:lnTo>
                    <a:lnTo>
                      <a:pt x="4" y="234"/>
                    </a:lnTo>
                    <a:cubicBezTo>
                      <a:pt x="10" y="234"/>
                      <a:pt x="15" y="235"/>
                      <a:pt x="20" y="235"/>
                    </a:cubicBezTo>
                    <a:cubicBezTo>
                      <a:pt x="97" y="235"/>
                      <a:pt x="146" y="174"/>
                      <a:pt x="115" y="78"/>
                    </a:cubicBezTo>
                    <a:cubicBezTo>
                      <a:pt x="107" y="45"/>
                      <a:pt x="82" y="16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6" name="Google Shape;2606;p85"/>
              <p:cNvSpPr/>
              <p:nvPr/>
            </p:nvSpPr>
            <p:spPr>
              <a:xfrm>
                <a:off x="1558818" y="3805866"/>
                <a:ext cx="10095" cy="2279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0" extrusionOk="0">
                    <a:moveTo>
                      <a:pt x="0" y="1"/>
                    </a:moveTo>
                    <a:lnTo>
                      <a:pt x="0" y="280"/>
                    </a:lnTo>
                    <a:cubicBezTo>
                      <a:pt x="62" y="276"/>
                      <a:pt x="123" y="263"/>
                      <a:pt x="123" y="206"/>
                    </a:cubicBezTo>
                    <a:cubicBezTo>
                      <a:pt x="119" y="136"/>
                      <a:pt x="119" y="62"/>
                      <a:pt x="62" y="29"/>
                    </a:cubicBezTo>
                    <a:cubicBezTo>
                      <a:pt x="41" y="17"/>
                      <a:pt x="21" y="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7" name="Google Shape;2607;p85"/>
              <p:cNvSpPr/>
              <p:nvPr/>
            </p:nvSpPr>
            <p:spPr>
              <a:xfrm>
                <a:off x="1558818" y="3847956"/>
                <a:ext cx="11072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88" extrusionOk="0">
                    <a:moveTo>
                      <a:pt x="0" y="1"/>
                    </a:moveTo>
                    <a:lnTo>
                      <a:pt x="0" y="288"/>
                    </a:lnTo>
                    <a:cubicBezTo>
                      <a:pt x="62" y="284"/>
                      <a:pt x="115" y="267"/>
                      <a:pt x="119" y="222"/>
                    </a:cubicBezTo>
                    <a:cubicBezTo>
                      <a:pt x="136" y="107"/>
                      <a:pt x="111" y="29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8" name="Google Shape;2608;p85"/>
              <p:cNvSpPr/>
              <p:nvPr/>
            </p:nvSpPr>
            <p:spPr>
              <a:xfrm>
                <a:off x="1558818" y="3889721"/>
                <a:ext cx="12456" cy="2409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96" extrusionOk="0">
                    <a:moveTo>
                      <a:pt x="0" y="1"/>
                    </a:moveTo>
                    <a:lnTo>
                      <a:pt x="0" y="296"/>
                    </a:lnTo>
                    <a:cubicBezTo>
                      <a:pt x="82" y="275"/>
                      <a:pt x="152" y="218"/>
                      <a:pt x="115" y="140"/>
                    </a:cubicBezTo>
                    <a:cubicBezTo>
                      <a:pt x="87" y="54"/>
                      <a:pt x="54" y="1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9" name="Google Shape;2609;p85"/>
              <p:cNvSpPr/>
              <p:nvPr/>
            </p:nvSpPr>
            <p:spPr>
              <a:xfrm>
                <a:off x="1558492" y="3721685"/>
                <a:ext cx="11072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51" extrusionOk="0">
                    <a:moveTo>
                      <a:pt x="0" y="1"/>
                    </a:moveTo>
                    <a:lnTo>
                      <a:pt x="0" y="251"/>
                    </a:lnTo>
                    <a:cubicBezTo>
                      <a:pt x="33" y="251"/>
                      <a:pt x="66" y="243"/>
                      <a:pt x="91" y="226"/>
                    </a:cubicBezTo>
                    <a:cubicBezTo>
                      <a:pt x="123" y="185"/>
                      <a:pt x="136" y="132"/>
                      <a:pt x="119" y="87"/>
                    </a:cubicBezTo>
                    <a:cubicBezTo>
                      <a:pt x="107" y="38"/>
                      <a:pt x="66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0" name="Google Shape;2610;p85"/>
              <p:cNvSpPr/>
              <p:nvPr/>
            </p:nvSpPr>
            <p:spPr>
              <a:xfrm>
                <a:off x="1558818" y="3678618"/>
                <a:ext cx="11561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69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9" y="267"/>
                    </a:lnTo>
                    <a:cubicBezTo>
                      <a:pt x="17" y="268"/>
                      <a:pt x="25" y="269"/>
                      <a:pt x="32" y="269"/>
                    </a:cubicBezTo>
                    <a:cubicBezTo>
                      <a:pt x="101" y="269"/>
                      <a:pt x="142" y="220"/>
                      <a:pt x="119" y="127"/>
                    </a:cubicBezTo>
                    <a:cubicBezTo>
                      <a:pt x="95" y="45"/>
                      <a:pt x="66" y="1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1" name="Google Shape;2611;p85"/>
              <p:cNvSpPr/>
              <p:nvPr/>
            </p:nvSpPr>
            <p:spPr>
              <a:xfrm>
                <a:off x="1558818" y="3766136"/>
                <a:ext cx="10095" cy="197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43" extrusionOk="0">
                    <a:moveTo>
                      <a:pt x="0" y="0"/>
                    </a:moveTo>
                    <a:lnTo>
                      <a:pt x="0" y="242"/>
                    </a:lnTo>
                    <a:cubicBezTo>
                      <a:pt x="119" y="234"/>
                      <a:pt x="123" y="156"/>
                      <a:pt x="123" y="123"/>
                    </a:cubicBezTo>
                    <a:cubicBezTo>
                      <a:pt x="123" y="66"/>
                      <a:pt x="95" y="13"/>
                      <a:pt x="54" y="13"/>
                    </a:cubicBezTo>
                    <a:cubicBezTo>
                      <a:pt x="37" y="9"/>
                      <a:pt x="17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2" name="Google Shape;2612;p85"/>
              <p:cNvSpPr/>
              <p:nvPr/>
            </p:nvSpPr>
            <p:spPr>
              <a:xfrm>
                <a:off x="1226085" y="3848363"/>
                <a:ext cx="18155" cy="7164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8" extrusionOk="0">
                    <a:moveTo>
                      <a:pt x="113" y="0"/>
                    </a:moveTo>
                    <a:cubicBezTo>
                      <a:pt x="76" y="0"/>
                      <a:pt x="38" y="9"/>
                      <a:pt x="1" y="49"/>
                    </a:cubicBezTo>
                    <a:cubicBezTo>
                      <a:pt x="17" y="65"/>
                      <a:pt x="25" y="78"/>
                      <a:pt x="33" y="82"/>
                    </a:cubicBezTo>
                    <a:cubicBezTo>
                      <a:pt x="54" y="86"/>
                      <a:pt x="74" y="87"/>
                      <a:pt x="94" y="87"/>
                    </a:cubicBezTo>
                    <a:cubicBezTo>
                      <a:pt x="139" y="87"/>
                      <a:pt x="182" y="78"/>
                      <a:pt x="222" y="61"/>
                    </a:cubicBezTo>
                    <a:cubicBezTo>
                      <a:pt x="193" y="12"/>
                      <a:pt x="193" y="8"/>
                      <a:pt x="173" y="4"/>
                    </a:cubicBezTo>
                    <a:cubicBezTo>
                      <a:pt x="153" y="2"/>
                      <a:pt x="133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3" name="Google Shape;2613;p85"/>
              <p:cNvSpPr/>
              <p:nvPr/>
            </p:nvSpPr>
            <p:spPr>
              <a:xfrm>
                <a:off x="1230074" y="3948826"/>
                <a:ext cx="29471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3" extrusionOk="0">
                    <a:moveTo>
                      <a:pt x="120" y="1"/>
                    </a:moveTo>
                    <a:cubicBezTo>
                      <a:pt x="88" y="1"/>
                      <a:pt x="57" y="2"/>
                      <a:pt x="25" y="5"/>
                    </a:cubicBezTo>
                    <a:cubicBezTo>
                      <a:pt x="17" y="5"/>
                      <a:pt x="9" y="38"/>
                      <a:pt x="1" y="54"/>
                    </a:cubicBezTo>
                    <a:cubicBezTo>
                      <a:pt x="54" y="82"/>
                      <a:pt x="106" y="92"/>
                      <a:pt x="158" y="92"/>
                    </a:cubicBezTo>
                    <a:cubicBezTo>
                      <a:pt x="223" y="92"/>
                      <a:pt x="289" y="76"/>
                      <a:pt x="362" y="58"/>
                    </a:cubicBezTo>
                    <a:cubicBezTo>
                      <a:pt x="341" y="38"/>
                      <a:pt x="333" y="25"/>
                      <a:pt x="325" y="21"/>
                    </a:cubicBezTo>
                    <a:cubicBezTo>
                      <a:pt x="258" y="7"/>
                      <a:pt x="18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4" name="Google Shape;2614;p85"/>
              <p:cNvSpPr/>
              <p:nvPr/>
            </p:nvSpPr>
            <p:spPr>
              <a:xfrm>
                <a:off x="1227795" y="3902909"/>
                <a:ext cx="9362" cy="480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59" extrusionOk="0">
                    <a:moveTo>
                      <a:pt x="53" y="0"/>
                    </a:moveTo>
                    <a:cubicBezTo>
                      <a:pt x="34" y="0"/>
                      <a:pt x="16" y="5"/>
                      <a:pt x="0" y="15"/>
                    </a:cubicBezTo>
                    <a:cubicBezTo>
                      <a:pt x="23" y="44"/>
                      <a:pt x="34" y="59"/>
                      <a:pt x="49" y="59"/>
                    </a:cubicBezTo>
                    <a:cubicBezTo>
                      <a:pt x="63" y="59"/>
                      <a:pt x="81" y="45"/>
                      <a:pt x="115" y="19"/>
                    </a:cubicBezTo>
                    <a:cubicBezTo>
                      <a:pt x="96" y="6"/>
                      <a:pt x="74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5" name="Google Shape;2615;p85"/>
              <p:cNvSpPr/>
              <p:nvPr/>
            </p:nvSpPr>
            <p:spPr>
              <a:xfrm>
                <a:off x="1190996" y="3950047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148" y="1"/>
                    </a:moveTo>
                    <a:cubicBezTo>
                      <a:pt x="96" y="1"/>
                      <a:pt x="45" y="16"/>
                      <a:pt x="1" y="47"/>
                    </a:cubicBezTo>
                    <a:cubicBezTo>
                      <a:pt x="40" y="68"/>
                      <a:pt x="84" y="78"/>
                      <a:pt x="128" y="78"/>
                    </a:cubicBezTo>
                    <a:cubicBezTo>
                      <a:pt x="180" y="78"/>
                      <a:pt x="233" y="64"/>
                      <a:pt x="280" y="35"/>
                    </a:cubicBezTo>
                    <a:cubicBezTo>
                      <a:pt x="238" y="12"/>
                      <a:pt x="193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6" name="Google Shape;2616;p85"/>
              <p:cNvSpPr/>
              <p:nvPr/>
            </p:nvSpPr>
            <p:spPr>
              <a:xfrm>
                <a:off x="1273548" y="3946058"/>
                <a:ext cx="161767" cy="1384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0" extrusionOk="0">
                    <a:moveTo>
                      <a:pt x="365" y="1"/>
                    </a:moveTo>
                    <a:cubicBezTo>
                      <a:pt x="271" y="1"/>
                      <a:pt x="174" y="7"/>
                      <a:pt x="78" y="10"/>
                    </a:cubicBezTo>
                    <a:cubicBezTo>
                      <a:pt x="49" y="18"/>
                      <a:pt x="25" y="31"/>
                      <a:pt x="0" y="43"/>
                    </a:cubicBezTo>
                    <a:cubicBezTo>
                      <a:pt x="29" y="80"/>
                      <a:pt x="41" y="109"/>
                      <a:pt x="54" y="109"/>
                    </a:cubicBezTo>
                    <a:cubicBezTo>
                      <a:pt x="95" y="125"/>
                      <a:pt x="140" y="129"/>
                      <a:pt x="189" y="129"/>
                    </a:cubicBezTo>
                    <a:cubicBezTo>
                      <a:pt x="255" y="121"/>
                      <a:pt x="321" y="117"/>
                      <a:pt x="389" y="117"/>
                    </a:cubicBezTo>
                    <a:cubicBezTo>
                      <a:pt x="426" y="117"/>
                      <a:pt x="463" y="118"/>
                      <a:pt x="501" y="121"/>
                    </a:cubicBezTo>
                    <a:cubicBezTo>
                      <a:pt x="677" y="134"/>
                      <a:pt x="853" y="158"/>
                      <a:pt x="1029" y="158"/>
                    </a:cubicBezTo>
                    <a:cubicBezTo>
                      <a:pt x="1070" y="158"/>
                      <a:pt x="1112" y="157"/>
                      <a:pt x="1153" y="154"/>
                    </a:cubicBezTo>
                    <a:cubicBezTo>
                      <a:pt x="1172" y="150"/>
                      <a:pt x="1191" y="148"/>
                      <a:pt x="1211" y="148"/>
                    </a:cubicBezTo>
                    <a:cubicBezTo>
                      <a:pt x="1231" y="148"/>
                      <a:pt x="1252" y="150"/>
                      <a:pt x="1272" y="154"/>
                    </a:cubicBezTo>
                    <a:cubicBezTo>
                      <a:pt x="1352" y="164"/>
                      <a:pt x="1434" y="169"/>
                      <a:pt x="1516" y="169"/>
                    </a:cubicBezTo>
                    <a:cubicBezTo>
                      <a:pt x="1598" y="169"/>
                      <a:pt x="1680" y="164"/>
                      <a:pt x="1760" y="154"/>
                    </a:cubicBezTo>
                    <a:cubicBezTo>
                      <a:pt x="1838" y="146"/>
                      <a:pt x="1912" y="121"/>
                      <a:pt x="1986" y="109"/>
                    </a:cubicBezTo>
                    <a:cubicBezTo>
                      <a:pt x="1960" y="30"/>
                      <a:pt x="1923" y="27"/>
                      <a:pt x="1889" y="27"/>
                    </a:cubicBezTo>
                    <a:cubicBezTo>
                      <a:pt x="1886" y="27"/>
                      <a:pt x="1883" y="27"/>
                      <a:pt x="1879" y="27"/>
                    </a:cubicBezTo>
                    <a:cubicBezTo>
                      <a:pt x="1760" y="31"/>
                      <a:pt x="1646" y="35"/>
                      <a:pt x="1531" y="39"/>
                    </a:cubicBezTo>
                    <a:cubicBezTo>
                      <a:pt x="1524" y="39"/>
                      <a:pt x="1517" y="39"/>
                      <a:pt x="1511" y="39"/>
                    </a:cubicBezTo>
                    <a:cubicBezTo>
                      <a:pt x="1367" y="39"/>
                      <a:pt x="1223" y="11"/>
                      <a:pt x="1079" y="11"/>
                    </a:cubicBezTo>
                    <a:cubicBezTo>
                      <a:pt x="1012" y="11"/>
                      <a:pt x="945" y="17"/>
                      <a:pt x="878" y="35"/>
                    </a:cubicBezTo>
                    <a:lnTo>
                      <a:pt x="862" y="35"/>
                    </a:lnTo>
                    <a:cubicBezTo>
                      <a:pt x="718" y="23"/>
                      <a:pt x="575" y="6"/>
                      <a:pt x="431" y="2"/>
                    </a:cubicBezTo>
                    <a:cubicBezTo>
                      <a:pt x="409" y="1"/>
                      <a:pt x="387" y="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7" name="Google Shape;2617;p85"/>
              <p:cNvSpPr/>
              <p:nvPr/>
            </p:nvSpPr>
            <p:spPr>
              <a:xfrm>
                <a:off x="1263128" y="3848363"/>
                <a:ext cx="15143" cy="740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1" extrusionOk="0">
                    <a:moveTo>
                      <a:pt x="88" y="0"/>
                    </a:moveTo>
                    <a:cubicBezTo>
                      <a:pt x="62" y="0"/>
                      <a:pt x="34" y="13"/>
                      <a:pt x="1" y="37"/>
                    </a:cubicBezTo>
                    <a:cubicBezTo>
                      <a:pt x="24" y="73"/>
                      <a:pt x="53" y="91"/>
                      <a:pt x="88" y="91"/>
                    </a:cubicBezTo>
                    <a:cubicBezTo>
                      <a:pt x="116" y="91"/>
                      <a:pt x="149" y="79"/>
                      <a:pt x="186" y="57"/>
                    </a:cubicBezTo>
                    <a:cubicBezTo>
                      <a:pt x="150" y="19"/>
                      <a:pt x="120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8" name="Google Shape;2618;p85"/>
              <p:cNvSpPr/>
              <p:nvPr/>
            </p:nvSpPr>
            <p:spPr>
              <a:xfrm>
                <a:off x="1248148" y="3899734"/>
                <a:ext cx="110640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3" extrusionOk="0">
                    <a:moveTo>
                      <a:pt x="242" y="1"/>
                    </a:moveTo>
                    <a:cubicBezTo>
                      <a:pt x="177" y="1"/>
                      <a:pt x="111" y="9"/>
                      <a:pt x="50" y="21"/>
                    </a:cubicBezTo>
                    <a:cubicBezTo>
                      <a:pt x="37" y="21"/>
                      <a:pt x="25" y="38"/>
                      <a:pt x="0" y="58"/>
                    </a:cubicBezTo>
                    <a:cubicBezTo>
                      <a:pt x="29" y="79"/>
                      <a:pt x="54" y="99"/>
                      <a:pt x="87" y="116"/>
                    </a:cubicBezTo>
                    <a:cubicBezTo>
                      <a:pt x="103" y="124"/>
                      <a:pt x="119" y="124"/>
                      <a:pt x="136" y="124"/>
                    </a:cubicBezTo>
                    <a:cubicBezTo>
                      <a:pt x="222" y="128"/>
                      <a:pt x="304" y="140"/>
                      <a:pt x="386" y="140"/>
                    </a:cubicBezTo>
                    <a:cubicBezTo>
                      <a:pt x="480" y="140"/>
                      <a:pt x="572" y="143"/>
                      <a:pt x="664" y="143"/>
                    </a:cubicBezTo>
                    <a:cubicBezTo>
                      <a:pt x="733" y="143"/>
                      <a:pt x="802" y="141"/>
                      <a:pt x="870" y="136"/>
                    </a:cubicBezTo>
                    <a:cubicBezTo>
                      <a:pt x="936" y="128"/>
                      <a:pt x="1003" y="124"/>
                      <a:pt x="1070" y="124"/>
                    </a:cubicBezTo>
                    <a:cubicBezTo>
                      <a:pt x="1137" y="124"/>
                      <a:pt x="1205" y="128"/>
                      <a:pt x="1272" y="136"/>
                    </a:cubicBezTo>
                    <a:cubicBezTo>
                      <a:pt x="1276" y="137"/>
                      <a:pt x="1279" y="137"/>
                      <a:pt x="1282" y="137"/>
                    </a:cubicBezTo>
                    <a:cubicBezTo>
                      <a:pt x="1308" y="137"/>
                      <a:pt x="1333" y="122"/>
                      <a:pt x="1359" y="79"/>
                    </a:cubicBezTo>
                    <a:cubicBezTo>
                      <a:pt x="1342" y="58"/>
                      <a:pt x="1338" y="33"/>
                      <a:pt x="1326" y="25"/>
                    </a:cubicBezTo>
                    <a:cubicBezTo>
                      <a:pt x="1309" y="19"/>
                      <a:pt x="1292" y="12"/>
                      <a:pt x="1275" y="12"/>
                    </a:cubicBezTo>
                    <a:cubicBezTo>
                      <a:pt x="1272" y="12"/>
                      <a:pt x="1268" y="12"/>
                      <a:pt x="1264" y="13"/>
                    </a:cubicBezTo>
                    <a:cubicBezTo>
                      <a:pt x="1171" y="13"/>
                      <a:pt x="1076" y="15"/>
                      <a:pt x="982" y="15"/>
                    </a:cubicBezTo>
                    <a:cubicBezTo>
                      <a:pt x="935" y="15"/>
                      <a:pt x="888" y="14"/>
                      <a:pt x="842" y="13"/>
                    </a:cubicBezTo>
                    <a:cubicBezTo>
                      <a:pt x="640" y="13"/>
                      <a:pt x="444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9" name="Google Shape;2619;p85"/>
              <p:cNvSpPr/>
              <p:nvPr/>
            </p:nvSpPr>
            <p:spPr>
              <a:xfrm>
                <a:off x="1139869" y="3995638"/>
                <a:ext cx="71969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" extrusionOk="0">
                    <a:moveTo>
                      <a:pt x="54" y="0"/>
                    </a:moveTo>
                    <a:cubicBezTo>
                      <a:pt x="38" y="0"/>
                      <a:pt x="21" y="21"/>
                      <a:pt x="1" y="33"/>
                    </a:cubicBezTo>
                    <a:cubicBezTo>
                      <a:pt x="29" y="101"/>
                      <a:pt x="59" y="120"/>
                      <a:pt x="90" y="120"/>
                    </a:cubicBezTo>
                    <a:cubicBezTo>
                      <a:pt x="100" y="120"/>
                      <a:pt x="110" y="118"/>
                      <a:pt x="120" y="115"/>
                    </a:cubicBezTo>
                    <a:cubicBezTo>
                      <a:pt x="172" y="104"/>
                      <a:pt x="225" y="98"/>
                      <a:pt x="279" y="98"/>
                    </a:cubicBezTo>
                    <a:cubicBezTo>
                      <a:pt x="322" y="98"/>
                      <a:pt x="367" y="102"/>
                      <a:pt x="411" y="111"/>
                    </a:cubicBezTo>
                    <a:cubicBezTo>
                      <a:pt x="522" y="123"/>
                      <a:pt x="637" y="127"/>
                      <a:pt x="752" y="132"/>
                    </a:cubicBezTo>
                    <a:cubicBezTo>
                      <a:pt x="759" y="133"/>
                      <a:pt x="766" y="133"/>
                      <a:pt x="774" y="133"/>
                    </a:cubicBezTo>
                    <a:cubicBezTo>
                      <a:pt x="815" y="133"/>
                      <a:pt x="855" y="114"/>
                      <a:pt x="883" y="82"/>
                    </a:cubicBezTo>
                    <a:cubicBezTo>
                      <a:pt x="875" y="66"/>
                      <a:pt x="875" y="50"/>
                      <a:pt x="871" y="45"/>
                    </a:cubicBezTo>
                    <a:cubicBezTo>
                      <a:pt x="711" y="7"/>
                      <a:pt x="550" y="1"/>
                      <a:pt x="389" y="1"/>
                    </a:cubicBezTo>
                    <a:cubicBezTo>
                      <a:pt x="319" y="1"/>
                      <a:pt x="248" y="2"/>
                      <a:pt x="178" y="2"/>
                    </a:cubicBezTo>
                    <a:cubicBezTo>
                      <a:pt x="137" y="2"/>
                      <a:pt x="96" y="2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0" name="Google Shape;2620;p85"/>
              <p:cNvSpPr/>
              <p:nvPr/>
            </p:nvSpPr>
            <p:spPr>
              <a:xfrm>
                <a:off x="1442561" y="3901118"/>
                <a:ext cx="71562" cy="944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16" extrusionOk="0">
                    <a:moveTo>
                      <a:pt x="50" y="0"/>
                    </a:moveTo>
                    <a:cubicBezTo>
                      <a:pt x="37" y="0"/>
                      <a:pt x="21" y="16"/>
                      <a:pt x="0" y="29"/>
                    </a:cubicBezTo>
                    <a:cubicBezTo>
                      <a:pt x="26" y="86"/>
                      <a:pt x="59" y="102"/>
                      <a:pt x="92" y="102"/>
                    </a:cubicBezTo>
                    <a:cubicBezTo>
                      <a:pt x="101" y="102"/>
                      <a:pt x="110" y="100"/>
                      <a:pt x="119" y="99"/>
                    </a:cubicBezTo>
                    <a:cubicBezTo>
                      <a:pt x="169" y="88"/>
                      <a:pt x="220" y="83"/>
                      <a:pt x="271" y="83"/>
                    </a:cubicBezTo>
                    <a:cubicBezTo>
                      <a:pt x="317" y="83"/>
                      <a:pt x="362" y="87"/>
                      <a:pt x="407" y="94"/>
                    </a:cubicBezTo>
                    <a:cubicBezTo>
                      <a:pt x="522" y="107"/>
                      <a:pt x="632" y="107"/>
                      <a:pt x="747" y="115"/>
                    </a:cubicBezTo>
                    <a:cubicBezTo>
                      <a:pt x="752" y="115"/>
                      <a:pt x="757" y="116"/>
                      <a:pt x="762" y="116"/>
                    </a:cubicBezTo>
                    <a:cubicBezTo>
                      <a:pt x="806" y="116"/>
                      <a:pt x="849" y="99"/>
                      <a:pt x="879" y="70"/>
                    </a:cubicBezTo>
                    <a:cubicBezTo>
                      <a:pt x="874" y="53"/>
                      <a:pt x="870" y="41"/>
                      <a:pt x="866" y="37"/>
                    </a:cubicBezTo>
                    <a:cubicBezTo>
                      <a:pt x="707" y="6"/>
                      <a:pt x="549" y="1"/>
                      <a:pt x="389" y="1"/>
                    </a:cubicBezTo>
                    <a:cubicBezTo>
                      <a:pt x="325" y="1"/>
                      <a:pt x="261" y="2"/>
                      <a:pt x="197" y="2"/>
                    </a:cubicBezTo>
                    <a:cubicBezTo>
                      <a:pt x="148" y="2"/>
                      <a:pt x="99" y="2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1" name="Google Shape;2621;p85"/>
              <p:cNvSpPr/>
              <p:nvPr/>
            </p:nvSpPr>
            <p:spPr>
              <a:xfrm>
                <a:off x="1156233" y="3901770"/>
                <a:ext cx="1310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61" h="90" extrusionOk="0">
                    <a:moveTo>
                      <a:pt x="145" y="0"/>
                    </a:moveTo>
                    <a:cubicBezTo>
                      <a:pt x="104" y="0"/>
                      <a:pt x="63" y="4"/>
                      <a:pt x="21" y="8"/>
                    </a:cubicBezTo>
                    <a:cubicBezTo>
                      <a:pt x="13" y="8"/>
                      <a:pt x="9" y="29"/>
                      <a:pt x="1" y="54"/>
                    </a:cubicBezTo>
                    <a:cubicBezTo>
                      <a:pt x="22" y="77"/>
                      <a:pt x="51" y="90"/>
                      <a:pt x="80" y="90"/>
                    </a:cubicBezTo>
                    <a:cubicBezTo>
                      <a:pt x="104" y="90"/>
                      <a:pt x="127" y="82"/>
                      <a:pt x="149" y="66"/>
                    </a:cubicBezTo>
                    <a:cubicBezTo>
                      <a:pt x="153" y="62"/>
                      <a:pt x="161" y="50"/>
                      <a:pt x="161" y="37"/>
                    </a:cubicBezTo>
                    <a:cubicBezTo>
                      <a:pt x="157" y="25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2" name="Google Shape;2622;p85"/>
              <p:cNvSpPr/>
              <p:nvPr/>
            </p:nvSpPr>
            <p:spPr>
              <a:xfrm>
                <a:off x="1146219" y="3848770"/>
                <a:ext cx="10502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5" extrusionOk="0">
                    <a:moveTo>
                      <a:pt x="70" y="0"/>
                    </a:moveTo>
                    <a:cubicBezTo>
                      <a:pt x="48" y="0"/>
                      <a:pt x="25" y="13"/>
                      <a:pt x="1" y="48"/>
                    </a:cubicBezTo>
                    <a:cubicBezTo>
                      <a:pt x="34" y="72"/>
                      <a:pt x="56" y="84"/>
                      <a:pt x="73" y="84"/>
                    </a:cubicBezTo>
                    <a:cubicBezTo>
                      <a:pt x="95" y="84"/>
                      <a:pt x="110" y="65"/>
                      <a:pt x="128" y="23"/>
                    </a:cubicBezTo>
                    <a:cubicBezTo>
                      <a:pt x="109" y="10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3" name="Google Shape;2623;p85"/>
              <p:cNvSpPr/>
              <p:nvPr/>
            </p:nvSpPr>
            <p:spPr>
              <a:xfrm>
                <a:off x="1168933" y="3849177"/>
                <a:ext cx="10828" cy="545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7" extrusionOk="0">
                    <a:moveTo>
                      <a:pt x="60" y="1"/>
                    </a:moveTo>
                    <a:cubicBezTo>
                      <a:pt x="40" y="1"/>
                      <a:pt x="21" y="9"/>
                      <a:pt x="1" y="27"/>
                    </a:cubicBezTo>
                    <a:cubicBezTo>
                      <a:pt x="20" y="55"/>
                      <a:pt x="38" y="67"/>
                      <a:pt x="57" y="67"/>
                    </a:cubicBezTo>
                    <a:cubicBezTo>
                      <a:pt x="80" y="67"/>
                      <a:pt x="103" y="51"/>
                      <a:pt x="132" y="27"/>
                    </a:cubicBezTo>
                    <a:cubicBezTo>
                      <a:pt x="105" y="10"/>
                      <a:pt x="8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4" name="Google Shape;2624;p85"/>
              <p:cNvSpPr/>
              <p:nvPr/>
            </p:nvSpPr>
            <p:spPr>
              <a:xfrm>
                <a:off x="1218432" y="3994743"/>
                <a:ext cx="19880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2" extrusionOk="0">
                    <a:moveTo>
                      <a:pt x="2129" y="0"/>
                    </a:moveTo>
                    <a:cubicBezTo>
                      <a:pt x="2077" y="0"/>
                      <a:pt x="2025" y="4"/>
                      <a:pt x="1974" y="11"/>
                    </a:cubicBezTo>
                    <a:cubicBezTo>
                      <a:pt x="1957" y="15"/>
                      <a:pt x="1945" y="20"/>
                      <a:pt x="1929" y="24"/>
                    </a:cubicBezTo>
                    <a:cubicBezTo>
                      <a:pt x="1861" y="14"/>
                      <a:pt x="1791" y="10"/>
                      <a:pt x="1720" y="10"/>
                    </a:cubicBezTo>
                    <a:cubicBezTo>
                      <a:pt x="1697" y="10"/>
                      <a:pt x="1673" y="10"/>
                      <a:pt x="1650" y="11"/>
                    </a:cubicBezTo>
                    <a:cubicBezTo>
                      <a:pt x="1629" y="15"/>
                      <a:pt x="1609" y="16"/>
                      <a:pt x="1589" y="16"/>
                    </a:cubicBezTo>
                    <a:cubicBezTo>
                      <a:pt x="1528" y="16"/>
                      <a:pt x="1467" y="4"/>
                      <a:pt x="1406" y="4"/>
                    </a:cubicBezTo>
                    <a:cubicBezTo>
                      <a:pt x="1365" y="4"/>
                      <a:pt x="1325" y="10"/>
                      <a:pt x="1284" y="28"/>
                    </a:cubicBezTo>
                    <a:cubicBezTo>
                      <a:pt x="1283" y="28"/>
                      <a:pt x="1282" y="29"/>
                      <a:pt x="1281" y="29"/>
                    </a:cubicBezTo>
                    <a:cubicBezTo>
                      <a:pt x="1274" y="29"/>
                      <a:pt x="1267" y="20"/>
                      <a:pt x="1264" y="20"/>
                    </a:cubicBezTo>
                    <a:cubicBezTo>
                      <a:pt x="1211" y="20"/>
                      <a:pt x="1161" y="11"/>
                      <a:pt x="1108" y="11"/>
                    </a:cubicBezTo>
                    <a:cubicBezTo>
                      <a:pt x="990" y="11"/>
                      <a:pt x="872" y="6"/>
                      <a:pt x="756" y="6"/>
                    </a:cubicBezTo>
                    <a:cubicBezTo>
                      <a:pt x="727" y="6"/>
                      <a:pt x="698" y="6"/>
                      <a:pt x="669" y="7"/>
                    </a:cubicBezTo>
                    <a:cubicBezTo>
                      <a:pt x="476" y="11"/>
                      <a:pt x="287" y="24"/>
                      <a:pt x="95" y="36"/>
                    </a:cubicBezTo>
                    <a:cubicBezTo>
                      <a:pt x="89" y="35"/>
                      <a:pt x="84" y="34"/>
                      <a:pt x="78" y="34"/>
                    </a:cubicBezTo>
                    <a:cubicBezTo>
                      <a:pt x="46" y="34"/>
                      <a:pt x="14" y="54"/>
                      <a:pt x="0" y="85"/>
                    </a:cubicBezTo>
                    <a:cubicBezTo>
                      <a:pt x="21" y="106"/>
                      <a:pt x="29" y="122"/>
                      <a:pt x="41" y="126"/>
                    </a:cubicBezTo>
                    <a:cubicBezTo>
                      <a:pt x="74" y="138"/>
                      <a:pt x="111" y="143"/>
                      <a:pt x="144" y="147"/>
                    </a:cubicBezTo>
                    <a:cubicBezTo>
                      <a:pt x="182" y="148"/>
                      <a:pt x="220" y="148"/>
                      <a:pt x="258" y="148"/>
                    </a:cubicBezTo>
                    <a:cubicBezTo>
                      <a:pt x="325" y="148"/>
                      <a:pt x="392" y="147"/>
                      <a:pt x="458" y="147"/>
                    </a:cubicBezTo>
                    <a:cubicBezTo>
                      <a:pt x="519" y="147"/>
                      <a:pt x="580" y="148"/>
                      <a:pt x="640" y="151"/>
                    </a:cubicBezTo>
                    <a:cubicBezTo>
                      <a:pt x="722" y="157"/>
                      <a:pt x="803" y="158"/>
                      <a:pt x="884" y="158"/>
                    </a:cubicBezTo>
                    <a:cubicBezTo>
                      <a:pt x="925" y="158"/>
                      <a:pt x="965" y="158"/>
                      <a:pt x="1006" y="158"/>
                    </a:cubicBezTo>
                    <a:cubicBezTo>
                      <a:pt x="1047" y="158"/>
                      <a:pt x="1088" y="158"/>
                      <a:pt x="1129" y="159"/>
                    </a:cubicBezTo>
                    <a:cubicBezTo>
                      <a:pt x="1207" y="159"/>
                      <a:pt x="1284" y="171"/>
                      <a:pt x="1362" y="171"/>
                    </a:cubicBezTo>
                    <a:cubicBezTo>
                      <a:pt x="1403" y="171"/>
                      <a:pt x="1440" y="167"/>
                      <a:pt x="1477" y="163"/>
                    </a:cubicBezTo>
                    <a:cubicBezTo>
                      <a:pt x="1514" y="155"/>
                      <a:pt x="1547" y="151"/>
                      <a:pt x="1580" y="151"/>
                    </a:cubicBezTo>
                    <a:cubicBezTo>
                      <a:pt x="1666" y="151"/>
                      <a:pt x="1752" y="159"/>
                      <a:pt x="1838" y="159"/>
                    </a:cubicBezTo>
                    <a:cubicBezTo>
                      <a:pt x="1972" y="159"/>
                      <a:pt x="2106" y="133"/>
                      <a:pt x="2242" y="133"/>
                    </a:cubicBezTo>
                    <a:cubicBezTo>
                      <a:pt x="2285" y="133"/>
                      <a:pt x="2328" y="136"/>
                      <a:pt x="2372" y="143"/>
                    </a:cubicBezTo>
                    <a:cubicBezTo>
                      <a:pt x="2375" y="143"/>
                      <a:pt x="2378" y="143"/>
                      <a:pt x="2381" y="143"/>
                    </a:cubicBezTo>
                    <a:cubicBezTo>
                      <a:pt x="2407" y="143"/>
                      <a:pt x="2434" y="127"/>
                      <a:pt x="2442" y="102"/>
                    </a:cubicBezTo>
                    <a:cubicBezTo>
                      <a:pt x="2442" y="48"/>
                      <a:pt x="2425" y="40"/>
                      <a:pt x="2409" y="36"/>
                    </a:cubicBezTo>
                    <a:cubicBezTo>
                      <a:pt x="2316" y="12"/>
                      <a:pt x="2222" y="0"/>
                      <a:pt x="2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5" name="Google Shape;2625;p85"/>
              <p:cNvSpPr/>
              <p:nvPr/>
            </p:nvSpPr>
            <p:spPr>
              <a:xfrm>
                <a:off x="1201661" y="4038868"/>
                <a:ext cx="15794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6" extrusionOk="0">
                    <a:moveTo>
                      <a:pt x="123" y="1"/>
                    </a:moveTo>
                    <a:cubicBezTo>
                      <a:pt x="108" y="1"/>
                      <a:pt x="92" y="4"/>
                      <a:pt x="77" y="4"/>
                    </a:cubicBezTo>
                    <a:cubicBezTo>
                      <a:pt x="72" y="4"/>
                      <a:pt x="67" y="4"/>
                      <a:pt x="63" y="3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40" y="2"/>
                      <a:pt x="24" y="28"/>
                      <a:pt x="1" y="44"/>
                    </a:cubicBezTo>
                    <a:cubicBezTo>
                      <a:pt x="33" y="106"/>
                      <a:pt x="65" y="136"/>
                      <a:pt x="99" y="136"/>
                    </a:cubicBezTo>
                    <a:cubicBezTo>
                      <a:pt x="129" y="136"/>
                      <a:pt x="161" y="111"/>
                      <a:pt x="194" y="64"/>
                    </a:cubicBezTo>
                    <a:cubicBezTo>
                      <a:pt x="175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6" name="Google Shape;2626;p85"/>
              <p:cNvSpPr/>
              <p:nvPr/>
            </p:nvSpPr>
            <p:spPr>
              <a:xfrm>
                <a:off x="1381746" y="3849259"/>
                <a:ext cx="16120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" extrusionOk="0">
                    <a:moveTo>
                      <a:pt x="96" y="1"/>
                    </a:moveTo>
                    <a:cubicBezTo>
                      <a:pt x="73" y="1"/>
                      <a:pt x="51" y="6"/>
                      <a:pt x="29" y="9"/>
                    </a:cubicBezTo>
                    <a:cubicBezTo>
                      <a:pt x="17" y="9"/>
                      <a:pt x="9" y="30"/>
                      <a:pt x="1" y="42"/>
                    </a:cubicBezTo>
                    <a:cubicBezTo>
                      <a:pt x="9" y="59"/>
                      <a:pt x="13" y="75"/>
                      <a:pt x="17" y="75"/>
                    </a:cubicBezTo>
                    <a:cubicBezTo>
                      <a:pt x="46" y="83"/>
                      <a:pt x="79" y="83"/>
                      <a:pt x="111" y="83"/>
                    </a:cubicBezTo>
                    <a:cubicBezTo>
                      <a:pt x="144" y="75"/>
                      <a:pt x="173" y="59"/>
                      <a:pt x="198" y="42"/>
                    </a:cubicBezTo>
                    <a:cubicBezTo>
                      <a:pt x="160" y="9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7" name="Google Shape;2627;p85"/>
              <p:cNvSpPr/>
              <p:nvPr/>
            </p:nvSpPr>
            <p:spPr>
              <a:xfrm>
                <a:off x="1192055" y="3903072"/>
                <a:ext cx="5699" cy="49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35" y="0"/>
                    </a:moveTo>
                    <a:cubicBezTo>
                      <a:pt x="23" y="0"/>
                      <a:pt x="11" y="6"/>
                      <a:pt x="0" y="25"/>
                    </a:cubicBezTo>
                    <a:cubicBezTo>
                      <a:pt x="17" y="48"/>
                      <a:pt x="26" y="60"/>
                      <a:pt x="35" y="60"/>
                    </a:cubicBezTo>
                    <a:cubicBezTo>
                      <a:pt x="44" y="60"/>
                      <a:pt x="52" y="44"/>
                      <a:pt x="70" y="9"/>
                    </a:cubicBezTo>
                    <a:cubicBezTo>
                      <a:pt x="58" y="5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8" name="Google Shape;2628;p85"/>
              <p:cNvSpPr/>
              <p:nvPr/>
            </p:nvSpPr>
            <p:spPr>
              <a:xfrm>
                <a:off x="1402831" y="3848363"/>
                <a:ext cx="6048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0" extrusionOk="0">
                    <a:moveTo>
                      <a:pt x="540" y="1"/>
                    </a:moveTo>
                    <a:cubicBezTo>
                      <a:pt x="523" y="1"/>
                      <a:pt x="505" y="2"/>
                      <a:pt x="488" y="4"/>
                    </a:cubicBezTo>
                    <a:cubicBezTo>
                      <a:pt x="419" y="12"/>
                      <a:pt x="349" y="20"/>
                      <a:pt x="283" y="20"/>
                    </a:cubicBezTo>
                    <a:cubicBezTo>
                      <a:pt x="214" y="20"/>
                      <a:pt x="148" y="8"/>
                      <a:pt x="82" y="8"/>
                    </a:cubicBezTo>
                    <a:cubicBezTo>
                      <a:pt x="78" y="8"/>
                      <a:pt x="75" y="7"/>
                      <a:pt x="71" y="7"/>
                    </a:cubicBezTo>
                    <a:cubicBezTo>
                      <a:pt x="39" y="7"/>
                      <a:pt x="11" y="24"/>
                      <a:pt x="0" y="53"/>
                    </a:cubicBezTo>
                    <a:cubicBezTo>
                      <a:pt x="17" y="65"/>
                      <a:pt x="29" y="82"/>
                      <a:pt x="41" y="86"/>
                    </a:cubicBezTo>
                    <a:cubicBezTo>
                      <a:pt x="73" y="98"/>
                      <a:pt x="105" y="104"/>
                      <a:pt x="137" y="104"/>
                    </a:cubicBezTo>
                    <a:cubicBezTo>
                      <a:pt x="172" y="104"/>
                      <a:pt x="206" y="97"/>
                      <a:pt x="238" y="82"/>
                    </a:cubicBezTo>
                    <a:cubicBezTo>
                      <a:pt x="257" y="73"/>
                      <a:pt x="276" y="68"/>
                      <a:pt x="295" y="68"/>
                    </a:cubicBezTo>
                    <a:cubicBezTo>
                      <a:pt x="319" y="68"/>
                      <a:pt x="343" y="75"/>
                      <a:pt x="365" y="86"/>
                    </a:cubicBezTo>
                    <a:cubicBezTo>
                      <a:pt x="424" y="115"/>
                      <a:pt x="489" y="130"/>
                      <a:pt x="554" y="130"/>
                    </a:cubicBezTo>
                    <a:cubicBezTo>
                      <a:pt x="580" y="130"/>
                      <a:pt x="606" y="128"/>
                      <a:pt x="632" y="123"/>
                    </a:cubicBezTo>
                    <a:cubicBezTo>
                      <a:pt x="673" y="119"/>
                      <a:pt x="714" y="98"/>
                      <a:pt x="743" y="65"/>
                    </a:cubicBezTo>
                    <a:cubicBezTo>
                      <a:pt x="718" y="45"/>
                      <a:pt x="706" y="24"/>
                      <a:pt x="694" y="24"/>
                    </a:cubicBezTo>
                    <a:cubicBezTo>
                      <a:pt x="642" y="9"/>
                      <a:pt x="590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9" name="Google Shape;2629;p85"/>
              <p:cNvSpPr/>
              <p:nvPr/>
            </p:nvSpPr>
            <p:spPr>
              <a:xfrm>
                <a:off x="1105187" y="4079982"/>
                <a:ext cx="54139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5" extrusionOk="0">
                    <a:moveTo>
                      <a:pt x="118" y="1"/>
                    </a:moveTo>
                    <a:cubicBezTo>
                      <a:pt x="97" y="1"/>
                      <a:pt x="75" y="2"/>
                      <a:pt x="53" y="2"/>
                    </a:cubicBezTo>
                    <a:cubicBezTo>
                      <a:pt x="29" y="2"/>
                      <a:pt x="8" y="23"/>
                      <a:pt x="4" y="84"/>
                    </a:cubicBezTo>
                    <a:cubicBezTo>
                      <a:pt x="0" y="146"/>
                      <a:pt x="21" y="175"/>
                      <a:pt x="45" y="187"/>
                    </a:cubicBezTo>
                    <a:cubicBezTo>
                      <a:pt x="58" y="191"/>
                      <a:pt x="70" y="195"/>
                      <a:pt x="78" y="199"/>
                    </a:cubicBezTo>
                    <a:cubicBezTo>
                      <a:pt x="94" y="203"/>
                      <a:pt x="110" y="205"/>
                      <a:pt x="126" y="205"/>
                    </a:cubicBezTo>
                    <a:cubicBezTo>
                      <a:pt x="172" y="205"/>
                      <a:pt x="218" y="192"/>
                      <a:pt x="263" y="192"/>
                    </a:cubicBezTo>
                    <a:cubicBezTo>
                      <a:pt x="281" y="192"/>
                      <a:pt x="298" y="194"/>
                      <a:pt x="316" y="199"/>
                    </a:cubicBezTo>
                    <a:lnTo>
                      <a:pt x="324" y="199"/>
                    </a:lnTo>
                    <a:cubicBezTo>
                      <a:pt x="359" y="180"/>
                      <a:pt x="396" y="170"/>
                      <a:pt x="432" y="170"/>
                    </a:cubicBezTo>
                    <a:cubicBezTo>
                      <a:pt x="457" y="170"/>
                      <a:pt x="482" y="175"/>
                      <a:pt x="505" y="183"/>
                    </a:cubicBezTo>
                    <a:cubicBezTo>
                      <a:pt x="516" y="187"/>
                      <a:pt x="528" y="189"/>
                      <a:pt x="540" y="189"/>
                    </a:cubicBezTo>
                    <a:cubicBezTo>
                      <a:pt x="580" y="189"/>
                      <a:pt x="621" y="167"/>
                      <a:pt x="665" y="117"/>
                    </a:cubicBezTo>
                    <a:cubicBezTo>
                      <a:pt x="644" y="89"/>
                      <a:pt x="632" y="64"/>
                      <a:pt x="620" y="60"/>
                    </a:cubicBezTo>
                    <a:cubicBezTo>
                      <a:pt x="562" y="43"/>
                      <a:pt x="505" y="35"/>
                      <a:pt x="447" y="27"/>
                    </a:cubicBezTo>
                    <a:cubicBezTo>
                      <a:pt x="349" y="19"/>
                      <a:pt x="250" y="11"/>
                      <a:pt x="148" y="2"/>
                    </a:cubicBezTo>
                    <a:cubicBezTo>
                      <a:pt x="138" y="1"/>
                      <a:pt x="128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0" name="Google Shape;2630;p85"/>
              <p:cNvSpPr/>
              <p:nvPr/>
            </p:nvSpPr>
            <p:spPr>
              <a:xfrm>
                <a:off x="1122854" y="3996615"/>
                <a:ext cx="11479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9" extrusionOk="0">
                    <a:moveTo>
                      <a:pt x="55" y="1"/>
                    </a:moveTo>
                    <a:cubicBezTo>
                      <a:pt x="35" y="1"/>
                      <a:pt x="16" y="12"/>
                      <a:pt x="1" y="54"/>
                    </a:cubicBezTo>
                    <a:cubicBezTo>
                      <a:pt x="35" y="84"/>
                      <a:pt x="52" y="99"/>
                      <a:pt x="70" y="99"/>
                    </a:cubicBezTo>
                    <a:cubicBezTo>
                      <a:pt x="87" y="99"/>
                      <a:pt x="105" y="87"/>
                      <a:pt x="140" y="66"/>
                    </a:cubicBezTo>
                    <a:cubicBezTo>
                      <a:pt x="128" y="46"/>
                      <a:pt x="120" y="17"/>
                      <a:pt x="107" y="13"/>
                    </a:cubicBezTo>
                    <a:cubicBezTo>
                      <a:pt x="90" y="9"/>
                      <a:pt x="7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1" name="Google Shape;2631;p85"/>
              <p:cNvSpPr/>
              <p:nvPr/>
            </p:nvSpPr>
            <p:spPr>
              <a:xfrm>
                <a:off x="1155256" y="4037810"/>
                <a:ext cx="4184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56" extrusionOk="0">
                    <a:moveTo>
                      <a:pt x="263" y="0"/>
                    </a:moveTo>
                    <a:cubicBezTo>
                      <a:pt x="192" y="0"/>
                      <a:pt x="122" y="8"/>
                      <a:pt x="50" y="12"/>
                    </a:cubicBezTo>
                    <a:cubicBezTo>
                      <a:pt x="38" y="12"/>
                      <a:pt x="25" y="53"/>
                      <a:pt x="1" y="90"/>
                    </a:cubicBezTo>
                    <a:cubicBezTo>
                      <a:pt x="38" y="110"/>
                      <a:pt x="79" y="127"/>
                      <a:pt x="120" y="139"/>
                    </a:cubicBezTo>
                    <a:cubicBezTo>
                      <a:pt x="214" y="147"/>
                      <a:pt x="308" y="151"/>
                      <a:pt x="403" y="155"/>
                    </a:cubicBezTo>
                    <a:cubicBezTo>
                      <a:pt x="406" y="155"/>
                      <a:pt x="410" y="155"/>
                      <a:pt x="413" y="155"/>
                    </a:cubicBezTo>
                    <a:cubicBezTo>
                      <a:pt x="451" y="155"/>
                      <a:pt x="487" y="152"/>
                      <a:pt x="514" y="73"/>
                    </a:cubicBezTo>
                    <a:cubicBezTo>
                      <a:pt x="497" y="61"/>
                      <a:pt x="489" y="36"/>
                      <a:pt x="473" y="32"/>
                    </a:cubicBezTo>
                    <a:cubicBezTo>
                      <a:pt x="403" y="8"/>
                      <a:pt x="333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2" name="Google Shape;2632;p85"/>
              <p:cNvSpPr/>
              <p:nvPr/>
            </p:nvSpPr>
            <p:spPr>
              <a:xfrm>
                <a:off x="1085079" y="3996045"/>
                <a:ext cx="13107" cy="104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8" extrusionOk="0">
                    <a:moveTo>
                      <a:pt x="76" y="1"/>
                    </a:moveTo>
                    <a:cubicBezTo>
                      <a:pt x="68" y="1"/>
                      <a:pt x="61" y="2"/>
                      <a:pt x="54" y="4"/>
                    </a:cubicBezTo>
                    <a:cubicBezTo>
                      <a:pt x="30" y="4"/>
                      <a:pt x="5" y="12"/>
                      <a:pt x="1" y="65"/>
                    </a:cubicBezTo>
                    <a:cubicBezTo>
                      <a:pt x="36" y="107"/>
                      <a:pt x="57" y="127"/>
                      <a:pt x="79" y="127"/>
                    </a:cubicBezTo>
                    <a:cubicBezTo>
                      <a:pt x="100" y="127"/>
                      <a:pt x="123" y="108"/>
                      <a:pt x="161" y="69"/>
                    </a:cubicBezTo>
                    <a:cubicBezTo>
                      <a:pt x="151" y="28"/>
                      <a:pt x="114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3" name="Google Shape;2633;p85"/>
              <p:cNvSpPr/>
              <p:nvPr/>
            </p:nvSpPr>
            <p:spPr>
              <a:xfrm>
                <a:off x="1084427" y="4038217"/>
                <a:ext cx="6456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56" extrusionOk="0">
                    <a:moveTo>
                      <a:pt x="492" y="1"/>
                    </a:moveTo>
                    <a:cubicBezTo>
                      <a:pt x="461" y="1"/>
                      <a:pt x="430" y="1"/>
                      <a:pt x="399" y="3"/>
                    </a:cubicBezTo>
                    <a:cubicBezTo>
                      <a:pt x="284" y="7"/>
                      <a:pt x="169" y="19"/>
                      <a:pt x="54" y="31"/>
                    </a:cubicBezTo>
                    <a:cubicBezTo>
                      <a:pt x="34" y="35"/>
                      <a:pt x="17" y="44"/>
                      <a:pt x="1" y="56"/>
                    </a:cubicBezTo>
                    <a:cubicBezTo>
                      <a:pt x="25" y="134"/>
                      <a:pt x="54" y="134"/>
                      <a:pt x="87" y="134"/>
                    </a:cubicBezTo>
                    <a:cubicBezTo>
                      <a:pt x="263" y="142"/>
                      <a:pt x="444" y="154"/>
                      <a:pt x="620" y="154"/>
                    </a:cubicBezTo>
                    <a:cubicBezTo>
                      <a:pt x="627" y="155"/>
                      <a:pt x="635" y="156"/>
                      <a:pt x="642" y="156"/>
                    </a:cubicBezTo>
                    <a:cubicBezTo>
                      <a:pt x="703" y="156"/>
                      <a:pt x="760" y="124"/>
                      <a:pt x="793" y="72"/>
                    </a:cubicBezTo>
                    <a:cubicBezTo>
                      <a:pt x="773" y="30"/>
                      <a:pt x="733" y="2"/>
                      <a:pt x="687" y="2"/>
                    </a:cubicBezTo>
                    <a:cubicBezTo>
                      <a:pt x="684" y="2"/>
                      <a:pt x="681" y="2"/>
                      <a:pt x="678" y="3"/>
                    </a:cubicBezTo>
                    <a:cubicBezTo>
                      <a:pt x="615" y="3"/>
                      <a:pt x="55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4" name="Google Shape;2634;p85"/>
              <p:cNvSpPr/>
              <p:nvPr/>
            </p:nvSpPr>
            <p:spPr>
              <a:xfrm>
                <a:off x="1165595" y="4081773"/>
                <a:ext cx="60571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7" extrusionOk="0">
                    <a:moveTo>
                      <a:pt x="73" y="1"/>
                    </a:moveTo>
                    <a:cubicBezTo>
                      <a:pt x="47" y="1"/>
                      <a:pt x="21" y="6"/>
                      <a:pt x="1" y="67"/>
                    </a:cubicBezTo>
                    <a:cubicBezTo>
                      <a:pt x="21" y="118"/>
                      <a:pt x="48" y="144"/>
                      <a:pt x="75" y="144"/>
                    </a:cubicBezTo>
                    <a:cubicBezTo>
                      <a:pt x="80" y="144"/>
                      <a:pt x="86" y="143"/>
                      <a:pt x="91" y="140"/>
                    </a:cubicBezTo>
                    <a:cubicBezTo>
                      <a:pt x="106" y="136"/>
                      <a:pt x="121" y="134"/>
                      <a:pt x="136" y="134"/>
                    </a:cubicBezTo>
                    <a:cubicBezTo>
                      <a:pt x="173" y="134"/>
                      <a:pt x="209" y="145"/>
                      <a:pt x="247" y="145"/>
                    </a:cubicBezTo>
                    <a:lnTo>
                      <a:pt x="633" y="145"/>
                    </a:lnTo>
                    <a:cubicBezTo>
                      <a:pt x="639" y="146"/>
                      <a:pt x="644" y="146"/>
                      <a:pt x="650" y="146"/>
                    </a:cubicBezTo>
                    <a:cubicBezTo>
                      <a:pt x="689" y="146"/>
                      <a:pt x="726" y="123"/>
                      <a:pt x="744" y="87"/>
                    </a:cubicBezTo>
                    <a:cubicBezTo>
                      <a:pt x="715" y="5"/>
                      <a:pt x="670" y="9"/>
                      <a:pt x="633" y="5"/>
                    </a:cubicBezTo>
                    <a:cubicBezTo>
                      <a:pt x="452" y="5"/>
                      <a:pt x="272" y="1"/>
                      <a:pt x="91" y="1"/>
                    </a:cubicBezTo>
                    <a:cubicBezTo>
                      <a:pt x="85" y="1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5" name="Google Shape;2635;p85"/>
              <p:cNvSpPr/>
              <p:nvPr/>
            </p:nvSpPr>
            <p:spPr>
              <a:xfrm>
                <a:off x="1405844" y="3901363"/>
                <a:ext cx="28087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21" extrusionOk="0">
                    <a:moveTo>
                      <a:pt x="151" y="1"/>
                    </a:moveTo>
                    <a:cubicBezTo>
                      <a:pt x="116" y="1"/>
                      <a:pt x="80" y="4"/>
                      <a:pt x="45" y="9"/>
                    </a:cubicBezTo>
                    <a:cubicBezTo>
                      <a:pt x="29" y="9"/>
                      <a:pt x="17" y="38"/>
                      <a:pt x="0" y="63"/>
                    </a:cubicBezTo>
                    <a:cubicBezTo>
                      <a:pt x="17" y="79"/>
                      <a:pt x="29" y="96"/>
                      <a:pt x="41" y="96"/>
                    </a:cubicBezTo>
                    <a:cubicBezTo>
                      <a:pt x="111" y="108"/>
                      <a:pt x="185" y="116"/>
                      <a:pt x="259" y="120"/>
                    </a:cubicBezTo>
                    <a:cubicBezTo>
                      <a:pt x="287" y="120"/>
                      <a:pt x="316" y="108"/>
                      <a:pt x="345" y="26"/>
                    </a:cubicBezTo>
                    <a:cubicBezTo>
                      <a:pt x="281" y="10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6" name="Google Shape;2636;p85"/>
              <p:cNvSpPr/>
              <p:nvPr/>
            </p:nvSpPr>
            <p:spPr>
              <a:xfrm>
                <a:off x="1092161" y="4081610"/>
                <a:ext cx="9037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54" extrusionOk="0">
                    <a:moveTo>
                      <a:pt x="52" y="1"/>
                    </a:moveTo>
                    <a:cubicBezTo>
                      <a:pt x="38" y="1"/>
                      <a:pt x="24" y="20"/>
                      <a:pt x="0" y="56"/>
                    </a:cubicBezTo>
                    <a:cubicBezTo>
                      <a:pt x="23" y="123"/>
                      <a:pt x="36" y="154"/>
                      <a:pt x="54" y="154"/>
                    </a:cubicBezTo>
                    <a:cubicBezTo>
                      <a:pt x="67" y="154"/>
                      <a:pt x="84" y="135"/>
                      <a:pt x="111" y="101"/>
                    </a:cubicBezTo>
                    <a:cubicBezTo>
                      <a:pt x="83" y="32"/>
                      <a:pt x="69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7" name="Google Shape;2637;p85"/>
              <p:cNvSpPr/>
              <p:nvPr/>
            </p:nvSpPr>
            <p:spPr>
              <a:xfrm>
                <a:off x="1221770" y="4038461"/>
                <a:ext cx="41846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" extrusionOk="0">
                    <a:moveTo>
                      <a:pt x="123" y="1"/>
                    </a:moveTo>
                    <a:cubicBezTo>
                      <a:pt x="103" y="1"/>
                      <a:pt x="82" y="2"/>
                      <a:pt x="62" y="4"/>
                    </a:cubicBezTo>
                    <a:cubicBezTo>
                      <a:pt x="45" y="4"/>
                      <a:pt x="29" y="28"/>
                      <a:pt x="0" y="49"/>
                    </a:cubicBezTo>
                    <a:cubicBezTo>
                      <a:pt x="29" y="124"/>
                      <a:pt x="57" y="149"/>
                      <a:pt x="94" y="149"/>
                    </a:cubicBezTo>
                    <a:cubicBezTo>
                      <a:pt x="99" y="149"/>
                      <a:pt x="105" y="148"/>
                      <a:pt x="111" y="147"/>
                    </a:cubicBezTo>
                    <a:cubicBezTo>
                      <a:pt x="173" y="139"/>
                      <a:pt x="236" y="120"/>
                      <a:pt x="299" y="120"/>
                    </a:cubicBezTo>
                    <a:cubicBezTo>
                      <a:pt x="332" y="120"/>
                      <a:pt x="365" y="125"/>
                      <a:pt x="398" y="139"/>
                    </a:cubicBezTo>
                    <a:cubicBezTo>
                      <a:pt x="408" y="144"/>
                      <a:pt x="418" y="146"/>
                      <a:pt x="428" y="146"/>
                    </a:cubicBezTo>
                    <a:cubicBezTo>
                      <a:pt x="461" y="146"/>
                      <a:pt x="494" y="120"/>
                      <a:pt x="513" y="57"/>
                    </a:cubicBezTo>
                    <a:cubicBezTo>
                      <a:pt x="489" y="30"/>
                      <a:pt x="457" y="14"/>
                      <a:pt x="423" y="14"/>
                    </a:cubicBezTo>
                    <a:cubicBezTo>
                      <a:pt x="416" y="14"/>
                      <a:pt x="409" y="15"/>
                      <a:pt x="402" y="16"/>
                    </a:cubicBezTo>
                    <a:cubicBezTo>
                      <a:pt x="328" y="16"/>
                      <a:pt x="255" y="8"/>
                      <a:pt x="185" y="4"/>
                    </a:cubicBezTo>
                    <a:cubicBezTo>
                      <a:pt x="164" y="2"/>
                      <a:pt x="144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8" name="Google Shape;2638;p85"/>
              <p:cNvSpPr/>
              <p:nvPr/>
            </p:nvSpPr>
            <p:spPr>
              <a:xfrm>
                <a:off x="1355368" y="4036344"/>
                <a:ext cx="156719" cy="1481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82" extrusionOk="0">
                    <a:moveTo>
                      <a:pt x="206" y="1"/>
                    </a:moveTo>
                    <a:cubicBezTo>
                      <a:pt x="148" y="1"/>
                      <a:pt x="95" y="9"/>
                      <a:pt x="46" y="26"/>
                    </a:cubicBezTo>
                    <a:cubicBezTo>
                      <a:pt x="21" y="38"/>
                      <a:pt x="0" y="67"/>
                      <a:pt x="0" y="95"/>
                    </a:cubicBezTo>
                    <a:cubicBezTo>
                      <a:pt x="0" y="120"/>
                      <a:pt x="33" y="149"/>
                      <a:pt x="50" y="169"/>
                    </a:cubicBezTo>
                    <a:cubicBezTo>
                      <a:pt x="58" y="173"/>
                      <a:pt x="70" y="173"/>
                      <a:pt x="83" y="173"/>
                    </a:cubicBezTo>
                    <a:cubicBezTo>
                      <a:pt x="143" y="173"/>
                      <a:pt x="205" y="177"/>
                      <a:pt x="266" y="177"/>
                    </a:cubicBezTo>
                    <a:cubicBezTo>
                      <a:pt x="297" y="177"/>
                      <a:pt x="327" y="176"/>
                      <a:pt x="357" y="173"/>
                    </a:cubicBezTo>
                    <a:cubicBezTo>
                      <a:pt x="389" y="171"/>
                      <a:pt x="421" y="170"/>
                      <a:pt x="453" y="170"/>
                    </a:cubicBezTo>
                    <a:cubicBezTo>
                      <a:pt x="556" y="170"/>
                      <a:pt x="660" y="179"/>
                      <a:pt x="764" y="179"/>
                    </a:cubicBezTo>
                    <a:cubicBezTo>
                      <a:pt x="819" y="179"/>
                      <a:pt x="873" y="176"/>
                      <a:pt x="928" y="169"/>
                    </a:cubicBezTo>
                    <a:cubicBezTo>
                      <a:pt x="1000" y="162"/>
                      <a:pt x="1072" y="159"/>
                      <a:pt x="1145" y="159"/>
                    </a:cubicBezTo>
                    <a:cubicBezTo>
                      <a:pt x="1204" y="159"/>
                      <a:pt x="1263" y="161"/>
                      <a:pt x="1322" y="165"/>
                    </a:cubicBezTo>
                    <a:cubicBezTo>
                      <a:pt x="1392" y="169"/>
                      <a:pt x="1428" y="177"/>
                      <a:pt x="1469" y="177"/>
                    </a:cubicBezTo>
                    <a:cubicBezTo>
                      <a:pt x="1597" y="177"/>
                      <a:pt x="1724" y="177"/>
                      <a:pt x="1851" y="181"/>
                    </a:cubicBezTo>
                    <a:cubicBezTo>
                      <a:pt x="1888" y="181"/>
                      <a:pt x="1925" y="161"/>
                      <a:pt x="1921" y="116"/>
                    </a:cubicBezTo>
                    <a:cubicBezTo>
                      <a:pt x="1917" y="83"/>
                      <a:pt x="1880" y="54"/>
                      <a:pt x="1855" y="34"/>
                    </a:cubicBezTo>
                    <a:cubicBezTo>
                      <a:pt x="1851" y="31"/>
                      <a:pt x="1846" y="30"/>
                      <a:pt x="1839" y="30"/>
                    </a:cubicBezTo>
                    <a:cubicBezTo>
                      <a:pt x="1827" y="30"/>
                      <a:pt x="1811" y="34"/>
                      <a:pt x="1798" y="34"/>
                    </a:cubicBezTo>
                    <a:cubicBezTo>
                      <a:pt x="1679" y="30"/>
                      <a:pt x="1556" y="30"/>
                      <a:pt x="1437" y="21"/>
                    </a:cubicBezTo>
                    <a:cubicBezTo>
                      <a:pt x="1327" y="10"/>
                      <a:pt x="1220" y="5"/>
                      <a:pt x="1111" y="5"/>
                    </a:cubicBezTo>
                    <a:cubicBezTo>
                      <a:pt x="1057" y="5"/>
                      <a:pt x="1003" y="6"/>
                      <a:pt x="948" y="9"/>
                    </a:cubicBezTo>
                    <a:cubicBezTo>
                      <a:pt x="914" y="12"/>
                      <a:pt x="880" y="13"/>
                      <a:pt x="846" y="13"/>
                    </a:cubicBezTo>
                    <a:cubicBezTo>
                      <a:pt x="777" y="13"/>
                      <a:pt x="709" y="9"/>
                      <a:pt x="641" y="9"/>
                    </a:cubicBezTo>
                    <a:cubicBezTo>
                      <a:pt x="493" y="5"/>
                      <a:pt x="349" y="1"/>
                      <a:pt x="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9" name="Google Shape;2639;p85"/>
              <p:cNvSpPr/>
              <p:nvPr/>
            </p:nvSpPr>
            <p:spPr>
              <a:xfrm>
                <a:off x="1120167" y="3948745"/>
                <a:ext cx="3085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0" extrusionOk="0">
                    <a:moveTo>
                      <a:pt x="98" y="1"/>
                    </a:moveTo>
                    <a:cubicBezTo>
                      <a:pt x="74" y="1"/>
                      <a:pt x="55" y="2"/>
                      <a:pt x="46" y="6"/>
                    </a:cubicBezTo>
                    <a:cubicBezTo>
                      <a:pt x="34" y="10"/>
                      <a:pt x="21" y="35"/>
                      <a:pt x="1" y="51"/>
                    </a:cubicBezTo>
                    <a:cubicBezTo>
                      <a:pt x="38" y="76"/>
                      <a:pt x="89" y="90"/>
                      <a:pt x="150" y="90"/>
                    </a:cubicBezTo>
                    <a:cubicBezTo>
                      <a:pt x="218" y="90"/>
                      <a:pt x="296" y="73"/>
                      <a:pt x="378" y="39"/>
                    </a:cubicBezTo>
                    <a:cubicBezTo>
                      <a:pt x="331" y="20"/>
                      <a:pt x="18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0" name="Google Shape;2640;p85"/>
              <p:cNvSpPr/>
              <p:nvPr/>
            </p:nvSpPr>
            <p:spPr>
              <a:xfrm>
                <a:off x="1343970" y="4039275"/>
                <a:ext cx="814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9" extrusionOk="0">
                    <a:moveTo>
                      <a:pt x="45" y="1"/>
                    </a:moveTo>
                    <a:cubicBezTo>
                      <a:pt x="33" y="1"/>
                      <a:pt x="22" y="9"/>
                      <a:pt x="9" y="26"/>
                    </a:cubicBezTo>
                    <a:cubicBezTo>
                      <a:pt x="1" y="47"/>
                      <a:pt x="1" y="72"/>
                      <a:pt x="9" y="96"/>
                    </a:cubicBezTo>
                    <a:cubicBezTo>
                      <a:pt x="21" y="111"/>
                      <a:pt x="33" y="119"/>
                      <a:pt x="44" y="119"/>
                    </a:cubicBezTo>
                    <a:cubicBezTo>
                      <a:pt x="63" y="119"/>
                      <a:pt x="81" y="98"/>
                      <a:pt x="99" y="59"/>
                    </a:cubicBezTo>
                    <a:cubicBezTo>
                      <a:pt x="79" y="22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1" name="Google Shape;2641;p85"/>
              <p:cNvSpPr/>
              <p:nvPr/>
            </p:nvSpPr>
            <p:spPr>
              <a:xfrm>
                <a:off x="1230725" y="4083157"/>
                <a:ext cx="75958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53" extrusionOk="0">
                    <a:moveTo>
                      <a:pt x="79" y="0"/>
                    </a:moveTo>
                    <a:cubicBezTo>
                      <a:pt x="58" y="0"/>
                      <a:pt x="38" y="21"/>
                      <a:pt x="1" y="41"/>
                    </a:cubicBezTo>
                    <a:cubicBezTo>
                      <a:pt x="63" y="132"/>
                      <a:pt x="63" y="132"/>
                      <a:pt x="108" y="132"/>
                    </a:cubicBezTo>
                    <a:lnTo>
                      <a:pt x="292" y="132"/>
                    </a:lnTo>
                    <a:cubicBezTo>
                      <a:pt x="366" y="136"/>
                      <a:pt x="444" y="152"/>
                      <a:pt x="522" y="152"/>
                    </a:cubicBezTo>
                    <a:cubicBezTo>
                      <a:pt x="625" y="152"/>
                      <a:pt x="727" y="144"/>
                      <a:pt x="830" y="140"/>
                    </a:cubicBezTo>
                    <a:cubicBezTo>
                      <a:pt x="835" y="140"/>
                      <a:pt x="840" y="140"/>
                      <a:pt x="846" y="140"/>
                    </a:cubicBezTo>
                    <a:cubicBezTo>
                      <a:pt x="877" y="140"/>
                      <a:pt x="908" y="134"/>
                      <a:pt x="932" y="50"/>
                    </a:cubicBezTo>
                    <a:cubicBezTo>
                      <a:pt x="895" y="29"/>
                      <a:pt x="854" y="13"/>
                      <a:pt x="809" y="4"/>
                    </a:cubicBezTo>
                    <a:cubicBezTo>
                      <a:pt x="567" y="0"/>
                      <a:pt x="325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2" name="Google Shape;2642;p85"/>
              <p:cNvSpPr/>
              <p:nvPr/>
            </p:nvSpPr>
            <p:spPr>
              <a:xfrm>
                <a:off x="1314255" y="4078435"/>
                <a:ext cx="15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30" extrusionOk="0">
                    <a:moveTo>
                      <a:pt x="445" y="1"/>
                    </a:moveTo>
                    <a:cubicBezTo>
                      <a:pt x="438" y="1"/>
                      <a:pt x="431" y="2"/>
                      <a:pt x="423" y="5"/>
                    </a:cubicBezTo>
                    <a:cubicBezTo>
                      <a:pt x="324" y="38"/>
                      <a:pt x="217" y="55"/>
                      <a:pt x="110" y="55"/>
                    </a:cubicBezTo>
                    <a:cubicBezTo>
                      <a:pt x="98" y="55"/>
                      <a:pt x="87" y="55"/>
                      <a:pt x="75" y="54"/>
                    </a:cubicBezTo>
                    <a:cubicBezTo>
                      <a:pt x="46" y="54"/>
                      <a:pt x="21" y="62"/>
                      <a:pt x="1" y="140"/>
                    </a:cubicBezTo>
                    <a:cubicBezTo>
                      <a:pt x="43" y="193"/>
                      <a:pt x="86" y="214"/>
                      <a:pt x="131" y="214"/>
                    </a:cubicBezTo>
                    <a:cubicBezTo>
                      <a:pt x="142" y="214"/>
                      <a:pt x="153" y="213"/>
                      <a:pt x="165" y="210"/>
                    </a:cubicBezTo>
                    <a:cubicBezTo>
                      <a:pt x="183" y="202"/>
                      <a:pt x="203" y="200"/>
                      <a:pt x="223" y="200"/>
                    </a:cubicBezTo>
                    <a:cubicBezTo>
                      <a:pt x="235" y="200"/>
                      <a:pt x="247" y="200"/>
                      <a:pt x="259" y="202"/>
                    </a:cubicBezTo>
                    <a:cubicBezTo>
                      <a:pt x="302" y="218"/>
                      <a:pt x="346" y="227"/>
                      <a:pt x="391" y="227"/>
                    </a:cubicBezTo>
                    <a:cubicBezTo>
                      <a:pt x="415" y="227"/>
                      <a:pt x="440" y="224"/>
                      <a:pt x="464" y="218"/>
                    </a:cubicBezTo>
                    <a:cubicBezTo>
                      <a:pt x="518" y="198"/>
                      <a:pt x="575" y="186"/>
                      <a:pt x="637" y="186"/>
                    </a:cubicBezTo>
                    <a:cubicBezTo>
                      <a:pt x="725" y="201"/>
                      <a:pt x="816" y="209"/>
                      <a:pt x="907" y="209"/>
                    </a:cubicBezTo>
                    <a:cubicBezTo>
                      <a:pt x="938" y="209"/>
                      <a:pt x="970" y="208"/>
                      <a:pt x="1002" y="206"/>
                    </a:cubicBezTo>
                    <a:cubicBezTo>
                      <a:pt x="1051" y="206"/>
                      <a:pt x="1100" y="214"/>
                      <a:pt x="1150" y="227"/>
                    </a:cubicBezTo>
                    <a:cubicBezTo>
                      <a:pt x="1168" y="229"/>
                      <a:pt x="1186" y="230"/>
                      <a:pt x="1205" y="230"/>
                    </a:cubicBezTo>
                    <a:cubicBezTo>
                      <a:pt x="1282" y="230"/>
                      <a:pt x="1359" y="214"/>
                      <a:pt x="1433" y="214"/>
                    </a:cubicBezTo>
                    <a:cubicBezTo>
                      <a:pt x="1440" y="214"/>
                      <a:pt x="1447" y="214"/>
                      <a:pt x="1453" y="214"/>
                    </a:cubicBezTo>
                    <a:cubicBezTo>
                      <a:pt x="1560" y="222"/>
                      <a:pt x="1671" y="222"/>
                      <a:pt x="1782" y="227"/>
                    </a:cubicBezTo>
                    <a:cubicBezTo>
                      <a:pt x="1785" y="227"/>
                      <a:pt x="1789" y="227"/>
                      <a:pt x="1793" y="227"/>
                    </a:cubicBezTo>
                    <a:cubicBezTo>
                      <a:pt x="1812" y="227"/>
                      <a:pt x="1833" y="221"/>
                      <a:pt x="1843" y="157"/>
                    </a:cubicBezTo>
                    <a:cubicBezTo>
                      <a:pt x="1827" y="95"/>
                      <a:pt x="1802" y="75"/>
                      <a:pt x="1773" y="71"/>
                    </a:cubicBezTo>
                    <a:cubicBezTo>
                      <a:pt x="1679" y="67"/>
                      <a:pt x="1585" y="67"/>
                      <a:pt x="1494" y="54"/>
                    </a:cubicBezTo>
                    <a:cubicBezTo>
                      <a:pt x="1416" y="46"/>
                      <a:pt x="1338" y="46"/>
                      <a:pt x="1260" y="46"/>
                    </a:cubicBezTo>
                    <a:cubicBezTo>
                      <a:pt x="1183" y="46"/>
                      <a:pt x="1105" y="46"/>
                      <a:pt x="1027" y="38"/>
                    </a:cubicBezTo>
                    <a:cubicBezTo>
                      <a:pt x="990" y="30"/>
                      <a:pt x="952" y="27"/>
                      <a:pt x="914" y="27"/>
                    </a:cubicBezTo>
                    <a:cubicBezTo>
                      <a:pt x="893" y="27"/>
                      <a:pt x="871" y="28"/>
                      <a:pt x="850" y="30"/>
                    </a:cubicBezTo>
                    <a:cubicBezTo>
                      <a:pt x="797" y="43"/>
                      <a:pt x="742" y="49"/>
                      <a:pt x="688" y="49"/>
                    </a:cubicBezTo>
                    <a:cubicBezTo>
                      <a:pt x="638" y="49"/>
                      <a:pt x="589" y="44"/>
                      <a:pt x="542" y="34"/>
                    </a:cubicBezTo>
                    <a:cubicBezTo>
                      <a:pt x="509" y="27"/>
                      <a:pt x="478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3" name="Google Shape;2643;p85"/>
              <p:cNvSpPr/>
              <p:nvPr/>
            </p:nvSpPr>
            <p:spPr>
              <a:xfrm>
                <a:off x="1267198" y="4038543"/>
                <a:ext cx="74248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34" extrusionOk="0">
                    <a:moveTo>
                      <a:pt x="377" y="1"/>
                    </a:moveTo>
                    <a:cubicBezTo>
                      <a:pt x="268" y="1"/>
                      <a:pt x="160" y="4"/>
                      <a:pt x="49" y="7"/>
                    </a:cubicBezTo>
                    <a:cubicBezTo>
                      <a:pt x="41" y="7"/>
                      <a:pt x="29" y="40"/>
                      <a:pt x="0" y="76"/>
                    </a:cubicBezTo>
                    <a:cubicBezTo>
                      <a:pt x="33" y="93"/>
                      <a:pt x="66" y="109"/>
                      <a:pt x="99" y="118"/>
                    </a:cubicBezTo>
                    <a:cubicBezTo>
                      <a:pt x="173" y="126"/>
                      <a:pt x="242" y="134"/>
                      <a:pt x="316" y="134"/>
                    </a:cubicBezTo>
                    <a:cubicBezTo>
                      <a:pt x="480" y="134"/>
                      <a:pt x="649" y="130"/>
                      <a:pt x="813" y="130"/>
                    </a:cubicBezTo>
                    <a:cubicBezTo>
                      <a:pt x="829" y="130"/>
                      <a:pt x="846" y="130"/>
                      <a:pt x="862" y="122"/>
                    </a:cubicBezTo>
                    <a:cubicBezTo>
                      <a:pt x="882" y="101"/>
                      <a:pt x="899" y="81"/>
                      <a:pt x="911" y="60"/>
                    </a:cubicBezTo>
                    <a:cubicBezTo>
                      <a:pt x="887" y="48"/>
                      <a:pt x="858" y="40"/>
                      <a:pt x="829" y="35"/>
                    </a:cubicBezTo>
                    <a:cubicBezTo>
                      <a:pt x="722" y="23"/>
                      <a:pt x="620" y="7"/>
                      <a:pt x="513" y="3"/>
                    </a:cubicBezTo>
                    <a:cubicBezTo>
                      <a:pt x="467" y="1"/>
                      <a:pt x="422" y="1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4" name="Google Shape;2644;p85"/>
              <p:cNvSpPr/>
              <p:nvPr/>
            </p:nvSpPr>
            <p:spPr>
              <a:xfrm>
                <a:off x="955144" y="3848689"/>
                <a:ext cx="9118" cy="675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3" extrusionOk="0">
                    <a:moveTo>
                      <a:pt x="52" y="0"/>
                    </a:moveTo>
                    <a:cubicBezTo>
                      <a:pt x="18" y="0"/>
                      <a:pt x="4" y="13"/>
                      <a:pt x="1" y="41"/>
                    </a:cubicBezTo>
                    <a:cubicBezTo>
                      <a:pt x="5" y="53"/>
                      <a:pt x="9" y="70"/>
                      <a:pt x="25" y="78"/>
                    </a:cubicBezTo>
                    <a:cubicBezTo>
                      <a:pt x="32" y="81"/>
                      <a:pt x="39" y="82"/>
                      <a:pt x="45" y="82"/>
                    </a:cubicBezTo>
                    <a:cubicBezTo>
                      <a:pt x="73" y="82"/>
                      <a:pt x="95" y="55"/>
                      <a:pt x="112" y="8"/>
                    </a:cubicBezTo>
                    <a:cubicBezTo>
                      <a:pt x="87" y="3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5" name="Google Shape;2645;p85"/>
              <p:cNvSpPr/>
              <p:nvPr/>
            </p:nvSpPr>
            <p:spPr>
              <a:xfrm>
                <a:off x="1005620" y="3996941"/>
                <a:ext cx="22470" cy="9932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22" extrusionOk="0">
                    <a:moveTo>
                      <a:pt x="169" y="1"/>
                    </a:moveTo>
                    <a:cubicBezTo>
                      <a:pt x="158" y="1"/>
                      <a:pt x="147" y="2"/>
                      <a:pt x="136" y="5"/>
                    </a:cubicBezTo>
                    <a:cubicBezTo>
                      <a:pt x="130" y="6"/>
                      <a:pt x="125" y="6"/>
                      <a:pt x="119" y="6"/>
                    </a:cubicBezTo>
                    <a:cubicBezTo>
                      <a:pt x="107" y="6"/>
                      <a:pt x="95" y="5"/>
                      <a:pt x="83" y="5"/>
                    </a:cubicBezTo>
                    <a:cubicBezTo>
                      <a:pt x="54" y="5"/>
                      <a:pt x="26" y="14"/>
                      <a:pt x="0" y="75"/>
                    </a:cubicBezTo>
                    <a:cubicBezTo>
                      <a:pt x="41" y="107"/>
                      <a:pt x="80" y="121"/>
                      <a:pt x="117" y="121"/>
                    </a:cubicBezTo>
                    <a:cubicBezTo>
                      <a:pt x="172" y="121"/>
                      <a:pt x="224" y="90"/>
                      <a:pt x="275" y="46"/>
                    </a:cubicBezTo>
                    <a:cubicBezTo>
                      <a:pt x="247" y="17"/>
                      <a:pt x="208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6" name="Google Shape;2646;p85"/>
              <p:cNvSpPr/>
              <p:nvPr/>
            </p:nvSpPr>
            <p:spPr>
              <a:xfrm>
                <a:off x="907029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982" y="0"/>
                    </a:moveTo>
                    <a:cubicBezTo>
                      <a:pt x="933" y="0"/>
                      <a:pt x="883" y="3"/>
                      <a:pt x="834" y="6"/>
                    </a:cubicBezTo>
                    <a:cubicBezTo>
                      <a:pt x="794" y="6"/>
                      <a:pt x="750" y="19"/>
                      <a:pt x="710" y="19"/>
                    </a:cubicBezTo>
                    <a:cubicBezTo>
                      <a:pt x="704" y="19"/>
                      <a:pt x="699" y="19"/>
                      <a:pt x="694" y="19"/>
                    </a:cubicBezTo>
                    <a:cubicBezTo>
                      <a:pt x="608" y="19"/>
                      <a:pt x="522" y="2"/>
                      <a:pt x="436" y="2"/>
                    </a:cubicBezTo>
                    <a:cubicBezTo>
                      <a:pt x="350" y="2"/>
                      <a:pt x="251" y="19"/>
                      <a:pt x="161" y="19"/>
                    </a:cubicBezTo>
                    <a:cubicBezTo>
                      <a:pt x="108" y="19"/>
                      <a:pt x="58" y="14"/>
                      <a:pt x="1" y="14"/>
                    </a:cubicBezTo>
                    <a:lnTo>
                      <a:pt x="1" y="146"/>
                    </a:lnTo>
                    <a:cubicBezTo>
                      <a:pt x="17" y="154"/>
                      <a:pt x="34" y="158"/>
                      <a:pt x="53" y="158"/>
                    </a:cubicBezTo>
                    <a:cubicBezTo>
                      <a:pt x="63" y="158"/>
                      <a:pt x="73" y="157"/>
                      <a:pt x="83" y="154"/>
                    </a:cubicBezTo>
                    <a:cubicBezTo>
                      <a:pt x="175" y="139"/>
                      <a:pt x="269" y="126"/>
                      <a:pt x="361" y="126"/>
                    </a:cubicBezTo>
                    <a:cubicBezTo>
                      <a:pt x="421" y="126"/>
                      <a:pt x="480" y="131"/>
                      <a:pt x="538" y="146"/>
                    </a:cubicBezTo>
                    <a:cubicBezTo>
                      <a:pt x="580" y="155"/>
                      <a:pt x="622" y="160"/>
                      <a:pt x="663" y="160"/>
                    </a:cubicBezTo>
                    <a:cubicBezTo>
                      <a:pt x="732" y="160"/>
                      <a:pt x="800" y="147"/>
                      <a:pt x="867" y="121"/>
                    </a:cubicBezTo>
                    <a:cubicBezTo>
                      <a:pt x="891" y="113"/>
                      <a:pt x="917" y="109"/>
                      <a:pt x="943" y="109"/>
                    </a:cubicBezTo>
                    <a:cubicBezTo>
                      <a:pt x="968" y="109"/>
                      <a:pt x="994" y="113"/>
                      <a:pt x="1019" y="121"/>
                    </a:cubicBezTo>
                    <a:cubicBezTo>
                      <a:pt x="1035" y="128"/>
                      <a:pt x="1050" y="131"/>
                      <a:pt x="1065" y="131"/>
                    </a:cubicBezTo>
                    <a:cubicBezTo>
                      <a:pt x="1109" y="131"/>
                      <a:pt x="1148" y="102"/>
                      <a:pt x="1179" y="23"/>
                    </a:cubicBezTo>
                    <a:cubicBezTo>
                      <a:pt x="1133" y="14"/>
                      <a:pt x="1088" y="6"/>
                      <a:pt x="1043" y="2"/>
                    </a:cubicBezTo>
                    <a:cubicBezTo>
                      <a:pt x="1023" y="1"/>
                      <a:pt x="1002" y="0"/>
                      <a:pt x="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7" name="Google Shape;2647;p85"/>
              <p:cNvSpPr/>
              <p:nvPr/>
            </p:nvSpPr>
            <p:spPr>
              <a:xfrm>
                <a:off x="990233" y="3848933"/>
                <a:ext cx="6432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17" y="1"/>
                    </a:moveTo>
                    <a:cubicBezTo>
                      <a:pt x="13" y="1"/>
                      <a:pt x="1" y="21"/>
                      <a:pt x="1" y="34"/>
                    </a:cubicBezTo>
                    <a:cubicBezTo>
                      <a:pt x="1" y="46"/>
                      <a:pt x="9" y="58"/>
                      <a:pt x="17" y="71"/>
                    </a:cubicBezTo>
                    <a:cubicBezTo>
                      <a:pt x="25" y="77"/>
                      <a:pt x="31" y="80"/>
                      <a:pt x="36" y="80"/>
                    </a:cubicBezTo>
                    <a:cubicBezTo>
                      <a:pt x="54" y="80"/>
                      <a:pt x="63" y="49"/>
                      <a:pt x="79" y="30"/>
                    </a:cubicBez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8" name="Google Shape;2648;p85"/>
              <p:cNvSpPr/>
              <p:nvPr/>
            </p:nvSpPr>
            <p:spPr>
              <a:xfrm>
                <a:off x="1032649" y="3994417"/>
                <a:ext cx="297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6" extrusionOk="0">
                    <a:moveTo>
                      <a:pt x="247" y="1"/>
                    </a:moveTo>
                    <a:cubicBezTo>
                      <a:pt x="198" y="1"/>
                      <a:pt x="149" y="19"/>
                      <a:pt x="100" y="19"/>
                    </a:cubicBezTo>
                    <a:cubicBezTo>
                      <a:pt x="89" y="19"/>
                      <a:pt x="78" y="18"/>
                      <a:pt x="66" y="15"/>
                    </a:cubicBezTo>
                    <a:cubicBezTo>
                      <a:pt x="64" y="15"/>
                      <a:pt x="62" y="15"/>
                      <a:pt x="59" y="15"/>
                    </a:cubicBezTo>
                    <a:cubicBezTo>
                      <a:pt x="37" y="15"/>
                      <a:pt x="16" y="32"/>
                      <a:pt x="1" y="69"/>
                    </a:cubicBezTo>
                    <a:cubicBezTo>
                      <a:pt x="39" y="135"/>
                      <a:pt x="60" y="155"/>
                      <a:pt x="145" y="155"/>
                    </a:cubicBezTo>
                    <a:cubicBezTo>
                      <a:pt x="170" y="155"/>
                      <a:pt x="200" y="154"/>
                      <a:pt x="239" y="151"/>
                    </a:cubicBezTo>
                    <a:cubicBezTo>
                      <a:pt x="245" y="151"/>
                      <a:pt x="251" y="151"/>
                      <a:pt x="257" y="151"/>
                    </a:cubicBezTo>
                    <a:cubicBezTo>
                      <a:pt x="297" y="151"/>
                      <a:pt x="337" y="145"/>
                      <a:pt x="366" y="52"/>
                    </a:cubicBezTo>
                    <a:cubicBezTo>
                      <a:pt x="326" y="12"/>
                      <a:pt x="286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9" name="Google Shape;2649;p85"/>
              <p:cNvSpPr/>
              <p:nvPr/>
            </p:nvSpPr>
            <p:spPr>
              <a:xfrm>
                <a:off x="1468613" y="4085599"/>
                <a:ext cx="22470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3" extrusionOk="0">
                    <a:moveTo>
                      <a:pt x="173" y="0"/>
                    </a:moveTo>
                    <a:cubicBezTo>
                      <a:pt x="162" y="0"/>
                      <a:pt x="151" y="1"/>
                      <a:pt x="140" y="3"/>
                    </a:cubicBezTo>
                    <a:cubicBezTo>
                      <a:pt x="134" y="4"/>
                      <a:pt x="128" y="5"/>
                      <a:pt x="122" y="5"/>
                    </a:cubicBezTo>
                    <a:cubicBezTo>
                      <a:pt x="109" y="5"/>
                      <a:pt x="95" y="3"/>
                      <a:pt x="82" y="3"/>
                    </a:cubicBezTo>
                    <a:cubicBezTo>
                      <a:pt x="53" y="3"/>
                      <a:pt x="25" y="10"/>
                      <a:pt x="1" y="57"/>
                    </a:cubicBezTo>
                    <a:cubicBezTo>
                      <a:pt x="42" y="82"/>
                      <a:pt x="82" y="92"/>
                      <a:pt x="119" y="92"/>
                    </a:cubicBezTo>
                    <a:cubicBezTo>
                      <a:pt x="174" y="92"/>
                      <a:pt x="224" y="70"/>
                      <a:pt x="275" y="36"/>
                    </a:cubicBezTo>
                    <a:cubicBezTo>
                      <a:pt x="247" y="11"/>
                      <a:pt x="209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0" name="Google Shape;2650;p85"/>
              <p:cNvSpPr/>
              <p:nvPr/>
            </p:nvSpPr>
            <p:spPr>
              <a:xfrm>
                <a:off x="1495642" y="4081528"/>
                <a:ext cx="29878" cy="1473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81" extrusionOk="0">
                    <a:moveTo>
                      <a:pt x="248" y="0"/>
                    </a:moveTo>
                    <a:cubicBezTo>
                      <a:pt x="199" y="0"/>
                      <a:pt x="150" y="20"/>
                      <a:pt x="102" y="20"/>
                    </a:cubicBezTo>
                    <a:cubicBezTo>
                      <a:pt x="90" y="20"/>
                      <a:pt x="78" y="19"/>
                      <a:pt x="67" y="16"/>
                    </a:cubicBezTo>
                    <a:cubicBezTo>
                      <a:pt x="64" y="16"/>
                      <a:pt x="62" y="16"/>
                      <a:pt x="59" y="16"/>
                    </a:cubicBezTo>
                    <a:cubicBezTo>
                      <a:pt x="37" y="16"/>
                      <a:pt x="16" y="33"/>
                      <a:pt x="1" y="78"/>
                    </a:cubicBezTo>
                    <a:cubicBezTo>
                      <a:pt x="43" y="158"/>
                      <a:pt x="62" y="181"/>
                      <a:pt x="149" y="181"/>
                    </a:cubicBezTo>
                    <a:cubicBezTo>
                      <a:pt x="173" y="181"/>
                      <a:pt x="203" y="179"/>
                      <a:pt x="239" y="176"/>
                    </a:cubicBezTo>
                    <a:cubicBezTo>
                      <a:pt x="284" y="172"/>
                      <a:pt x="333" y="180"/>
                      <a:pt x="366" y="57"/>
                    </a:cubicBezTo>
                    <a:cubicBezTo>
                      <a:pt x="326" y="13"/>
                      <a:pt x="287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1" name="Google Shape;2651;p85"/>
              <p:cNvSpPr/>
              <p:nvPr/>
            </p:nvSpPr>
            <p:spPr>
              <a:xfrm>
                <a:off x="970531" y="3848282"/>
                <a:ext cx="12456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4" extrusionOk="0">
                    <a:moveTo>
                      <a:pt x="56" y="0"/>
                    </a:moveTo>
                    <a:cubicBezTo>
                      <a:pt x="44" y="0"/>
                      <a:pt x="33" y="2"/>
                      <a:pt x="21" y="5"/>
                    </a:cubicBezTo>
                    <a:cubicBezTo>
                      <a:pt x="13" y="13"/>
                      <a:pt x="5" y="21"/>
                      <a:pt x="1" y="34"/>
                    </a:cubicBezTo>
                    <a:cubicBezTo>
                      <a:pt x="1" y="50"/>
                      <a:pt x="9" y="83"/>
                      <a:pt x="17" y="83"/>
                    </a:cubicBezTo>
                    <a:cubicBezTo>
                      <a:pt x="42" y="91"/>
                      <a:pt x="70" y="99"/>
                      <a:pt x="99" y="103"/>
                    </a:cubicBezTo>
                    <a:cubicBezTo>
                      <a:pt x="101" y="104"/>
                      <a:pt x="103" y="104"/>
                      <a:pt x="104" y="104"/>
                    </a:cubicBezTo>
                    <a:cubicBezTo>
                      <a:pt x="126" y="104"/>
                      <a:pt x="141" y="80"/>
                      <a:pt x="152" y="38"/>
                    </a:cubicBezTo>
                    <a:cubicBezTo>
                      <a:pt x="125" y="13"/>
                      <a:pt x="91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2" name="Google Shape;2652;p85"/>
              <p:cNvSpPr/>
              <p:nvPr/>
            </p:nvSpPr>
            <p:spPr>
              <a:xfrm>
                <a:off x="1006597" y="3901770"/>
                <a:ext cx="14166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99" extrusionOk="0">
                    <a:moveTo>
                      <a:pt x="78" y="0"/>
                    </a:moveTo>
                    <a:cubicBezTo>
                      <a:pt x="53" y="0"/>
                      <a:pt x="28" y="10"/>
                      <a:pt x="1" y="41"/>
                    </a:cubicBezTo>
                    <a:cubicBezTo>
                      <a:pt x="13" y="62"/>
                      <a:pt x="17" y="82"/>
                      <a:pt x="25" y="82"/>
                    </a:cubicBezTo>
                    <a:cubicBezTo>
                      <a:pt x="42" y="93"/>
                      <a:pt x="61" y="99"/>
                      <a:pt x="81" y="99"/>
                    </a:cubicBezTo>
                    <a:cubicBezTo>
                      <a:pt x="105" y="99"/>
                      <a:pt x="130" y="90"/>
                      <a:pt x="148" y="74"/>
                    </a:cubicBezTo>
                    <a:cubicBezTo>
                      <a:pt x="161" y="58"/>
                      <a:pt x="169" y="41"/>
                      <a:pt x="173" y="25"/>
                    </a:cubicBezTo>
                    <a:cubicBezTo>
                      <a:pt x="139" y="16"/>
                      <a:pt x="108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3" name="Google Shape;2653;p85"/>
              <p:cNvSpPr/>
              <p:nvPr/>
            </p:nvSpPr>
            <p:spPr>
              <a:xfrm>
                <a:off x="1030369" y="3848526"/>
                <a:ext cx="1343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87" extrusionOk="0">
                    <a:moveTo>
                      <a:pt x="79" y="1"/>
                    </a:moveTo>
                    <a:cubicBezTo>
                      <a:pt x="51" y="1"/>
                      <a:pt x="25" y="17"/>
                      <a:pt x="0" y="55"/>
                    </a:cubicBezTo>
                    <a:cubicBezTo>
                      <a:pt x="22" y="77"/>
                      <a:pt x="43" y="86"/>
                      <a:pt x="63" y="86"/>
                    </a:cubicBezTo>
                    <a:cubicBezTo>
                      <a:pt x="95" y="86"/>
                      <a:pt x="126" y="64"/>
                      <a:pt x="164" y="39"/>
                    </a:cubicBezTo>
                    <a:cubicBezTo>
                      <a:pt x="132" y="15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4" name="Google Shape;2654;p85"/>
              <p:cNvSpPr/>
              <p:nvPr/>
            </p:nvSpPr>
            <p:spPr>
              <a:xfrm>
                <a:off x="937152" y="4080144"/>
                <a:ext cx="14971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8" extrusionOk="0">
                    <a:moveTo>
                      <a:pt x="279" y="0"/>
                    </a:moveTo>
                    <a:cubicBezTo>
                      <a:pt x="209" y="0"/>
                      <a:pt x="140" y="9"/>
                      <a:pt x="74" y="25"/>
                    </a:cubicBezTo>
                    <a:cubicBezTo>
                      <a:pt x="54" y="29"/>
                      <a:pt x="33" y="66"/>
                      <a:pt x="0" y="103"/>
                    </a:cubicBezTo>
                    <a:cubicBezTo>
                      <a:pt x="25" y="140"/>
                      <a:pt x="33" y="160"/>
                      <a:pt x="45" y="165"/>
                    </a:cubicBezTo>
                    <a:cubicBezTo>
                      <a:pt x="86" y="177"/>
                      <a:pt x="132" y="185"/>
                      <a:pt x="177" y="193"/>
                    </a:cubicBezTo>
                    <a:cubicBezTo>
                      <a:pt x="190" y="195"/>
                      <a:pt x="204" y="195"/>
                      <a:pt x="218" y="195"/>
                    </a:cubicBezTo>
                    <a:cubicBezTo>
                      <a:pt x="245" y="195"/>
                      <a:pt x="271" y="193"/>
                      <a:pt x="296" y="193"/>
                    </a:cubicBezTo>
                    <a:cubicBezTo>
                      <a:pt x="374" y="197"/>
                      <a:pt x="452" y="201"/>
                      <a:pt x="530" y="201"/>
                    </a:cubicBezTo>
                    <a:cubicBezTo>
                      <a:pt x="623" y="194"/>
                      <a:pt x="717" y="180"/>
                      <a:pt x="812" y="180"/>
                    </a:cubicBezTo>
                    <a:cubicBezTo>
                      <a:pt x="871" y="180"/>
                      <a:pt x="930" y="186"/>
                      <a:pt x="989" y="201"/>
                    </a:cubicBezTo>
                    <a:cubicBezTo>
                      <a:pt x="997" y="204"/>
                      <a:pt x="1005" y="205"/>
                      <a:pt x="1013" y="205"/>
                    </a:cubicBezTo>
                    <a:cubicBezTo>
                      <a:pt x="1046" y="205"/>
                      <a:pt x="1080" y="187"/>
                      <a:pt x="1116" y="177"/>
                    </a:cubicBezTo>
                    <a:cubicBezTo>
                      <a:pt x="1125" y="177"/>
                      <a:pt x="1136" y="168"/>
                      <a:pt x="1147" y="168"/>
                    </a:cubicBezTo>
                    <a:cubicBezTo>
                      <a:pt x="1150" y="168"/>
                      <a:pt x="1154" y="169"/>
                      <a:pt x="1157" y="173"/>
                    </a:cubicBezTo>
                    <a:cubicBezTo>
                      <a:pt x="1196" y="209"/>
                      <a:pt x="1234" y="218"/>
                      <a:pt x="1273" y="218"/>
                    </a:cubicBezTo>
                    <a:cubicBezTo>
                      <a:pt x="1301" y="218"/>
                      <a:pt x="1329" y="213"/>
                      <a:pt x="1358" y="210"/>
                    </a:cubicBezTo>
                    <a:cubicBezTo>
                      <a:pt x="1404" y="206"/>
                      <a:pt x="1453" y="201"/>
                      <a:pt x="1502" y="197"/>
                    </a:cubicBezTo>
                    <a:lnTo>
                      <a:pt x="1580" y="197"/>
                    </a:lnTo>
                    <a:cubicBezTo>
                      <a:pt x="1650" y="197"/>
                      <a:pt x="1724" y="197"/>
                      <a:pt x="1797" y="193"/>
                    </a:cubicBezTo>
                    <a:cubicBezTo>
                      <a:pt x="1822" y="193"/>
                      <a:pt x="1838" y="156"/>
                      <a:pt x="1838" y="95"/>
                    </a:cubicBezTo>
                    <a:cubicBezTo>
                      <a:pt x="1795" y="21"/>
                      <a:pt x="1748" y="1"/>
                      <a:pt x="1699" y="1"/>
                    </a:cubicBezTo>
                    <a:cubicBezTo>
                      <a:pt x="1669" y="1"/>
                      <a:pt x="1639" y="9"/>
                      <a:pt x="1609" y="17"/>
                    </a:cubicBezTo>
                    <a:cubicBezTo>
                      <a:pt x="1549" y="33"/>
                      <a:pt x="1491" y="38"/>
                      <a:pt x="1432" y="38"/>
                    </a:cubicBezTo>
                    <a:cubicBezTo>
                      <a:pt x="1337" y="38"/>
                      <a:pt x="1242" y="25"/>
                      <a:pt x="1148" y="25"/>
                    </a:cubicBezTo>
                    <a:cubicBezTo>
                      <a:pt x="1140" y="25"/>
                      <a:pt x="1132" y="25"/>
                      <a:pt x="1125" y="25"/>
                    </a:cubicBezTo>
                    <a:cubicBezTo>
                      <a:pt x="1047" y="25"/>
                      <a:pt x="960" y="5"/>
                      <a:pt x="878" y="5"/>
                    </a:cubicBezTo>
                    <a:cubicBezTo>
                      <a:pt x="759" y="5"/>
                      <a:pt x="644" y="17"/>
                      <a:pt x="525" y="17"/>
                    </a:cubicBezTo>
                    <a:cubicBezTo>
                      <a:pt x="443" y="17"/>
                      <a:pt x="361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5" name="Google Shape;2655;p85"/>
              <p:cNvSpPr/>
              <p:nvPr/>
            </p:nvSpPr>
            <p:spPr>
              <a:xfrm>
                <a:off x="1017995" y="4121828"/>
                <a:ext cx="349504" cy="20516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252" extrusionOk="0">
                    <a:moveTo>
                      <a:pt x="1623" y="0"/>
                    </a:moveTo>
                    <a:cubicBezTo>
                      <a:pt x="1618" y="0"/>
                      <a:pt x="1614" y="1"/>
                      <a:pt x="1609" y="1"/>
                    </a:cubicBezTo>
                    <a:cubicBezTo>
                      <a:pt x="1469" y="30"/>
                      <a:pt x="1330" y="22"/>
                      <a:pt x="1190" y="38"/>
                    </a:cubicBezTo>
                    <a:cubicBezTo>
                      <a:pt x="1157" y="38"/>
                      <a:pt x="1124" y="34"/>
                      <a:pt x="1088" y="34"/>
                    </a:cubicBezTo>
                    <a:cubicBezTo>
                      <a:pt x="1060" y="34"/>
                      <a:pt x="1033" y="24"/>
                      <a:pt x="1005" y="24"/>
                    </a:cubicBezTo>
                    <a:cubicBezTo>
                      <a:pt x="979" y="24"/>
                      <a:pt x="953" y="33"/>
                      <a:pt x="928" y="67"/>
                    </a:cubicBezTo>
                    <a:cubicBezTo>
                      <a:pt x="925" y="71"/>
                      <a:pt x="922" y="72"/>
                      <a:pt x="918" y="72"/>
                    </a:cubicBezTo>
                    <a:cubicBezTo>
                      <a:pt x="909" y="72"/>
                      <a:pt x="899" y="66"/>
                      <a:pt x="891" y="63"/>
                    </a:cubicBezTo>
                    <a:cubicBezTo>
                      <a:pt x="862" y="46"/>
                      <a:pt x="829" y="34"/>
                      <a:pt x="796" y="22"/>
                    </a:cubicBezTo>
                    <a:cubicBezTo>
                      <a:pt x="770" y="14"/>
                      <a:pt x="743" y="11"/>
                      <a:pt x="716" y="11"/>
                    </a:cubicBezTo>
                    <a:cubicBezTo>
                      <a:pt x="661" y="11"/>
                      <a:pt x="605" y="23"/>
                      <a:pt x="550" y="26"/>
                    </a:cubicBezTo>
                    <a:cubicBezTo>
                      <a:pt x="472" y="30"/>
                      <a:pt x="394" y="31"/>
                      <a:pt x="316" y="31"/>
                    </a:cubicBezTo>
                    <a:cubicBezTo>
                      <a:pt x="237" y="31"/>
                      <a:pt x="158" y="30"/>
                      <a:pt x="78" y="30"/>
                    </a:cubicBezTo>
                    <a:cubicBezTo>
                      <a:pt x="58" y="30"/>
                      <a:pt x="37" y="34"/>
                      <a:pt x="21" y="38"/>
                    </a:cubicBezTo>
                    <a:cubicBezTo>
                      <a:pt x="8" y="51"/>
                      <a:pt x="0" y="71"/>
                      <a:pt x="0" y="88"/>
                    </a:cubicBezTo>
                    <a:cubicBezTo>
                      <a:pt x="0" y="112"/>
                      <a:pt x="4" y="141"/>
                      <a:pt x="17" y="165"/>
                    </a:cubicBezTo>
                    <a:cubicBezTo>
                      <a:pt x="21" y="178"/>
                      <a:pt x="37" y="186"/>
                      <a:pt x="54" y="186"/>
                    </a:cubicBezTo>
                    <a:cubicBezTo>
                      <a:pt x="73" y="182"/>
                      <a:pt x="93" y="181"/>
                      <a:pt x="113" y="181"/>
                    </a:cubicBezTo>
                    <a:cubicBezTo>
                      <a:pt x="188" y="181"/>
                      <a:pt x="263" y="202"/>
                      <a:pt x="338" y="202"/>
                    </a:cubicBezTo>
                    <a:cubicBezTo>
                      <a:pt x="374" y="202"/>
                      <a:pt x="411" y="197"/>
                      <a:pt x="447" y="182"/>
                    </a:cubicBezTo>
                    <a:cubicBezTo>
                      <a:pt x="454" y="179"/>
                      <a:pt x="461" y="178"/>
                      <a:pt x="467" y="178"/>
                    </a:cubicBezTo>
                    <a:cubicBezTo>
                      <a:pt x="483" y="178"/>
                      <a:pt x="499" y="183"/>
                      <a:pt x="513" y="186"/>
                    </a:cubicBezTo>
                    <a:cubicBezTo>
                      <a:pt x="568" y="186"/>
                      <a:pt x="621" y="188"/>
                      <a:pt x="674" y="188"/>
                    </a:cubicBezTo>
                    <a:cubicBezTo>
                      <a:pt x="701" y="188"/>
                      <a:pt x="728" y="187"/>
                      <a:pt x="755" y="186"/>
                    </a:cubicBezTo>
                    <a:cubicBezTo>
                      <a:pt x="804" y="178"/>
                      <a:pt x="858" y="170"/>
                      <a:pt x="907" y="157"/>
                    </a:cubicBezTo>
                    <a:cubicBezTo>
                      <a:pt x="915" y="157"/>
                      <a:pt x="928" y="161"/>
                      <a:pt x="936" y="165"/>
                    </a:cubicBezTo>
                    <a:cubicBezTo>
                      <a:pt x="986" y="193"/>
                      <a:pt x="1035" y="221"/>
                      <a:pt x="1085" y="221"/>
                    </a:cubicBezTo>
                    <a:cubicBezTo>
                      <a:pt x="1109" y="221"/>
                      <a:pt x="1133" y="214"/>
                      <a:pt x="1157" y="198"/>
                    </a:cubicBezTo>
                    <a:cubicBezTo>
                      <a:pt x="1160" y="197"/>
                      <a:pt x="1162" y="197"/>
                      <a:pt x="1165" y="197"/>
                    </a:cubicBezTo>
                    <a:cubicBezTo>
                      <a:pt x="1175" y="197"/>
                      <a:pt x="1184" y="202"/>
                      <a:pt x="1194" y="202"/>
                    </a:cubicBezTo>
                    <a:cubicBezTo>
                      <a:pt x="1260" y="202"/>
                      <a:pt x="1326" y="202"/>
                      <a:pt x="1391" y="198"/>
                    </a:cubicBezTo>
                    <a:cubicBezTo>
                      <a:pt x="1498" y="194"/>
                      <a:pt x="1605" y="186"/>
                      <a:pt x="1711" y="186"/>
                    </a:cubicBezTo>
                    <a:cubicBezTo>
                      <a:pt x="1789" y="186"/>
                      <a:pt x="1863" y="211"/>
                      <a:pt x="1941" y="211"/>
                    </a:cubicBezTo>
                    <a:cubicBezTo>
                      <a:pt x="2040" y="211"/>
                      <a:pt x="2139" y="193"/>
                      <a:pt x="2238" y="193"/>
                    </a:cubicBezTo>
                    <a:cubicBezTo>
                      <a:pt x="2266" y="193"/>
                      <a:pt x="2294" y="195"/>
                      <a:pt x="2323" y="198"/>
                    </a:cubicBezTo>
                    <a:cubicBezTo>
                      <a:pt x="2330" y="199"/>
                      <a:pt x="2337" y="200"/>
                      <a:pt x="2344" y="200"/>
                    </a:cubicBezTo>
                    <a:cubicBezTo>
                      <a:pt x="2379" y="200"/>
                      <a:pt x="2414" y="189"/>
                      <a:pt x="2449" y="189"/>
                    </a:cubicBezTo>
                    <a:cubicBezTo>
                      <a:pt x="2483" y="189"/>
                      <a:pt x="2518" y="199"/>
                      <a:pt x="2552" y="239"/>
                    </a:cubicBezTo>
                    <a:cubicBezTo>
                      <a:pt x="2558" y="247"/>
                      <a:pt x="2564" y="249"/>
                      <a:pt x="2571" y="249"/>
                    </a:cubicBezTo>
                    <a:cubicBezTo>
                      <a:pt x="2579" y="249"/>
                      <a:pt x="2587" y="246"/>
                      <a:pt x="2593" y="243"/>
                    </a:cubicBezTo>
                    <a:cubicBezTo>
                      <a:pt x="2655" y="231"/>
                      <a:pt x="2712" y="219"/>
                      <a:pt x="2774" y="206"/>
                    </a:cubicBezTo>
                    <a:cubicBezTo>
                      <a:pt x="2781" y="205"/>
                      <a:pt x="2788" y="204"/>
                      <a:pt x="2794" y="204"/>
                    </a:cubicBezTo>
                    <a:cubicBezTo>
                      <a:pt x="2804" y="204"/>
                      <a:pt x="2814" y="206"/>
                      <a:pt x="2823" y="211"/>
                    </a:cubicBezTo>
                    <a:cubicBezTo>
                      <a:pt x="2839" y="219"/>
                      <a:pt x="2857" y="224"/>
                      <a:pt x="2876" y="224"/>
                    </a:cubicBezTo>
                    <a:cubicBezTo>
                      <a:pt x="2900" y="224"/>
                      <a:pt x="2924" y="216"/>
                      <a:pt x="2942" y="202"/>
                    </a:cubicBezTo>
                    <a:cubicBezTo>
                      <a:pt x="2961" y="193"/>
                      <a:pt x="2981" y="189"/>
                      <a:pt x="3003" y="189"/>
                    </a:cubicBezTo>
                    <a:cubicBezTo>
                      <a:pt x="3010" y="189"/>
                      <a:pt x="3017" y="189"/>
                      <a:pt x="3024" y="190"/>
                    </a:cubicBezTo>
                    <a:cubicBezTo>
                      <a:pt x="3074" y="190"/>
                      <a:pt x="3123" y="182"/>
                      <a:pt x="3172" y="170"/>
                    </a:cubicBezTo>
                    <a:cubicBezTo>
                      <a:pt x="3182" y="164"/>
                      <a:pt x="3193" y="162"/>
                      <a:pt x="3205" y="162"/>
                    </a:cubicBezTo>
                    <a:cubicBezTo>
                      <a:pt x="3221" y="162"/>
                      <a:pt x="3237" y="167"/>
                      <a:pt x="3254" y="174"/>
                    </a:cubicBezTo>
                    <a:cubicBezTo>
                      <a:pt x="3295" y="198"/>
                      <a:pt x="3336" y="219"/>
                      <a:pt x="3385" y="231"/>
                    </a:cubicBezTo>
                    <a:cubicBezTo>
                      <a:pt x="3402" y="235"/>
                      <a:pt x="3419" y="237"/>
                      <a:pt x="3437" y="237"/>
                    </a:cubicBezTo>
                    <a:cubicBezTo>
                      <a:pt x="3484" y="237"/>
                      <a:pt x="3531" y="225"/>
                      <a:pt x="3579" y="225"/>
                    </a:cubicBezTo>
                    <a:cubicBezTo>
                      <a:pt x="3602" y="225"/>
                      <a:pt x="3625" y="228"/>
                      <a:pt x="3648" y="235"/>
                    </a:cubicBezTo>
                    <a:cubicBezTo>
                      <a:pt x="3663" y="240"/>
                      <a:pt x="3677" y="242"/>
                      <a:pt x="3692" y="242"/>
                    </a:cubicBezTo>
                    <a:cubicBezTo>
                      <a:pt x="3722" y="242"/>
                      <a:pt x="3752" y="235"/>
                      <a:pt x="3782" y="235"/>
                    </a:cubicBezTo>
                    <a:cubicBezTo>
                      <a:pt x="3786" y="235"/>
                      <a:pt x="3791" y="235"/>
                      <a:pt x="3796" y="235"/>
                    </a:cubicBezTo>
                    <a:cubicBezTo>
                      <a:pt x="3857" y="235"/>
                      <a:pt x="3919" y="243"/>
                      <a:pt x="3980" y="248"/>
                    </a:cubicBezTo>
                    <a:cubicBezTo>
                      <a:pt x="3997" y="252"/>
                      <a:pt x="4013" y="252"/>
                      <a:pt x="4026" y="252"/>
                    </a:cubicBezTo>
                    <a:cubicBezTo>
                      <a:pt x="4091" y="248"/>
                      <a:pt x="4153" y="239"/>
                      <a:pt x="4214" y="235"/>
                    </a:cubicBezTo>
                    <a:cubicBezTo>
                      <a:pt x="4243" y="235"/>
                      <a:pt x="4268" y="227"/>
                      <a:pt x="4292" y="153"/>
                    </a:cubicBezTo>
                    <a:cubicBezTo>
                      <a:pt x="4247" y="89"/>
                      <a:pt x="4178" y="43"/>
                      <a:pt x="4116" y="43"/>
                    </a:cubicBezTo>
                    <a:cubicBezTo>
                      <a:pt x="4099" y="43"/>
                      <a:pt x="4082" y="47"/>
                      <a:pt x="4067" y="55"/>
                    </a:cubicBezTo>
                    <a:cubicBezTo>
                      <a:pt x="4034" y="72"/>
                      <a:pt x="4002" y="78"/>
                      <a:pt x="3970" y="78"/>
                    </a:cubicBezTo>
                    <a:cubicBezTo>
                      <a:pt x="3905" y="78"/>
                      <a:pt x="3841" y="53"/>
                      <a:pt x="3775" y="51"/>
                    </a:cubicBezTo>
                    <a:cubicBezTo>
                      <a:pt x="3718" y="42"/>
                      <a:pt x="3656" y="38"/>
                      <a:pt x="3599" y="38"/>
                    </a:cubicBezTo>
                    <a:cubicBezTo>
                      <a:pt x="3487" y="52"/>
                      <a:pt x="3374" y="60"/>
                      <a:pt x="3262" y="60"/>
                    </a:cubicBezTo>
                    <a:cubicBezTo>
                      <a:pt x="3239" y="60"/>
                      <a:pt x="3216" y="59"/>
                      <a:pt x="3193" y="59"/>
                    </a:cubicBezTo>
                    <a:cubicBezTo>
                      <a:pt x="3179" y="59"/>
                      <a:pt x="3166" y="59"/>
                      <a:pt x="3152" y="59"/>
                    </a:cubicBezTo>
                    <a:cubicBezTo>
                      <a:pt x="3071" y="59"/>
                      <a:pt x="2990" y="56"/>
                      <a:pt x="2909" y="14"/>
                    </a:cubicBezTo>
                    <a:cubicBezTo>
                      <a:pt x="2902" y="10"/>
                      <a:pt x="2895" y="8"/>
                      <a:pt x="2888" y="8"/>
                    </a:cubicBezTo>
                    <a:cubicBezTo>
                      <a:pt x="2867" y="8"/>
                      <a:pt x="2845" y="23"/>
                      <a:pt x="2823" y="26"/>
                    </a:cubicBezTo>
                    <a:cubicBezTo>
                      <a:pt x="2778" y="42"/>
                      <a:pt x="2733" y="51"/>
                      <a:pt x="2688" y="55"/>
                    </a:cubicBezTo>
                    <a:cubicBezTo>
                      <a:pt x="2647" y="48"/>
                      <a:pt x="2607" y="31"/>
                      <a:pt x="2566" y="31"/>
                    </a:cubicBezTo>
                    <a:cubicBezTo>
                      <a:pt x="2533" y="31"/>
                      <a:pt x="2499" y="42"/>
                      <a:pt x="2466" y="79"/>
                    </a:cubicBezTo>
                    <a:cubicBezTo>
                      <a:pt x="2465" y="80"/>
                      <a:pt x="2463" y="80"/>
                      <a:pt x="2461" y="80"/>
                    </a:cubicBezTo>
                    <a:cubicBezTo>
                      <a:pt x="2455" y="80"/>
                      <a:pt x="2448" y="75"/>
                      <a:pt x="2442" y="75"/>
                    </a:cubicBezTo>
                    <a:cubicBezTo>
                      <a:pt x="2326" y="68"/>
                      <a:pt x="2211" y="45"/>
                      <a:pt x="2096" y="45"/>
                    </a:cubicBezTo>
                    <a:cubicBezTo>
                      <a:pt x="2080" y="45"/>
                      <a:pt x="2064" y="45"/>
                      <a:pt x="2048" y="46"/>
                    </a:cubicBezTo>
                    <a:cubicBezTo>
                      <a:pt x="2041" y="47"/>
                      <a:pt x="2034" y="47"/>
                      <a:pt x="2027" y="47"/>
                    </a:cubicBezTo>
                    <a:cubicBezTo>
                      <a:pt x="1955" y="47"/>
                      <a:pt x="1883" y="17"/>
                      <a:pt x="1811" y="17"/>
                    </a:cubicBezTo>
                    <a:cubicBezTo>
                      <a:pt x="1795" y="17"/>
                      <a:pt x="1780" y="18"/>
                      <a:pt x="1765" y="22"/>
                    </a:cubicBezTo>
                    <a:cubicBezTo>
                      <a:pt x="1758" y="23"/>
                      <a:pt x="1751" y="24"/>
                      <a:pt x="1744" y="24"/>
                    </a:cubicBezTo>
                    <a:cubicBezTo>
                      <a:pt x="1703" y="24"/>
                      <a:pt x="1664" y="0"/>
                      <a:pt x="1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6" name="Google Shape;2656;p85"/>
              <p:cNvSpPr/>
              <p:nvPr/>
            </p:nvSpPr>
            <p:spPr>
              <a:xfrm>
                <a:off x="955470" y="4038543"/>
                <a:ext cx="105673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6" extrusionOk="0">
                    <a:moveTo>
                      <a:pt x="92" y="0"/>
                    </a:moveTo>
                    <a:cubicBezTo>
                      <a:pt x="65" y="0"/>
                      <a:pt x="33" y="33"/>
                      <a:pt x="1" y="48"/>
                    </a:cubicBezTo>
                    <a:cubicBezTo>
                      <a:pt x="24" y="121"/>
                      <a:pt x="61" y="156"/>
                      <a:pt x="100" y="156"/>
                    </a:cubicBezTo>
                    <a:cubicBezTo>
                      <a:pt x="109" y="156"/>
                      <a:pt x="119" y="154"/>
                      <a:pt x="128" y="150"/>
                    </a:cubicBezTo>
                    <a:cubicBezTo>
                      <a:pt x="153" y="136"/>
                      <a:pt x="181" y="129"/>
                      <a:pt x="209" y="129"/>
                    </a:cubicBezTo>
                    <a:cubicBezTo>
                      <a:pt x="246" y="129"/>
                      <a:pt x="283" y="141"/>
                      <a:pt x="313" y="167"/>
                    </a:cubicBezTo>
                    <a:cubicBezTo>
                      <a:pt x="320" y="172"/>
                      <a:pt x="327" y="174"/>
                      <a:pt x="334" y="174"/>
                    </a:cubicBezTo>
                    <a:cubicBezTo>
                      <a:pt x="339" y="174"/>
                      <a:pt x="345" y="173"/>
                      <a:pt x="350" y="171"/>
                    </a:cubicBezTo>
                    <a:cubicBezTo>
                      <a:pt x="381" y="174"/>
                      <a:pt x="412" y="175"/>
                      <a:pt x="442" y="175"/>
                    </a:cubicBezTo>
                    <a:cubicBezTo>
                      <a:pt x="491" y="175"/>
                      <a:pt x="539" y="172"/>
                      <a:pt x="588" y="167"/>
                    </a:cubicBezTo>
                    <a:cubicBezTo>
                      <a:pt x="625" y="157"/>
                      <a:pt x="662" y="154"/>
                      <a:pt x="700" y="154"/>
                    </a:cubicBezTo>
                    <a:cubicBezTo>
                      <a:pt x="749" y="154"/>
                      <a:pt x="799" y="159"/>
                      <a:pt x="847" y="159"/>
                    </a:cubicBezTo>
                    <a:cubicBezTo>
                      <a:pt x="857" y="159"/>
                      <a:pt x="866" y="159"/>
                      <a:pt x="875" y="159"/>
                    </a:cubicBezTo>
                    <a:cubicBezTo>
                      <a:pt x="912" y="159"/>
                      <a:pt x="949" y="159"/>
                      <a:pt x="986" y="150"/>
                    </a:cubicBezTo>
                    <a:cubicBezTo>
                      <a:pt x="1002" y="147"/>
                      <a:pt x="1018" y="146"/>
                      <a:pt x="1034" y="146"/>
                    </a:cubicBezTo>
                    <a:cubicBezTo>
                      <a:pt x="1063" y="146"/>
                      <a:pt x="1092" y="151"/>
                      <a:pt x="1121" y="159"/>
                    </a:cubicBezTo>
                    <a:cubicBezTo>
                      <a:pt x="1137" y="161"/>
                      <a:pt x="1153" y="163"/>
                      <a:pt x="1169" y="163"/>
                    </a:cubicBezTo>
                    <a:cubicBezTo>
                      <a:pt x="1200" y="163"/>
                      <a:pt x="1231" y="157"/>
                      <a:pt x="1261" y="146"/>
                    </a:cubicBezTo>
                    <a:cubicBezTo>
                      <a:pt x="1281" y="138"/>
                      <a:pt x="1298" y="105"/>
                      <a:pt x="1281" y="44"/>
                    </a:cubicBezTo>
                    <a:cubicBezTo>
                      <a:pt x="1248" y="35"/>
                      <a:pt x="1211" y="27"/>
                      <a:pt x="1179" y="23"/>
                    </a:cubicBezTo>
                    <a:cubicBezTo>
                      <a:pt x="1076" y="19"/>
                      <a:pt x="965" y="19"/>
                      <a:pt x="863" y="15"/>
                    </a:cubicBezTo>
                    <a:cubicBezTo>
                      <a:pt x="727" y="11"/>
                      <a:pt x="592" y="15"/>
                      <a:pt x="456" y="3"/>
                    </a:cubicBezTo>
                    <a:cubicBezTo>
                      <a:pt x="444" y="1"/>
                      <a:pt x="432" y="1"/>
                      <a:pt x="419" y="1"/>
                    </a:cubicBezTo>
                    <a:cubicBezTo>
                      <a:pt x="349" y="1"/>
                      <a:pt x="278" y="18"/>
                      <a:pt x="206" y="18"/>
                    </a:cubicBezTo>
                    <a:cubicBezTo>
                      <a:pt x="172" y="18"/>
                      <a:pt x="138" y="14"/>
                      <a:pt x="103" y="3"/>
                    </a:cubicBezTo>
                    <a:cubicBezTo>
                      <a:pt x="100" y="1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7" name="Google Shape;2657;p85"/>
              <p:cNvSpPr/>
              <p:nvPr/>
            </p:nvSpPr>
            <p:spPr>
              <a:xfrm>
                <a:off x="1370755" y="4123212"/>
                <a:ext cx="96637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4" extrusionOk="0">
                    <a:moveTo>
                      <a:pt x="696" y="1"/>
                    </a:moveTo>
                    <a:cubicBezTo>
                      <a:pt x="651" y="1"/>
                      <a:pt x="607" y="8"/>
                      <a:pt x="562" y="21"/>
                    </a:cubicBezTo>
                    <a:cubicBezTo>
                      <a:pt x="519" y="34"/>
                      <a:pt x="475" y="40"/>
                      <a:pt x="431" y="40"/>
                    </a:cubicBezTo>
                    <a:cubicBezTo>
                      <a:pt x="390" y="40"/>
                      <a:pt x="349" y="35"/>
                      <a:pt x="308" y="25"/>
                    </a:cubicBezTo>
                    <a:cubicBezTo>
                      <a:pt x="278" y="16"/>
                      <a:pt x="248" y="12"/>
                      <a:pt x="219" y="12"/>
                    </a:cubicBezTo>
                    <a:cubicBezTo>
                      <a:pt x="149" y="12"/>
                      <a:pt x="82" y="34"/>
                      <a:pt x="13" y="54"/>
                    </a:cubicBezTo>
                    <a:cubicBezTo>
                      <a:pt x="8" y="54"/>
                      <a:pt x="4" y="75"/>
                      <a:pt x="0" y="87"/>
                    </a:cubicBezTo>
                    <a:cubicBezTo>
                      <a:pt x="13" y="189"/>
                      <a:pt x="49" y="189"/>
                      <a:pt x="78" y="194"/>
                    </a:cubicBezTo>
                    <a:cubicBezTo>
                      <a:pt x="99" y="195"/>
                      <a:pt x="118" y="196"/>
                      <a:pt x="138" y="196"/>
                    </a:cubicBezTo>
                    <a:cubicBezTo>
                      <a:pt x="166" y="196"/>
                      <a:pt x="193" y="194"/>
                      <a:pt x="222" y="189"/>
                    </a:cubicBezTo>
                    <a:cubicBezTo>
                      <a:pt x="271" y="186"/>
                      <a:pt x="324" y="167"/>
                      <a:pt x="376" y="167"/>
                    </a:cubicBezTo>
                    <a:cubicBezTo>
                      <a:pt x="385" y="167"/>
                      <a:pt x="394" y="168"/>
                      <a:pt x="402" y="169"/>
                    </a:cubicBezTo>
                    <a:cubicBezTo>
                      <a:pt x="457" y="180"/>
                      <a:pt x="510" y="196"/>
                      <a:pt x="563" y="196"/>
                    </a:cubicBezTo>
                    <a:cubicBezTo>
                      <a:pt x="590" y="196"/>
                      <a:pt x="617" y="192"/>
                      <a:pt x="644" y="181"/>
                    </a:cubicBezTo>
                    <a:cubicBezTo>
                      <a:pt x="673" y="169"/>
                      <a:pt x="706" y="165"/>
                      <a:pt x="735" y="165"/>
                    </a:cubicBezTo>
                    <a:cubicBezTo>
                      <a:pt x="760" y="168"/>
                      <a:pt x="788" y="198"/>
                      <a:pt x="811" y="198"/>
                    </a:cubicBezTo>
                    <a:cubicBezTo>
                      <a:pt x="817" y="198"/>
                      <a:pt x="824" y="196"/>
                      <a:pt x="829" y="189"/>
                    </a:cubicBezTo>
                    <a:cubicBezTo>
                      <a:pt x="845" y="170"/>
                      <a:pt x="860" y="163"/>
                      <a:pt x="875" y="163"/>
                    </a:cubicBezTo>
                    <a:cubicBezTo>
                      <a:pt x="901" y="163"/>
                      <a:pt x="926" y="186"/>
                      <a:pt x="952" y="202"/>
                    </a:cubicBezTo>
                    <a:cubicBezTo>
                      <a:pt x="955" y="203"/>
                      <a:pt x="958" y="204"/>
                      <a:pt x="961" y="204"/>
                    </a:cubicBezTo>
                    <a:cubicBezTo>
                      <a:pt x="966" y="204"/>
                      <a:pt x="973" y="202"/>
                      <a:pt x="981" y="202"/>
                    </a:cubicBezTo>
                    <a:cubicBezTo>
                      <a:pt x="1022" y="198"/>
                      <a:pt x="1063" y="194"/>
                      <a:pt x="1108" y="189"/>
                    </a:cubicBezTo>
                    <a:cubicBezTo>
                      <a:pt x="1112" y="191"/>
                      <a:pt x="1117" y="191"/>
                      <a:pt x="1121" y="191"/>
                    </a:cubicBezTo>
                    <a:cubicBezTo>
                      <a:pt x="1150" y="191"/>
                      <a:pt x="1179" y="169"/>
                      <a:pt x="1186" y="140"/>
                    </a:cubicBezTo>
                    <a:cubicBezTo>
                      <a:pt x="1182" y="46"/>
                      <a:pt x="1166" y="21"/>
                      <a:pt x="1141" y="21"/>
                    </a:cubicBezTo>
                    <a:cubicBezTo>
                      <a:pt x="1104" y="13"/>
                      <a:pt x="1071" y="13"/>
                      <a:pt x="1038" y="9"/>
                    </a:cubicBezTo>
                    <a:cubicBezTo>
                      <a:pt x="1031" y="8"/>
                      <a:pt x="1024" y="8"/>
                      <a:pt x="1017" y="8"/>
                    </a:cubicBezTo>
                    <a:cubicBezTo>
                      <a:pt x="965" y="8"/>
                      <a:pt x="915" y="25"/>
                      <a:pt x="863" y="25"/>
                    </a:cubicBezTo>
                    <a:cubicBezTo>
                      <a:pt x="845" y="25"/>
                      <a:pt x="827" y="23"/>
                      <a:pt x="809" y="17"/>
                    </a:cubicBezTo>
                    <a:cubicBezTo>
                      <a:pt x="771" y="6"/>
                      <a:pt x="733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8" name="Google Shape;2658;p85"/>
              <p:cNvSpPr/>
              <p:nvPr/>
            </p:nvSpPr>
            <p:spPr>
              <a:xfrm>
                <a:off x="1003259" y="4125491"/>
                <a:ext cx="1115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4" extrusionOk="0">
                    <a:moveTo>
                      <a:pt x="58" y="1"/>
                    </a:moveTo>
                    <a:cubicBezTo>
                      <a:pt x="44" y="1"/>
                      <a:pt x="31" y="5"/>
                      <a:pt x="17" y="14"/>
                    </a:cubicBezTo>
                    <a:cubicBezTo>
                      <a:pt x="9" y="30"/>
                      <a:pt x="5" y="51"/>
                      <a:pt x="5" y="71"/>
                    </a:cubicBezTo>
                    <a:cubicBezTo>
                      <a:pt x="1" y="88"/>
                      <a:pt x="5" y="104"/>
                      <a:pt x="13" y="120"/>
                    </a:cubicBezTo>
                    <a:cubicBezTo>
                      <a:pt x="31" y="128"/>
                      <a:pt x="50" y="144"/>
                      <a:pt x="70" y="144"/>
                    </a:cubicBezTo>
                    <a:cubicBezTo>
                      <a:pt x="92" y="144"/>
                      <a:pt x="115" y="125"/>
                      <a:pt x="136" y="59"/>
                    </a:cubicBezTo>
                    <a:cubicBezTo>
                      <a:pt x="109" y="18"/>
                      <a:pt x="84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9" name="Google Shape;2659;p85"/>
              <p:cNvSpPr/>
              <p:nvPr/>
            </p:nvSpPr>
            <p:spPr>
              <a:xfrm>
                <a:off x="907029" y="3849666"/>
                <a:ext cx="23203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9" extrusionOk="0">
                    <a:moveTo>
                      <a:pt x="239" y="0"/>
                    </a:moveTo>
                    <a:cubicBezTo>
                      <a:pt x="165" y="0"/>
                      <a:pt x="91" y="8"/>
                      <a:pt x="13" y="12"/>
                    </a:cubicBezTo>
                    <a:cubicBezTo>
                      <a:pt x="9" y="12"/>
                      <a:pt x="5" y="17"/>
                      <a:pt x="1" y="21"/>
                    </a:cubicBezTo>
                    <a:lnTo>
                      <a:pt x="1" y="54"/>
                    </a:lnTo>
                    <a:cubicBezTo>
                      <a:pt x="13" y="62"/>
                      <a:pt x="26" y="66"/>
                      <a:pt x="38" y="70"/>
                    </a:cubicBezTo>
                    <a:cubicBezTo>
                      <a:pt x="87" y="74"/>
                      <a:pt x="140" y="78"/>
                      <a:pt x="194" y="78"/>
                    </a:cubicBezTo>
                    <a:cubicBezTo>
                      <a:pt x="210" y="78"/>
                      <a:pt x="231" y="78"/>
                      <a:pt x="247" y="70"/>
                    </a:cubicBezTo>
                    <a:cubicBezTo>
                      <a:pt x="255" y="66"/>
                      <a:pt x="264" y="45"/>
                      <a:pt x="284" y="21"/>
                    </a:cubicBezTo>
                    <a:cubicBezTo>
                      <a:pt x="264" y="12"/>
                      <a:pt x="25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0" name="Google Shape;2660;p85"/>
              <p:cNvSpPr/>
              <p:nvPr/>
            </p:nvSpPr>
            <p:spPr>
              <a:xfrm>
                <a:off x="907029" y="4121258"/>
                <a:ext cx="91996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59" extrusionOk="0">
                    <a:moveTo>
                      <a:pt x="758" y="1"/>
                    </a:moveTo>
                    <a:cubicBezTo>
                      <a:pt x="716" y="1"/>
                      <a:pt x="675" y="7"/>
                      <a:pt x="633" y="25"/>
                    </a:cubicBezTo>
                    <a:cubicBezTo>
                      <a:pt x="557" y="52"/>
                      <a:pt x="477" y="65"/>
                      <a:pt x="398" y="65"/>
                    </a:cubicBezTo>
                    <a:cubicBezTo>
                      <a:pt x="331" y="65"/>
                      <a:pt x="265" y="56"/>
                      <a:pt x="202" y="37"/>
                    </a:cubicBezTo>
                    <a:cubicBezTo>
                      <a:pt x="155" y="26"/>
                      <a:pt x="111" y="12"/>
                      <a:pt x="67" y="12"/>
                    </a:cubicBezTo>
                    <a:cubicBezTo>
                      <a:pt x="45" y="12"/>
                      <a:pt x="23" y="15"/>
                      <a:pt x="1" y="25"/>
                    </a:cubicBezTo>
                    <a:lnTo>
                      <a:pt x="1" y="222"/>
                    </a:lnTo>
                    <a:cubicBezTo>
                      <a:pt x="34" y="238"/>
                      <a:pt x="75" y="246"/>
                      <a:pt x="112" y="246"/>
                    </a:cubicBezTo>
                    <a:cubicBezTo>
                      <a:pt x="166" y="235"/>
                      <a:pt x="219" y="226"/>
                      <a:pt x="272" y="226"/>
                    </a:cubicBezTo>
                    <a:cubicBezTo>
                      <a:pt x="319" y="226"/>
                      <a:pt x="365" y="233"/>
                      <a:pt x="411" y="255"/>
                    </a:cubicBezTo>
                    <a:cubicBezTo>
                      <a:pt x="418" y="257"/>
                      <a:pt x="424" y="258"/>
                      <a:pt x="431" y="258"/>
                    </a:cubicBezTo>
                    <a:cubicBezTo>
                      <a:pt x="453" y="258"/>
                      <a:pt x="475" y="245"/>
                      <a:pt x="497" y="242"/>
                    </a:cubicBezTo>
                    <a:cubicBezTo>
                      <a:pt x="551" y="234"/>
                      <a:pt x="596" y="218"/>
                      <a:pt x="649" y="213"/>
                    </a:cubicBezTo>
                    <a:cubicBezTo>
                      <a:pt x="711" y="205"/>
                      <a:pt x="776" y="209"/>
                      <a:pt x="838" y="205"/>
                    </a:cubicBezTo>
                    <a:lnTo>
                      <a:pt x="1039" y="205"/>
                    </a:lnTo>
                    <a:cubicBezTo>
                      <a:pt x="1068" y="205"/>
                      <a:pt x="1096" y="205"/>
                      <a:pt x="1129" y="111"/>
                    </a:cubicBezTo>
                    <a:cubicBezTo>
                      <a:pt x="1105" y="86"/>
                      <a:pt x="1088" y="62"/>
                      <a:pt x="1072" y="58"/>
                    </a:cubicBezTo>
                    <a:cubicBezTo>
                      <a:pt x="966" y="43"/>
                      <a:pt x="862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85"/>
              <p:cNvSpPr/>
              <p:nvPr/>
            </p:nvSpPr>
            <p:spPr>
              <a:xfrm>
                <a:off x="938780" y="3901525"/>
                <a:ext cx="10828" cy="83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02" extrusionOk="0">
                    <a:moveTo>
                      <a:pt x="54" y="0"/>
                    </a:moveTo>
                    <a:cubicBezTo>
                      <a:pt x="41" y="0"/>
                      <a:pt x="29" y="3"/>
                      <a:pt x="17" y="7"/>
                    </a:cubicBezTo>
                    <a:cubicBezTo>
                      <a:pt x="5" y="16"/>
                      <a:pt x="1" y="28"/>
                      <a:pt x="1" y="44"/>
                    </a:cubicBezTo>
                    <a:cubicBezTo>
                      <a:pt x="1" y="57"/>
                      <a:pt x="5" y="73"/>
                      <a:pt x="13" y="85"/>
                    </a:cubicBezTo>
                    <a:cubicBezTo>
                      <a:pt x="24" y="96"/>
                      <a:pt x="37" y="102"/>
                      <a:pt x="51" y="102"/>
                    </a:cubicBezTo>
                    <a:cubicBezTo>
                      <a:pt x="78" y="102"/>
                      <a:pt x="108" y="81"/>
                      <a:pt x="132" y="40"/>
                    </a:cubicBezTo>
                    <a:cubicBezTo>
                      <a:pt x="112" y="14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85"/>
              <p:cNvSpPr/>
              <p:nvPr/>
            </p:nvSpPr>
            <p:spPr>
              <a:xfrm>
                <a:off x="951155" y="4043427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0"/>
                    </a:move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3" name="Google Shape;2663;p85"/>
              <p:cNvSpPr/>
              <p:nvPr/>
            </p:nvSpPr>
            <p:spPr>
              <a:xfrm>
                <a:off x="1064725" y="4039357"/>
                <a:ext cx="13759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49" extrusionOk="0">
                    <a:moveTo>
                      <a:pt x="85" y="1"/>
                    </a:moveTo>
                    <a:cubicBezTo>
                      <a:pt x="58" y="1"/>
                      <a:pt x="30" y="16"/>
                      <a:pt x="1" y="46"/>
                    </a:cubicBezTo>
                    <a:cubicBezTo>
                      <a:pt x="34" y="115"/>
                      <a:pt x="60" y="149"/>
                      <a:pt x="86" y="149"/>
                    </a:cubicBezTo>
                    <a:cubicBezTo>
                      <a:pt x="111" y="149"/>
                      <a:pt x="137" y="117"/>
                      <a:pt x="169" y="54"/>
                    </a:cubicBezTo>
                    <a:cubicBezTo>
                      <a:pt x="141" y="18"/>
                      <a:pt x="114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4" name="Google Shape;2664;p85"/>
              <p:cNvSpPr/>
              <p:nvPr/>
            </p:nvSpPr>
            <p:spPr>
              <a:xfrm>
                <a:off x="955795" y="4042369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1"/>
                    </a:move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85"/>
              <p:cNvSpPr/>
              <p:nvPr/>
            </p:nvSpPr>
            <p:spPr>
              <a:xfrm>
                <a:off x="1067086" y="3996127"/>
                <a:ext cx="14084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83" y="1"/>
                    </a:moveTo>
                    <a:cubicBezTo>
                      <a:pt x="61" y="1"/>
                      <a:pt x="38" y="9"/>
                      <a:pt x="17" y="15"/>
                    </a:cubicBezTo>
                    <a:cubicBezTo>
                      <a:pt x="9" y="15"/>
                      <a:pt x="0" y="39"/>
                      <a:pt x="0" y="48"/>
                    </a:cubicBezTo>
                    <a:cubicBezTo>
                      <a:pt x="0" y="64"/>
                      <a:pt x="9" y="85"/>
                      <a:pt x="17" y="101"/>
                    </a:cubicBezTo>
                    <a:cubicBezTo>
                      <a:pt x="39" y="119"/>
                      <a:pt x="59" y="129"/>
                      <a:pt x="80" y="129"/>
                    </a:cubicBezTo>
                    <a:cubicBezTo>
                      <a:pt x="109" y="129"/>
                      <a:pt x="139" y="109"/>
                      <a:pt x="173" y="68"/>
                    </a:cubicBezTo>
                    <a:cubicBezTo>
                      <a:pt x="143" y="15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85"/>
              <p:cNvSpPr/>
              <p:nvPr/>
            </p:nvSpPr>
            <p:spPr>
              <a:xfrm>
                <a:off x="1077100" y="3848037"/>
                <a:ext cx="6757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50" y="1"/>
                    </a:moveTo>
                    <a:cubicBezTo>
                      <a:pt x="36" y="1"/>
                      <a:pt x="20" y="11"/>
                      <a:pt x="0" y="32"/>
                    </a:cubicBezTo>
                    <a:cubicBezTo>
                      <a:pt x="0" y="41"/>
                      <a:pt x="0" y="45"/>
                      <a:pt x="0" y="53"/>
                    </a:cubicBezTo>
                    <a:cubicBezTo>
                      <a:pt x="24" y="75"/>
                      <a:pt x="41" y="85"/>
                      <a:pt x="54" y="85"/>
                    </a:cubicBezTo>
                    <a:cubicBezTo>
                      <a:pt x="65" y="85"/>
                      <a:pt x="73" y="77"/>
                      <a:pt x="78" y="61"/>
                    </a:cubicBezTo>
                    <a:cubicBezTo>
                      <a:pt x="83" y="45"/>
                      <a:pt x="78" y="32"/>
                      <a:pt x="74" y="16"/>
                    </a:cubicBezTo>
                    <a:cubicBezTo>
                      <a:pt x="68" y="6"/>
                      <a:pt x="5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85"/>
              <p:cNvSpPr/>
              <p:nvPr/>
            </p:nvSpPr>
            <p:spPr>
              <a:xfrm>
                <a:off x="1079787" y="3901851"/>
                <a:ext cx="9444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4" extrusionOk="0">
                    <a:moveTo>
                      <a:pt x="39" y="0"/>
                    </a:moveTo>
                    <a:cubicBezTo>
                      <a:pt x="22" y="0"/>
                      <a:pt x="7" y="13"/>
                      <a:pt x="0" y="57"/>
                    </a:cubicBezTo>
                    <a:cubicBezTo>
                      <a:pt x="26" y="76"/>
                      <a:pt x="50" y="93"/>
                      <a:pt x="77" y="93"/>
                    </a:cubicBezTo>
                    <a:cubicBezTo>
                      <a:pt x="84" y="93"/>
                      <a:pt x="91" y="92"/>
                      <a:pt x="99" y="90"/>
                    </a:cubicBezTo>
                    <a:cubicBezTo>
                      <a:pt x="107" y="81"/>
                      <a:pt x="111" y="73"/>
                      <a:pt x="111" y="65"/>
                    </a:cubicBezTo>
                    <a:cubicBezTo>
                      <a:pt x="115" y="53"/>
                      <a:pt x="115" y="40"/>
                      <a:pt x="111" y="28"/>
                    </a:cubicBezTo>
                    <a:cubicBezTo>
                      <a:pt x="91" y="16"/>
                      <a:pt x="74" y="7"/>
                      <a:pt x="54" y="3"/>
                    </a:cubicBezTo>
                    <a:cubicBezTo>
                      <a:pt x="49" y="1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85"/>
              <p:cNvSpPr/>
              <p:nvPr/>
            </p:nvSpPr>
            <p:spPr>
              <a:xfrm>
                <a:off x="1101117" y="3995801"/>
                <a:ext cx="1782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0" extrusionOk="0">
                    <a:moveTo>
                      <a:pt x="88" y="1"/>
                    </a:moveTo>
                    <a:cubicBezTo>
                      <a:pt x="59" y="1"/>
                      <a:pt x="29" y="12"/>
                      <a:pt x="1" y="64"/>
                    </a:cubicBezTo>
                    <a:cubicBezTo>
                      <a:pt x="37" y="111"/>
                      <a:pt x="71" y="130"/>
                      <a:pt x="104" y="130"/>
                    </a:cubicBezTo>
                    <a:cubicBezTo>
                      <a:pt x="143" y="130"/>
                      <a:pt x="181" y="104"/>
                      <a:pt x="218" y="68"/>
                    </a:cubicBezTo>
                    <a:cubicBezTo>
                      <a:pt x="188" y="17"/>
                      <a:pt x="182" y="5"/>
                      <a:pt x="163" y="5"/>
                    </a:cubicBezTo>
                    <a:cubicBezTo>
                      <a:pt x="159" y="5"/>
                      <a:pt x="154" y="6"/>
                      <a:pt x="149" y="7"/>
                    </a:cubicBezTo>
                    <a:cubicBezTo>
                      <a:pt x="130" y="7"/>
                      <a:pt x="109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85"/>
              <p:cNvSpPr/>
              <p:nvPr/>
            </p:nvSpPr>
            <p:spPr>
              <a:xfrm>
                <a:off x="1439549" y="3996859"/>
                <a:ext cx="13107" cy="1025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6" extrusionOk="0">
                    <a:moveTo>
                      <a:pt x="66" y="0"/>
                    </a:moveTo>
                    <a:cubicBezTo>
                      <a:pt x="61" y="0"/>
                      <a:pt x="55" y="1"/>
                      <a:pt x="50" y="2"/>
                    </a:cubicBezTo>
                    <a:cubicBezTo>
                      <a:pt x="25" y="2"/>
                      <a:pt x="5" y="10"/>
                      <a:pt x="1" y="63"/>
                    </a:cubicBezTo>
                    <a:cubicBezTo>
                      <a:pt x="34" y="105"/>
                      <a:pt x="54" y="126"/>
                      <a:pt x="76" y="126"/>
                    </a:cubicBezTo>
                    <a:cubicBezTo>
                      <a:pt x="97" y="126"/>
                      <a:pt x="121" y="107"/>
                      <a:pt x="161" y="71"/>
                    </a:cubicBezTo>
                    <a:cubicBezTo>
                      <a:pt x="146" y="28"/>
                      <a:pt x="1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85"/>
              <p:cNvSpPr/>
              <p:nvPr/>
            </p:nvSpPr>
            <p:spPr>
              <a:xfrm>
                <a:off x="1421475" y="3997022"/>
                <a:ext cx="13840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7" extrusionOk="0">
                    <a:moveTo>
                      <a:pt x="83" y="0"/>
                    </a:moveTo>
                    <a:cubicBezTo>
                      <a:pt x="60" y="0"/>
                      <a:pt x="37" y="9"/>
                      <a:pt x="13" y="16"/>
                    </a:cubicBezTo>
                    <a:cubicBezTo>
                      <a:pt x="9" y="16"/>
                      <a:pt x="1" y="37"/>
                      <a:pt x="1" y="49"/>
                    </a:cubicBezTo>
                    <a:cubicBezTo>
                      <a:pt x="1" y="65"/>
                      <a:pt x="5" y="82"/>
                      <a:pt x="17" y="98"/>
                    </a:cubicBezTo>
                    <a:cubicBezTo>
                      <a:pt x="38" y="117"/>
                      <a:pt x="58" y="126"/>
                      <a:pt x="78" y="126"/>
                    </a:cubicBezTo>
                    <a:cubicBezTo>
                      <a:pt x="108" y="126"/>
                      <a:pt x="138" y="107"/>
                      <a:pt x="169" y="65"/>
                    </a:cubicBezTo>
                    <a:cubicBezTo>
                      <a:pt x="141" y="15"/>
                      <a:pt x="11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85"/>
              <p:cNvSpPr/>
              <p:nvPr/>
            </p:nvSpPr>
            <p:spPr>
              <a:xfrm>
                <a:off x="1455587" y="3996615"/>
                <a:ext cx="1774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" extrusionOk="0">
                    <a:moveTo>
                      <a:pt x="86" y="1"/>
                    </a:moveTo>
                    <a:cubicBezTo>
                      <a:pt x="58" y="1"/>
                      <a:pt x="29" y="11"/>
                      <a:pt x="0" y="66"/>
                    </a:cubicBezTo>
                    <a:cubicBezTo>
                      <a:pt x="36" y="113"/>
                      <a:pt x="69" y="131"/>
                      <a:pt x="101" y="131"/>
                    </a:cubicBezTo>
                    <a:cubicBezTo>
                      <a:pt x="140" y="131"/>
                      <a:pt x="178" y="104"/>
                      <a:pt x="218" y="66"/>
                    </a:cubicBezTo>
                    <a:cubicBezTo>
                      <a:pt x="181" y="9"/>
                      <a:pt x="181" y="5"/>
                      <a:pt x="148" y="5"/>
                    </a:cubicBezTo>
                    <a:cubicBezTo>
                      <a:pt x="145" y="5"/>
                      <a:pt x="143" y="5"/>
                      <a:pt x="140" y="5"/>
                    </a:cubicBezTo>
                    <a:cubicBezTo>
                      <a:pt x="122" y="5"/>
                      <a:pt x="10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85"/>
              <p:cNvSpPr/>
              <p:nvPr/>
            </p:nvSpPr>
            <p:spPr>
              <a:xfrm>
                <a:off x="1104862" y="3901281"/>
                <a:ext cx="9362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8" extrusionOk="0">
                    <a:moveTo>
                      <a:pt x="52" y="1"/>
                    </a:moveTo>
                    <a:cubicBezTo>
                      <a:pt x="30" y="1"/>
                      <a:pt x="14" y="21"/>
                      <a:pt x="0" y="64"/>
                    </a:cubicBezTo>
                    <a:cubicBezTo>
                      <a:pt x="31" y="86"/>
                      <a:pt x="49" y="98"/>
                      <a:pt x="63" y="98"/>
                    </a:cubicBezTo>
                    <a:cubicBezTo>
                      <a:pt x="81" y="98"/>
                      <a:pt x="92" y="78"/>
                      <a:pt x="115" y="35"/>
                    </a:cubicBezTo>
                    <a:cubicBezTo>
                      <a:pt x="89" y="12"/>
                      <a:pt x="68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85"/>
              <p:cNvSpPr/>
              <p:nvPr/>
            </p:nvSpPr>
            <p:spPr>
              <a:xfrm>
                <a:off x="1049338" y="3947198"/>
                <a:ext cx="60245" cy="1050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9" extrusionOk="0">
                    <a:moveTo>
                      <a:pt x="555" y="0"/>
                    </a:moveTo>
                    <a:cubicBezTo>
                      <a:pt x="387" y="0"/>
                      <a:pt x="218" y="4"/>
                      <a:pt x="50" y="9"/>
                    </a:cubicBezTo>
                    <a:cubicBezTo>
                      <a:pt x="34" y="9"/>
                      <a:pt x="17" y="37"/>
                      <a:pt x="1" y="50"/>
                    </a:cubicBezTo>
                    <a:lnTo>
                      <a:pt x="1" y="86"/>
                    </a:lnTo>
                    <a:cubicBezTo>
                      <a:pt x="21" y="99"/>
                      <a:pt x="42" y="103"/>
                      <a:pt x="67" y="111"/>
                    </a:cubicBezTo>
                    <a:cubicBezTo>
                      <a:pt x="80" y="112"/>
                      <a:pt x="94" y="113"/>
                      <a:pt x="109" y="113"/>
                    </a:cubicBezTo>
                    <a:cubicBezTo>
                      <a:pt x="137" y="113"/>
                      <a:pt x="166" y="111"/>
                      <a:pt x="194" y="111"/>
                    </a:cubicBezTo>
                    <a:cubicBezTo>
                      <a:pt x="224" y="110"/>
                      <a:pt x="253" y="109"/>
                      <a:pt x="282" y="109"/>
                    </a:cubicBezTo>
                    <a:cubicBezTo>
                      <a:pt x="333" y="109"/>
                      <a:pt x="382" y="112"/>
                      <a:pt x="432" y="119"/>
                    </a:cubicBezTo>
                    <a:cubicBezTo>
                      <a:pt x="458" y="125"/>
                      <a:pt x="485" y="128"/>
                      <a:pt x="511" y="128"/>
                    </a:cubicBezTo>
                    <a:cubicBezTo>
                      <a:pt x="576" y="128"/>
                      <a:pt x="640" y="111"/>
                      <a:pt x="698" y="82"/>
                    </a:cubicBezTo>
                    <a:cubicBezTo>
                      <a:pt x="707" y="78"/>
                      <a:pt x="715" y="62"/>
                      <a:pt x="739" y="33"/>
                    </a:cubicBezTo>
                    <a:cubicBezTo>
                      <a:pt x="678" y="17"/>
                      <a:pt x="616" y="9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4" name="Google Shape;2674;p85"/>
              <p:cNvSpPr/>
              <p:nvPr/>
            </p:nvSpPr>
            <p:spPr>
              <a:xfrm>
                <a:off x="1118539" y="3900793"/>
                <a:ext cx="9118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1" extrusionOk="0">
                    <a:moveTo>
                      <a:pt x="51" y="1"/>
                    </a:moveTo>
                    <a:cubicBezTo>
                      <a:pt x="35" y="1"/>
                      <a:pt x="21" y="19"/>
                      <a:pt x="0" y="57"/>
                    </a:cubicBezTo>
                    <a:cubicBezTo>
                      <a:pt x="15" y="87"/>
                      <a:pt x="23" y="120"/>
                      <a:pt x="46" y="120"/>
                    </a:cubicBezTo>
                    <a:cubicBezTo>
                      <a:pt x="48" y="120"/>
                      <a:pt x="51" y="120"/>
                      <a:pt x="54" y="119"/>
                    </a:cubicBezTo>
                    <a:cubicBezTo>
                      <a:pt x="86" y="111"/>
                      <a:pt x="107" y="82"/>
                      <a:pt x="111" y="49"/>
                    </a:cubicBezTo>
                    <a:cubicBezTo>
                      <a:pt x="83" y="17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5" name="Google Shape;2675;p85"/>
              <p:cNvSpPr/>
              <p:nvPr/>
            </p:nvSpPr>
            <p:spPr>
              <a:xfrm>
                <a:off x="1487989" y="3849340"/>
                <a:ext cx="9444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1" extrusionOk="0">
                    <a:moveTo>
                      <a:pt x="54" y="0"/>
                    </a:moveTo>
                    <a:cubicBezTo>
                      <a:pt x="33" y="0"/>
                      <a:pt x="9" y="0"/>
                      <a:pt x="0" y="49"/>
                    </a:cubicBezTo>
                    <a:cubicBezTo>
                      <a:pt x="20" y="69"/>
                      <a:pt x="47" y="81"/>
                      <a:pt x="76" y="81"/>
                    </a:cubicBezTo>
                    <a:cubicBezTo>
                      <a:pt x="84" y="81"/>
                      <a:pt x="91" y="80"/>
                      <a:pt x="99" y="78"/>
                    </a:cubicBezTo>
                    <a:cubicBezTo>
                      <a:pt x="107" y="74"/>
                      <a:pt x="111" y="66"/>
                      <a:pt x="111" y="58"/>
                    </a:cubicBezTo>
                    <a:cubicBezTo>
                      <a:pt x="115" y="45"/>
                      <a:pt x="115" y="37"/>
                      <a:pt x="111" y="25"/>
                    </a:cubicBezTo>
                    <a:cubicBezTo>
                      <a:pt x="91" y="12"/>
                      <a:pt x="74" y="4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85"/>
              <p:cNvSpPr/>
              <p:nvPr/>
            </p:nvSpPr>
            <p:spPr>
              <a:xfrm>
                <a:off x="1513064" y="3848607"/>
                <a:ext cx="944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2" extrusionOk="0">
                    <a:moveTo>
                      <a:pt x="53" y="1"/>
                    </a:moveTo>
                    <a:cubicBezTo>
                      <a:pt x="30" y="1"/>
                      <a:pt x="15" y="22"/>
                      <a:pt x="0" y="62"/>
                    </a:cubicBezTo>
                    <a:cubicBezTo>
                      <a:pt x="30" y="82"/>
                      <a:pt x="48" y="92"/>
                      <a:pt x="62" y="92"/>
                    </a:cubicBezTo>
                    <a:cubicBezTo>
                      <a:pt x="80" y="92"/>
                      <a:pt x="92" y="74"/>
                      <a:pt x="115" y="34"/>
                    </a:cubicBezTo>
                    <a:cubicBezTo>
                      <a:pt x="89" y="11"/>
                      <a:pt x="6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85"/>
              <p:cNvSpPr/>
              <p:nvPr/>
            </p:nvSpPr>
            <p:spPr>
              <a:xfrm>
                <a:off x="1526741" y="3848200"/>
                <a:ext cx="9118" cy="895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0" extrusionOk="0">
                    <a:moveTo>
                      <a:pt x="51" y="1"/>
                    </a:moveTo>
                    <a:cubicBezTo>
                      <a:pt x="35" y="1"/>
                      <a:pt x="22" y="17"/>
                      <a:pt x="0" y="51"/>
                    </a:cubicBezTo>
                    <a:cubicBezTo>
                      <a:pt x="11" y="80"/>
                      <a:pt x="26" y="110"/>
                      <a:pt x="46" y="110"/>
                    </a:cubicBezTo>
                    <a:cubicBezTo>
                      <a:pt x="49" y="110"/>
                      <a:pt x="51" y="109"/>
                      <a:pt x="54" y="108"/>
                    </a:cubicBezTo>
                    <a:cubicBezTo>
                      <a:pt x="83" y="100"/>
                      <a:pt x="107" y="76"/>
                      <a:pt x="111" y="43"/>
                    </a:cubicBezTo>
                    <a:cubicBezTo>
                      <a:pt x="83" y="15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85"/>
              <p:cNvSpPr/>
              <p:nvPr/>
            </p:nvSpPr>
            <p:spPr>
              <a:xfrm>
                <a:off x="907029" y="4036019"/>
                <a:ext cx="44207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97" extrusionOk="0">
                    <a:moveTo>
                      <a:pt x="79" y="1"/>
                    </a:moveTo>
                    <a:cubicBezTo>
                      <a:pt x="50" y="1"/>
                      <a:pt x="26" y="9"/>
                      <a:pt x="1" y="17"/>
                    </a:cubicBezTo>
                    <a:lnTo>
                      <a:pt x="1" y="194"/>
                    </a:lnTo>
                    <a:cubicBezTo>
                      <a:pt x="5" y="196"/>
                      <a:pt x="8" y="197"/>
                      <a:pt x="11" y="197"/>
                    </a:cubicBezTo>
                    <a:cubicBezTo>
                      <a:pt x="14" y="197"/>
                      <a:pt x="17" y="196"/>
                      <a:pt x="21" y="194"/>
                    </a:cubicBezTo>
                    <a:cubicBezTo>
                      <a:pt x="32" y="194"/>
                      <a:pt x="43" y="195"/>
                      <a:pt x="54" y="195"/>
                    </a:cubicBezTo>
                    <a:cubicBezTo>
                      <a:pt x="105" y="195"/>
                      <a:pt x="155" y="187"/>
                      <a:pt x="206" y="177"/>
                    </a:cubicBezTo>
                    <a:cubicBezTo>
                      <a:pt x="230" y="164"/>
                      <a:pt x="254" y="158"/>
                      <a:pt x="279" y="158"/>
                    </a:cubicBezTo>
                    <a:cubicBezTo>
                      <a:pt x="302" y="158"/>
                      <a:pt x="324" y="163"/>
                      <a:pt x="346" y="173"/>
                    </a:cubicBezTo>
                    <a:cubicBezTo>
                      <a:pt x="368" y="186"/>
                      <a:pt x="391" y="192"/>
                      <a:pt x="412" y="192"/>
                    </a:cubicBezTo>
                    <a:cubicBezTo>
                      <a:pt x="459" y="192"/>
                      <a:pt x="503" y="160"/>
                      <a:pt x="543" y="95"/>
                    </a:cubicBezTo>
                    <a:cubicBezTo>
                      <a:pt x="514" y="79"/>
                      <a:pt x="489" y="50"/>
                      <a:pt x="460" y="42"/>
                    </a:cubicBezTo>
                    <a:cubicBezTo>
                      <a:pt x="333" y="25"/>
                      <a:pt x="206" y="13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85"/>
              <p:cNvSpPr/>
              <p:nvPr/>
            </p:nvSpPr>
            <p:spPr>
              <a:xfrm>
                <a:off x="923800" y="3993114"/>
                <a:ext cx="7717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72" extrusionOk="0">
                    <a:moveTo>
                      <a:pt x="401" y="1"/>
                    </a:moveTo>
                    <a:cubicBezTo>
                      <a:pt x="295" y="1"/>
                      <a:pt x="189" y="15"/>
                      <a:pt x="82" y="15"/>
                    </a:cubicBezTo>
                    <a:cubicBezTo>
                      <a:pt x="53" y="15"/>
                      <a:pt x="16" y="15"/>
                      <a:pt x="0" y="93"/>
                    </a:cubicBezTo>
                    <a:cubicBezTo>
                      <a:pt x="11" y="133"/>
                      <a:pt x="52" y="164"/>
                      <a:pt x="96" y="164"/>
                    </a:cubicBezTo>
                    <a:cubicBezTo>
                      <a:pt x="101" y="164"/>
                      <a:pt x="106" y="163"/>
                      <a:pt x="111" y="163"/>
                    </a:cubicBezTo>
                    <a:cubicBezTo>
                      <a:pt x="267" y="163"/>
                      <a:pt x="423" y="158"/>
                      <a:pt x="583" y="158"/>
                    </a:cubicBezTo>
                    <a:cubicBezTo>
                      <a:pt x="591" y="158"/>
                      <a:pt x="599" y="158"/>
                      <a:pt x="607" y="154"/>
                    </a:cubicBezTo>
                    <a:cubicBezTo>
                      <a:pt x="628" y="148"/>
                      <a:pt x="649" y="144"/>
                      <a:pt x="670" y="144"/>
                    </a:cubicBezTo>
                    <a:cubicBezTo>
                      <a:pt x="700" y="144"/>
                      <a:pt x="729" y="151"/>
                      <a:pt x="755" y="163"/>
                    </a:cubicBezTo>
                    <a:cubicBezTo>
                      <a:pt x="786" y="168"/>
                      <a:pt x="816" y="171"/>
                      <a:pt x="846" y="171"/>
                    </a:cubicBezTo>
                    <a:cubicBezTo>
                      <a:pt x="865" y="171"/>
                      <a:pt x="884" y="170"/>
                      <a:pt x="903" y="167"/>
                    </a:cubicBezTo>
                    <a:cubicBezTo>
                      <a:pt x="915" y="167"/>
                      <a:pt x="932" y="138"/>
                      <a:pt x="948" y="117"/>
                    </a:cubicBezTo>
                    <a:cubicBezTo>
                      <a:pt x="927" y="85"/>
                      <a:pt x="890" y="64"/>
                      <a:pt x="854" y="60"/>
                    </a:cubicBezTo>
                    <a:cubicBezTo>
                      <a:pt x="842" y="61"/>
                      <a:pt x="830" y="61"/>
                      <a:pt x="818" y="61"/>
                    </a:cubicBezTo>
                    <a:cubicBezTo>
                      <a:pt x="760" y="61"/>
                      <a:pt x="702" y="53"/>
                      <a:pt x="644" y="40"/>
                    </a:cubicBezTo>
                    <a:cubicBezTo>
                      <a:pt x="564" y="9"/>
                      <a:pt x="483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85"/>
              <p:cNvSpPr/>
              <p:nvPr/>
            </p:nvSpPr>
            <p:spPr>
              <a:xfrm>
                <a:off x="907436" y="4078679"/>
                <a:ext cx="24749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18" extrusionOk="0">
                    <a:moveTo>
                      <a:pt x="84" y="0"/>
                    </a:moveTo>
                    <a:cubicBezTo>
                      <a:pt x="74" y="0"/>
                      <a:pt x="64" y="1"/>
                      <a:pt x="53" y="2"/>
                    </a:cubicBezTo>
                    <a:cubicBezTo>
                      <a:pt x="33" y="10"/>
                      <a:pt x="12" y="23"/>
                      <a:pt x="0" y="43"/>
                    </a:cubicBezTo>
                    <a:lnTo>
                      <a:pt x="0" y="203"/>
                    </a:lnTo>
                    <a:cubicBezTo>
                      <a:pt x="4" y="207"/>
                      <a:pt x="12" y="207"/>
                      <a:pt x="21" y="211"/>
                    </a:cubicBezTo>
                    <a:cubicBezTo>
                      <a:pt x="35" y="216"/>
                      <a:pt x="49" y="217"/>
                      <a:pt x="63" y="217"/>
                    </a:cubicBezTo>
                    <a:cubicBezTo>
                      <a:pt x="140" y="217"/>
                      <a:pt x="215" y="162"/>
                      <a:pt x="293" y="162"/>
                    </a:cubicBezTo>
                    <a:cubicBezTo>
                      <a:pt x="295" y="162"/>
                      <a:pt x="297" y="162"/>
                      <a:pt x="300" y="162"/>
                    </a:cubicBezTo>
                    <a:cubicBezTo>
                      <a:pt x="300" y="146"/>
                      <a:pt x="300" y="133"/>
                      <a:pt x="304" y="121"/>
                    </a:cubicBezTo>
                    <a:cubicBezTo>
                      <a:pt x="295" y="105"/>
                      <a:pt x="291" y="80"/>
                      <a:pt x="279" y="72"/>
                    </a:cubicBezTo>
                    <a:cubicBezTo>
                      <a:pt x="225" y="25"/>
                      <a:pt x="156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85"/>
              <p:cNvSpPr/>
              <p:nvPr/>
            </p:nvSpPr>
            <p:spPr>
              <a:xfrm>
                <a:off x="907029" y="3899083"/>
                <a:ext cx="21819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3" extrusionOk="0">
                    <a:moveTo>
                      <a:pt x="34" y="0"/>
                    </a:moveTo>
                    <a:cubicBezTo>
                      <a:pt x="21" y="0"/>
                      <a:pt x="9" y="0"/>
                      <a:pt x="1" y="9"/>
                    </a:cubicBezTo>
                    <a:lnTo>
                      <a:pt x="1" y="152"/>
                    </a:lnTo>
                    <a:cubicBezTo>
                      <a:pt x="30" y="144"/>
                      <a:pt x="58" y="140"/>
                      <a:pt x="87" y="140"/>
                    </a:cubicBezTo>
                    <a:cubicBezTo>
                      <a:pt x="92" y="139"/>
                      <a:pt x="98" y="139"/>
                      <a:pt x="103" y="139"/>
                    </a:cubicBezTo>
                    <a:cubicBezTo>
                      <a:pt x="128" y="139"/>
                      <a:pt x="152" y="145"/>
                      <a:pt x="178" y="145"/>
                    </a:cubicBezTo>
                    <a:cubicBezTo>
                      <a:pt x="183" y="145"/>
                      <a:pt x="188" y="145"/>
                      <a:pt x="194" y="144"/>
                    </a:cubicBezTo>
                    <a:cubicBezTo>
                      <a:pt x="222" y="144"/>
                      <a:pt x="251" y="128"/>
                      <a:pt x="268" y="62"/>
                    </a:cubicBezTo>
                    <a:cubicBezTo>
                      <a:pt x="255" y="46"/>
                      <a:pt x="243" y="25"/>
                      <a:pt x="231" y="21"/>
                    </a:cubicBezTo>
                    <a:cubicBezTo>
                      <a:pt x="165" y="13"/>
                      <a:pt x="99" y="9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85"/>
              <p:cNvSpPr/>
              <p:nvPr/>
            </p:nvSpPr>
            <p:spPr>
              <a:xfrm>
                <a:off x="907029" y="3993603"/>
                <a:ext cx="13840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5" extrusionOk="0">
                    <a:moveTo>
                      <a:pt x="1" y="1"/>
                    </a:moveTo>
                    <a:lnTo>
                      <a:pt x="1" y="152"/>
                    </a:lnTo>
                    <a:cubicBezTo>
                      <a:pt x="38" y="161"/>
                      <a:pt x="75" y="165"/>
                      <a:pt x="116" y="165"/>
                    </a:cubicBezTo>
                    <a:cubicBezTo>
                      <a:pt x="128" y="161"/>
                      <a:pt x="145" y="152"/>
                      <a:pt x="153" y="140"/>
                    </a:cubicBezTo>
                    <a:cubicBezTo>
                      <a:pt x="165" y="124"/>
                      <a:pt x="169" y="107"/>
                      <a:pt x="169" y="91"/>
                    </a:cubicBezTo>
                    <a:cubicBezTo>
                      <a:pt x="169" y="70"/>
                      <a:pt x="161" y="42"/>
                      <a:pt x="153" y="42"/>
                    </a:cubicBezTo>
                    <a:cubicBezTo>
                      <a:pt x="99" y="34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85"/>
              <p:cNvSpPr/>
              <p:nvPr/>
            </p:nvSpPr>
            <p:spPr>
              <a:xfrm>
                <a:off x="1472928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198" y="0"/>
                    </a:moveTo>
                    <a:cubicBezTo>
                      <a:pt x="177" y="0"/>
                      <a:pt x="157" y="1"/>
                      <a:pt x="136" y="2"/>
                    </a:cubicBezTo>
                    <a:cubicBezTo>
                      <a:pt x="91" y="6"/>
                      <a:pt x="46" y="14"/>
                      <a:pt x="1" y="23"/>
                    </a:cubicBezTo>
                    <a:cubicBezTo>
                      <a:pt x="34" y="102"/>
                      <a:pt x="74" y="131"/>
                      <a:pt x="116" y="131"/>
                    </a:cubicBezTo>
                    <a:cubicBezTo>
                      <a:pt x="131" y="131"/>
                      <a:pt x="146" y="128"/>
                      <a:pt x="161" y="121"/>
                    </a:cubicBezTo>
                    <a:cubicBezTo>
                      <a:pt x="185" y="113"/>
                      <a:pt x="212" y="109"/>
                      <a:pt x="239" y="109"/>
                    </a:cubicBezTo>
                    <a:cubicBezTo>
                      <a:pt x="266" y="109"/>
                      <a:pt x="292" y="113"/>
                      <a:pt x="317" y="121"/>
                    </a:cubicBezTo>
                    <a:cubicBezTo>
                      <a:pt x="381" y="147"/>
                      <a:pt x="450" y="160"/>
                      <a:pt x="519" y="160"/>
                    </a:cubicBezTo>
                    <a:cubicBezTo>
                      <a:pt x="560" y="160"/>
                      <a:pt x="601" y="155"/>
                      <a:pt x="641" y="146"/>
                    </a:cubicBezTo>
                    <a:cubicBezTo>
                      <a:pt x="701" y="131"/>
                      <a:pt x="760" y="126"/>
                      <a:pt x="820" y="126"/>
                    </a:cubicBezTo>
                    <a:cubicBezTo>
                      <a:pt x="913" y="126"/>
                      <a:pt x="1006" y="139"/>
                      <a:pt x="1101" y="154"/>
                    </a:cubicBezTo>
                    <a:cubicBezTo>
                      <a:pt x="1109" y="157"/>
                      <a:pt x="1118" y="158"/>
                      <a:pt x="1128" y="158"/>
                    </a:cubicBezTo>
                    <a:cubicBezTo>
                      <a:pt x="1145" y="158"/>
                      <a:pt x="1163" y="154"/>
                      <a:pt x="1178" y="146"/>
                    </a:cubicBezTo>
                    <a:lnTo>
                      <a:pt x="1178" y="14"/>
                    </a:lnTo>
                    <a:cubicBezTo>
                      <a:pt x="1129" y="14"/>
                      <a:pt x="1072" y="19"/>
                      <a:pt x="1023" y="19"/>
                    </a:cubicBezTo>
                    <a:cubicBezTo>
                      <a:pt x="928" y="19"/>
                      <a:pt x="834" y="2"/>
                      <a:pt x="744" y="2"/>
                    </a:cubicBezTo>
                    <a:cubicBezTo>
                      <a:pt x="657" y="2"/>
                      <a:pt x="571" y="19"/>
                      <a:pt x="485" y="19"/>
                    </a:cubicBezTo>
                    <a:cubicBezTo>
                      <a:pt x="480" y="19"/>
                      <a:pt x="475" y="19"/>
                      <a:pt x="470" y="19"/>
                    </a:cubicBezTo>
                    <a:cubicBezTo>
                      <a:pt x="430" y="19"/>
                      <a:pt x="390" y="6"/>
                      <a:pt x="350" y="6"/>
                    </a:cubicBezTo>
                    <a:cubicBezTo>
                      <a:pt x="300" y="3"/>
                      <a:pt x="249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85"/>
              <p:cNvSpPr/>
              <p:nvPr/>
            </p:nvSpPr>
            <p:spPr>
              <a:xfrm>
                <a:off x="1546117" y="3849666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41" y="0"/>
                    </a:moveTo>
                    <a:cubicBezTo>
                      <a:pt x="33" y="0"/>
                      <a:pt x="21" y="12"/>
                      <a:pt x="0" y="21"/>
                    </a:cubicBezTo>
                    <a:cubicBezTo>
                      <a:pt x="17" y="45"/>
                      <a:pt x="25" y="66"/>
                      <a:pt x="37" y="70"/>
                    </a:cubicBezTo>
                    <a:cubicBezTo>
                      <a:pt x="54" y="78"/>
                      <a:pt x="70" y="78"/>
                      <a:pt x="87" y="78"/>
                    </a:cubicBezTo>
                    <a:cubicBezTo>
                      <a:pt x="144" y="78"/>
                      <a:pt x="193" y="74"/>
                      <a:pt x="247" y="70"/>
                    </a:cubicBezTo>
                    <a:cubicBezTo>
                      <a:pt x="259" y="66"/>
                      <a:pt x="271" y="62"/>
                      <a:pt x="279" y="54"/>
                    </a:cubicBezTo>
                    <a:lnTo>
                      <a:pt x="279" y="21"/>
                    </a:lnTo>
                    <a:cubicBezTo>
                      <a:pt x="275" y="17"/>
                      <a:pt x="271" y="12"/>
                      <a:pt x="267" y="12"/>
                    </a:cubicBezTo>
                    <a:cubicBezTo>
                      <a:pt x="193" y="8"/>
                      <a:pt x="11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85"/>
              <p:cNvSpPr/>
              <p:nvPr/>
            </p:nvSpPr>
            <p:spPr>
              <a:xfrm>
                <a:off x="1472928" y="4121258"/>
                <a:ext cx="95985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59" extrusionOk="0">
                    <a:moveTo>
                      <a:pt x="393" y="1"/>
                    </a:moveTo>
                    <a:cubicBezTo>
                      <a:pt x="284" y="1"/>
                      <a:pt x="175" y="43"/>
                      <a:pt x="66" y="58"/>
                    </a:cubicBezTo>
                    <a:cubicBezTo>
                      <a:pt x="46" y="62"/>
                      <a:pt x="30" y="86"/>
                      <a:pt x="1" y="111"/>
                    </a:cubicBezTo>
                    <a:cubicBezTo>
                      <a:pt x="34" y="205"/>
                      <a:pt x="66" y="205"/>
                      <a:pt x="99" y="205"/>
                    </a:cubicBezTo>
                    <a:lnTo>
                      <a:pt x="304" y="205"/>
                    </a:lnTo>
                    <a:cubicBezTo>
                      <a:pt x="374" y="209"/>
                      <a:pt x="440" y="205"/>
                      <a:pt x="506" y="213"/>
                    </a:cubicBezTo>
                    <a:cubicBezTo>
                      <a:pt x="559" y="218"/>
                      <a:pt x="608" y="234"/>
                      <a:pt x="661" y="242"/>
                    </a:cubicBezTo>
                    <a:cubicBezTo>
                      <a:pt x="684" y="245"/>
                      <a:pt x="708" y="258"/>
                      <a:pt x="732" y="258"/>
                    </a:cubicBezTo>
                    <a:cubicBezTo>
                      <a:pt x="739" y="258"/>
                      <a:pt x="745" y="257"/>
                      <a:pt x="752" y="255"/>
                    </a:cubicBezTo>
                    <a:cubicBezTo>
                      <a:pt x="800" y="233"/>
                      <a:pt x="848" y="226"/>
                      <a:pt x="896" y="226"/>
                    </a:cubicBezTo>
                    <a:cubicBezTo>
                      <a:pt x="951" y="226"/>
                      <a:pt x="1005" y="235"/>
                      <a:pt x="1059" y="246"/>
                    </a:cubicBezTo>
                    <a:cubicBezTo>
                      <a:pt x="1101" y="246"/>
                      <a:pt x="1142" y="238"/>
                      <a:pt x="1178" y="222"/>
                    </a:cubicBezTo>
                    <a:lnTo>
                      <a:pt x="1178" y="25"/>
                    </a:lnTo>
                    <a:cubicBezTo>
                      <a:pt x="1157" y="15"/>
                      <a:pt x="1134" y="12"/>
                      <a:pt x="1112" y="12"/>
                    </a:cubicBezTo>
                    <a:cubicBezTo>
                      <a:pt x="1066" y="12"/>
                      <a:pt x="1020" y="26"/>
                      <a:pt x="973" y="37"/>
                    </a:cubicBezTo>
                    <a:cubicBezTo>
                      <a:pt x="906" y="56"/>
                      <a:pt x="836" y="65"/>
                      <a:pt x="767" y="65"/>
                    </a:cubicBezTo>
                    <a:cubicBezTo>
                      <a:pt x="684" y="65"/>
                      <a:pt x="600" y="52"/>
                      <a:pt x="522" y="25"/>
                    </a:cubicBezTo>
                    <a:cubicBezTo>
                      <a:pt x="479" y="7"/>
                      <a:pt x="436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85"/>
              <p:cNvSpPr/>
              <p:nvPr/>
            </p:nvSpPr>
            <p:spPr>
              <a:xfrm>
                <a:off x="1516728" y="4036019"/>
                <a:ext cx="52185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97" extrusionOk="0">
                    <a:moveTo>
                      <a:pt x="550" y="1"/>
                    </a:moveTo>
                    <a:cubicBezTo>
                      <a:pt x="398" y="13"/>
                      <a:pt x="251" y="25"/>
                      <a:pt x="95" y="42"/>
                    </a:cubicBezTo>
                    <a:cubicBezTo>
                      <a:pt x="62" y="54"/>
                      <a:pt x="29" y="71"/>
                      <a:pt x="0" y="95"/>
                    </a:cubicBezTo>
                    <a:cubicBezTo>
                      <a:pt x="46" y="160"/>
                      <a:pt x="97" y="192"/>
                      <a:pt x="154" y="192"/>
                    </a:cubicBezTo>
                    <a:cubicBezTo>
                      <a:pt x="180" y="192"/>
                      <a:pt x="206" y="186"/>
                      <a:pt x="234" y="173"/>
                    </a:cubicBezTo>
                    <a:cubicBezTo>
                      <a:pt x="260" y="163"/>
                      <a:pt x="286" y="158"/>
                      <a:pt x="312" y="158"/>
                    </a:cubicBezTo>
                    <a:cubicBezTo>
                      <a:pt x="341" y="158"/>
                      <a:pt x="369" y="164"/>
                      <a:pt x="394" y="177"/>
                    </a:cubicBezTo>
                    <a:cubicBezTo>
                      <a:pt x="455" y="187"/>
                      <a:pt x="519" y="195"/>
                      <a:pt x="580" y="195"/>
                    </a:cubicBezTo>
                    <a:cubicBezTo>
                      <a:pt x="594" y="195"/>
                      <a:pt x="607" y="194"/>
                      <a:pt x="620" y="194"/>
                    </a:cubicBezTo>
                    <a:cubicBezTo>
                      <a:pt x="624" y="196"/>
                      <a:pt x="627" y="197"/>
                      <a:pt x="630" y="197"/>
                    </a:cubicBezTo>
                    <a:cubicBezTo>
                      <a:pt x="633" y="197"/>
                      <a:pt x="636" y="196"/>
                      <a:pt x="640" y="194"/>
                    </a:cubicBezTo>
                    <a:lnTo>
                      <a:pt x="640" y="17"/>
                    </a:lnTo>
                    <a:cubicBezTo>
                      <a:pt x="612" y="5"/>
                      <a:pt x="583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85"/>
              <p:cNvSpPr/>
              <p:nvPr/>
            </p:nvSpPr>
            <p:spPr>
              <a:xfrm>
                <a:off x="1477324" y="3993114"/>
                <a:ext cx="74900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72" extrusionOk="0">
                    <a:moveTo>
                      <a:pt x="533" y="1"/>
                    </a:moveTo>
                    <a:cubicBezTo>
                      <a:pt x="454" y="1"/>
                      <a:pt x="374" y="9"/>
                      <a:pt x="296" y="40"/>
                    </a:cubicBezTo>
                    <a:cubicBezTo>
                      <a:pt x="238" y="53"/>
                      <a:pt x="183" y="61"/>
                      <a:pt x="126" y="61"/>
                    </a:cubicBezTo>
                    <a:cubicBezTo>
                      <a:pt x="114" y="61"/>
                      <a:pt x="102" y="61"/>
                      <a:pt x="90" y="60"/>
                    </a:cubicBezTo>
                    <a:cubicBezTo>
                      <a:pt x="54" y="64"/>
                      <a:pt x="21" y="85"/>
                      <a:pt x="0" y="117"/>
                    </a:cubicBezTo>
                    <a:cubicBezTo>
                      <a:pt x="17" y="138"/>
                      <a:pt x="29" y="167"/>
                      <a:pt x="45" y="167"/>
                    </a:cubicBezTo>
                    <a:cubicBezTo>
                      <a:pt x="63" y="170"/>
                      <a:pt x="80" y="171"/>
                      <a:pt x="99" y="171"/>
                    </a:cubicBezTo>
                    <a:cubicBezTo>
                      <a:pt x="128" y="171"/>
                      <a:pt x="159" y="168"/>
                      <a:pt x="189" y="163"/>
                    </a:cubicBezTo>
                    <a:cubicBezTo>
                      <a:pt x="215" y="151"/>
                      <a:pt x="243" y="144"/>
                      <a:pt x="270" y="144"/>
                    </a:cubicBezTo>
                    <a:cubicBezTo>
                      <a:pt x="290" y="144"/>
                      <a:pt x="310" y="148"/>
                      <a:pt x="328" y="154"/>
                    </a:cubicBezTo>
                    <a:cubicBezTo>
                      <a:pt x="337" y="158"/>
                      <a:pt x="345" y="158"/>
                      <a:pt x="357" y="158"/>
                    </a:cubicBezTo>
                    <a:cubicBezTo>
                      <a:pt x="509" y="158"/>
                      <a:pt x="661" y="163"/>
                      <a:pt x="817" y="163"/>
                    </a:cubicBezTo>
                    <a:cubicBezTo>
                      <a:pt x="821" y="163"/>
                      <a:pt x="826" y="164"/>
                      <a:pt x="831" y="164"/>
                    </a:cubicBezTo>
                    <a:cubicBezTo>
                      <a:pt x="871" y="164"/>
                      <a:pt x="908" y="133"/>
                      <a:pt x="919" y="93"/>
                    </a:cubicBezTo>
                    <a:cubicBezTo>
                      <a:pt x="907" y="15"/>
                      <a:pt x="870" y="15"/>
                      <a:pt x="841" y="15"/>
                    </a:cubicBezTo>
                    <a:cubicBezTo>
                      <a:pt x="740" y="15"/>
                      <a:pt x="636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85"/>
              <p:cNvSpPr/>
              <p:nvPr/>
            </p:nvSpPr>
            <p:spPr>
              <a:xfrm>
                <a:off x="1530405" y="4078679"/>
                <a:ext cx="3850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8" extrusionOk="0">
                    <a:moveTo>
                      <a:pt x="344" y="0"/>
                    </a:moveTo>
                    <a:cubicBezTo>
                      <a:pt x="236" y="0"/>
                      <a:pt x="130" y="25"/>
                      <a:pt x="33" y="72"/>
                    </a:cubicBezTo>
                    <a:cubicBezTo>
                      <a:pt x="21" y="80"/>
                      <a:pt x="9" y="105"/>
                      <a:pt x="1" y="121"/>
                    </a:cubicBezTo>
                    <a:lnTo>
                      <a:pt x="5" y="162"/>
                    </a:lnTo>
                    <a:cubicBezTo>
                      <a:pt x="8" y="162"/>
                      <a:pt x="12" y="162"/>
                      <a:pt x="16" y="162"/>
                    </a:cubicBezTo>
                    <a:cubicBezTo>
                      <a:pt x="137" y="162"/>
                      <a:pt x="254" y="217"/>
                      <a:pt x="374" y="217"/>
                    </a:cubicBezTo>
                    <a:cubicBezTo>
                      <a:pt x="396" y="217"/>
                      <a:pt x="418" y="216"/>
                      <a:pt x="440" y="211"/>
                    </a:cubicBezTo>
                    <a:cubicBezTo>
                      <a:pt x="452" y="207"/>
                      <a:pt x="464" y="207"/>
                      <a:pt x="472" y="203"/>
                    </a:cubicBezTo>
                    <a:lnTo>
                      <a:pt x="472" y="43"/>
                    </a:lnTo>
                    <a:cubicBezTo>
                      <a:pt x="448" y="23"/>
                      <a:pt x="419" y="10"/>
                      <a:pt x="390" y="2"/>
                    </a:cubicBezTo>
                    <a:cubicBezTo>
                      <a:pt x="375" y="1"/>
                      <a:pt x="359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85"/>
              <p:cNvSpPr/>
              <p:nvPr/>
            </p:nvSpPr>
            <p:spPr>
              <a:xfrm>
                <a:off x="1547420" y="3899083"/>
                <a:ext cx="21493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53" extrusionOk="0">
                    <a:moveTo>
                      <a:pt x="231" y="0"/>
                    </a:moveTo>
                    <a:cubicBezTo>
                      <a:pt x="169" y="9"/>
                      <a:pt x="103" y="13"/>
                      <a:pt x="38" y="21"/>
                    </a:cubicBezTo>
                    <a:cubicBezTo>
                      <a:pt x="25" y="25"/>
                      <a:pt x="13" y="46"/>
                      <a:pt x="1" y="62"/>
                    </a:cubicBezTo>
                    <a:cubicBezTo>
                      <a:pt x="13" y="128"/>
                      <a:pt x="42" y="144"/>
                      <a:pt x="75" y="144"/>
                    </a:cubicBezTo>
                    <a:cubicBezTo>
                      <a:pt x="80" y="145"/>
                      <a:pt x="84" y="145"/>
                      <a:pt x="89" y="145"/>
                    </a:cubicBezTo>
                    <a:cubicBezTo>
                      <a:pt x="113" y="145"/>
                      <a:pt x="139" y="139"/>
                      <a:pt x="163" y="139"/>
                    </a:cubicBezTo>
                    <a:cubicBezTo>
                      <a:pt x="168" y="139"/>
                      <a:pt x="173" y="139"/>
                      <a:pt x="177" y="140"/>
                    </a:cubicBezTo>
                    <a:cubicBezTo>
                      <a:pt x="206" y="140"/>
                      <a:pt x="235" y="144"/>
                      <a:pt x="263" y="152"/>
                    </a:cubicBezTo>
                    <a:lnTo>
                      <a:pt x="263" y="9"/>
                    </a:lnTo>
                    <a:cubicBezTo>
                      <a:pt x="255" y="0"/>
                      <a:pt x="243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85"/>
              <p:cNvSpPr/>
              <p:nvPr/>
            </p:nvSpPr>
            <p:spPr>
              <a:xfrm>
                <a:off x="1555154" y="3993603"/>
                <a:ext cx="13759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5" extrusionOk="0">
                    <a:moveTo>
                      <a:pt x="168" y="1"/>
                    </a:moveTo>
                    <a:cubicBezTo>
                      <a:pt x="123" y="1"/>
                      <a:pt x="70" y="34"/>
                      <a:pt x="21" y="42"/>
                    </a:cubicBezTo>
                    <a:cubicBezTo>
                      <a:pt x="13" y="42"/>
                      <a:pt x="0" y="70"/>
                      <a:pt x="0" y="91"/>
                    </a:cubicBezTo>
                    <a:cubicBezTo>
                      <a:pt x="0" y="107"/>
                      <a:pt x="4" y="124"/>
                      <a:pt x="17" y="140"/>
                    </a:cubicBezTo>
                    <a:cubicBezTo>
                      <a:pt x="25" y="152"/>
                      <a:pt x="41" y="161"/>
                      <a:pt x="58" y="165"/>
                    </a:cubicBezTo>
                    <a:cubicBezTo>
                      <a:pt x="95" y="165"/>
                      <a:pt x="132" y="161"/>
                      <a:pt x="168" y="1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91" name="Google Shape;2691;p85"/>
            <p:cNvGrpSpPr/>
            <p:nvPr/>
          </p:nvGrpSpPr>
          <p:grpSpPr>
            <a:xfrm>
              <a:off x="2980782" y="3857070"/>
              <a:ext cx="398613" cy="405600"/>
              <a:chOff x="907029" y="3466457"/>
              <a:chExt cx="664245" cy="675887"/>
            </a:xfrm>
          </p:grpSpPr>
          <p:sp>
            <p:nvSpPr>
              <p:cNvPr id="2692" name="Google Shape;2692;p85"/>
              <p:cNvSpPr/>
              <p:nvPr/>
            </p:nvSpPr>
            <p:spPr>
              <a:xfrm>
                <a:off x="1093790" y="3683828"/>
                <a:ext cx="63909" cy="1229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51" extrusionOk="0">
                    <a:moveTo>
                      <a:pt x="166" y="0"/>
                    </a:moveTo>
                    <a:cubicBezTo>
                      <a:pt x="125" y="0"/>
                      <a:pt x="85" y="10"/>
                      <a:pt x="46" y="27"/>
                    </a:cubicBezTo>
                    <a:cubicBezTo>
                      <a:pt x="29" y="39"/>
                      <a:pt x="13" y="55"/>
                      <a:pt x="1" y="72"/>
                    </a:cubicBezTo>
                    <a:cubicBezTo>
                      <a:pt x="39" y="122"/>
                      <a:pt x="75" y="151"/>
                      <a:pt x="117" y="151"/>
                    </a:cubicBezTo>
                    <a:cubicBezTo>
                      <a:pt x="133" y="151"/>
                      <a:pt x="151" y="147"/>
                      <a:pt x="169" y="137"/>
                    </a:cubicBezTo>
                    <a:cubicBezTo>
                      <a:pt x="198" y="121"/>
                      <a:pt x="230" y="113"/>
                      <a:pt x="263" y="113"/>
                    </a:cubicBezTo>
                    <a:cubicBezTo>
                      <a:pt x="296" y="113"/>
                      <a:pt x="329" y="121"/>
                      <a:pt x="358" y="137"/>
                    </a:cubicBezTo>
                    <a:cubicBezTo>
                      <a:pt x="376" y="146"/>
                      <a:pt x="397" y="150"/>
                      <a:pt x="418" y="150"/>
                    </a:cubicBezTo>
                    <a:cubicBezTo>
                      <a:pt x="439" y="150"/>
                      <a:pt x="460" y="146"/>
                      <a:pt x="481" y="137"/>
                    </a:cubicBezTo>
                    <a:cubicBezTo>
                      <a:pt x="507" y="125"/>
                      <a:pt x="537" y="119"/>
                      <a:pt x="567" y="119"/>
                    </a:cubicBezTo>
                    <a:cubicBezTo>
                      <a:pt x="597" y="119"/>
                      <a:pt x="626" y="125"/>
                      <a:pt x="653" y="137"/>
                    </a:cubicBezTo>
                    <a:cubicBezTo>
                      <a:pt x="665" y="143"/>
                      <a:pt x="679" y="146"/>
                      <a:pt x="692" y="146"/>
                    </a:cubicBezTo>
                    <a:cubicBezTo>
                      <a:pt x="718" y="146"/>
                      <a:pt x="743" y="135"/>
                      <a:pt x="760" y="113"/>
                    </a:cubicBezTo>
                    <a:cubicBezTo>
                      <a:pt x="784" y="88"/>
                      <a:pt x="780" y="51"/>
                      <a:pt x="752" y="35"/>
                    </a:cubicBezTo>
                    <a:cubicBezTo>
                      <a:pt x="739" y="27"/>
                      <a:pt x="727" y="27"/>
                      <a:pt x="715" y="27"/>
                    </a:cubicBezTo>
                    <a:cubicBezTo>
                      <a:pt x="709" y="27"/>
                      <a:pt x="703" y="27"/>
                      <a:pt x="697" y="27"/>
                    </a:cubicBezTo>
                    <a:cubicBezTo>
                      <a:pt x="596" y="27"/>
                      <a:pt x="496" y="3"/>
                      <a:pt x="396" y="3"/>
                    </a:cubicBezTo>
                    <a:cubicBezTo>
                      <a:pt x="360" y="3"/>
                      <a:pt x="324" y="6"/>
                      <a:pt x="288" y="14"/>
                    </a:cubicBezTo>
                    <a:cubicBezTo>
                      <a:pt x="263" y="14"/>
                      <a:pt x="243" y="10"/>
                      <a:pt x="222" y="6"/>
                    </a:cubicBezTo>
                    <a:cubicBezTo>
                      <a:pt x="203" y="2"/>
                      <a:pt x="185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85"/>
              <p:cNvSpPr/>
              <p:nvPr/>
            </p:nvSpPr>
            <p:spPr>
              <a:xfrm>
                <a:off x="1219083" y="3683258"/>
                <a:ext cx="407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56" extrusionOk="0">
                    <a:moveTo>
                      <a:pt x="349" y="1"/>
                    </a:moveTo>
                    <a:lnTo>
                      <a:pt x="70" y="17"/>
                    </a:lnTo>
                    <a:cubicBezTo>
                      <a:pt x="68" y="15"/>
                      <a:pt x="65" y="14"/>
                      <a:pt x="62" y="14"/>
                    </a:cubicBezTo>
                    <a:cubicBezTo>
                      <a:pt x="59" y="14"/>
                      <a:pt x="56" y="15"/>
                      <a:pt x="54" y="17"/>
                    </a:cubicBezTo>
                    <a:cubicBezTo>
                      <a:pt x="21" y="17"/>
                      <a:pt x="0" y="42"/>
                      <a:pt x="0" y="70"/>
                    </a:cubicBezTo>
                    <a:cubicBezTo>
                      <a:pt x="0" y="107"/>
                      <a:pt x="17" y="144"/>
                      <a:pt x="54" y="148"/>
                    </a:cubicBezTo>
                    <a:cubicBezTo>
                      <a:pt x="83" y="153"/>
                      <a:pt x="111" y="155"/>
                      <a:pt x="141" y="155"/>
                    </a:cubicBezTo>
                    <a:cubicBezTo>
                      <a:pt x="162" y="155"/>
                      <a:pt x="183" y="154"/>
                      <a:pt x="206" y="153"/>
                    </a:cubicBezTo>
                    <a:cubicBezTo>
                      <a:pt x="249" y="146"/>
                      <a:pt x="290" y="124"/>
                      <a:pt x="334" y="124"/>
                    </a:cubicBezTo>
                    <a:cubicBezTo>
                      <a:pt x="348" y="124"/>
                      <a:pt x="363" y="126"/>
                      <a:pt x="378" y="132"/>
                    </a:cubicBezTo>
                    <a:cubicBezTo>
                      <a:pt x="382" y="134"/>
                      <a:pt x="386" y="134"/>
                      <a:pt x="390" y="134"/>
                    </a:cubicBezTo>
                    <a:cubicBezTo>
                      <a:pt x="409" y="134"/>
                      <a:pt x="431" y="122"/>
                      <a:pt x="448" y="116"/>
                    </a:cubicBezTo>
                    <a:cubicBezTo>
                      <a:pt x="472" y="103"/>
                      <a:pt x="501" y="95"/>
                      <a:pt x="493" y="50"/>
                    </a:cubicBezTo>
                    <a:cubicBezTo>
                      <a:pt x="489" y="25"/>
                      <a:pt x="470" y="3"/>
                      <a:pt x="446" y="3"/>
                    </a:cubicBezTo>
                    <a:cubicBezTo>
                      <a:pt x="443" y="3"/>
                      <a:pt x="439" y="4"/>
                      <a:pt x="435" y="5"/>
                    </a:cubicBezTo>
                    <a:lnTo>
                      <a:pt x="353" y="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85"/>
              <p:cNvSpPr/>
              <p:nvPr/>
            </p:nvSpPr>
            <p:spPr>
              <a:xfrm>
                <a:off x="1262151" y="3683828"/>
                <a:ext cx="201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8" extrusionOk="0">
                    <a:moveTo>
                      <a:pt x="95" y="1"/>
                    </a:moveTo>
                    <a:cubicBezTo>
                      <a:pt x="51" y="1"/>
                      <a:pt x="12" y="28"/>
                      <a:pt x="1" y="72"/>
                    </a:cubicBezTo>
                    <a:cubicBezTo>
                      <a:pt x="46" y="95"/>
                      <a:pt x="94" y="107"/>
                      <a:pt x="143" y="107"/>
                    </a:cubicBezTo>
                    <a:cubicBezTo>
                      <a:pt x="171" y="107"/>
                      <a:pt x="199" y="104"/>
                      <a:pt x="226" y="96"/>
                    </a:cubicBezTo>
                    <a:cubicBezTo>
                      <a:pt x="235" y="88"/>
                      <a:pt x="243" y="72"/>
                      <a:pt x="247" y="59"/>
                    </a:cubicBezTo>
                    <a:cubicBezTo>
                      <a:pt x="247" y="47"/>
                      <a:pt x="235" y="22"/>
                      <a:pt x="226" y="18"/>
                    </a:cubicBezTo>
                    <a:cubicBezTo>
                      <a:pt x="189" y="6"/>
                      <a:pt x="148" y="2"/>
                      <a:pt x="111" y="2"/>
                    </a:cubicBezTo>
                    <a:cubicBezTo>
                      <a:pt x="106" y="1"/>
                      <a:pt x="1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85"/>
              <p:cNvSpPr/>
              <p:nvPr/>
            </p:nvSpPr>
            <p:spPr>
              <a:xfrm>
                <a:off x="1284865" y="3683014"/>
                <a:ext cx="17097" cy="1066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1" extrusionOk="0">
                    <a:moveTo>
                      <a:pt x="127" y="1"/>
                    </a:moveTo>
                    <a:cubicBezTo>
                      <a:pt x="76" y="1"/>
                      <a:pt x="29" y="25"/>
                      <a:pt x="1" y="69"/>
                    </a:cubicBezTo>
                    <a:cubicBezTo>
                      <a:pt x="42" y="108"/>
                      <a:pt x="79" y="131"/>
                      <a:pt x="115" y="131"/>
                    </a:cubicBezTo>
                    <a:cubicBezTo>
                      <a:pt x="137" y="131"/>
                      <a:pt x="159" y="123"/>
                      <a:pt x="181" y="106"/>
                    </a:cubicBezTo>
                    <a:cubicBezTo>
                      <a:pt x="198" y="90"/>
                      <a:pt x="206" y="73"/>
                      <a:pt x="210" y="53"/>
                    </a:cubicBezTo>
                    <a:cubicBezTo>
                      <a:pt x="202" y="32"/>
                      <a:pt x="189" y="16"/>
                      <a:pt x="173" y="8"/>
                    </a:cubicBezTo>
                    <a:cubicBezTo>
                      <a:pt x="158" y="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85"/>
              <p:cNvSpPr/>
              <p:nvPr/>
            </p:nvSpPr>
            <p:spPr>
              <a:xfrm>
                <a:off x="1183669" y="3684724"/>
                <a:ext cx="12456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5" extrusionOk="0">
                    <a:moveTo>
                      <a:pt x="72" y="0"/>
                    </a:moveTo>
                    <a:cubicBezTo>
                      <a:pt x="53" y="0"/>
                      <a:pt x="35" y="18"/>
                      <a:pt x="0" y="52"/>
                    </a:cubicBezTo>
                    <a:cubicBezTo>
                      <a:pt x="9" y="98"/>
                      <a:pt x="33" y="130"/>
                      <a:pt x="70" y="135"/>
                    </a:cubicBezTo>
                    <a:cubicBezTo>
                      <a:pt x="72" y="135"/>
                      <a:pt x="75" y="135"/>
                      <a:pt x="77" y="135"/>
                    </a:cubicBezTo>
                    <a:cubicBezTo>
                      <a:pt x="108" y="135"/>
                      <a:pt x="141" y="110"/>
                      <a:pt x="152" y="52"/>
                    </a:cubicBezTo>
                    <a:cubicBezTo>
                      <a:pt x="111" y="18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85"/>
              <p:cNvSpPr/>
              <p:nvPr/>
            </p:nvSpPr>
            <p:spPr>
              <a:xfrm>
                <a:off x="1202068" y="3684968"/>
                <a:ext cx="12375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4" y="0"/>
                    </a:moveTo>
                    <a:cubicBezTo>
                      <a:pt x="29" y="0"/>
                      <a:pt x="0" y="25"/>
                      <a:pt x="0" y="58"/>
                    </a:cubicBezTo>
                    <a:cubicBezTo>
                      <a:pt x="4" y="95"/>
                      <a:pt x="33" y="127"/>
                      <a:pt x="70" y="136"/>
                    </a:cubicBezTo>
                    <a:cubicBezTo>
                      <a:pt x="111" y="136"/>
                      <a:pt x="144" y="111"/>
                      <a:pt x="152" y="70"/>
                    </a:cubicBezTo>
                    <a:cubicBezTo>
                      <a:pt x="152" y="54"/>
                      <a:pt x="148" y="41"/>
                      <a:pt x="140" y="29"/>
                    </a:cubicBezTo>
                    <a:cubicBezTo>
                      <a:pt x="127" y="17"/>
                      <a:pt x="111" y="4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85"/>
              <p:cNvSpPr/>
              <p:nvPr/>
            </p:nvSpPr>
            <p:spPr>
              <a:xfrm>
                <a:off x="1167305" y="3683910"/>
                <a:ext cx="1139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7" extrusionOk="0">
                    <a:moveTo>
                      <a:pt x="66" y="1"/>
                    </a:moveTo>
                    <a:cubicBezTo>
                      <a:pt x="45" y="9"/>
                      <a:pt x="25" y="21"/>
                      <a:pt x="9" y="38"/>
                    </a:cubicBezTo>
                    <a:cubicBezTo>
                      <a:pt x="0" y="50"/>
                      <a:pt x="0" y="71"/>
                      <a:pt x="4" y="87"/>
                    </a:cubicBezTo>
                    <a:cubicBezTo>
                      <a:pt x="17" y="112"/>
                      <a:pt x="43" y="126"/>
                      <a:pt x="70" y="126"/>
                    </a:cubicBezTo>
                    <a:cubicBezTo>
                      <a:pt x="87" y="126"/>
                      <a:pt x="105" y="120"/>
                      <a:pt x="119" y="108"/>
                    </a:cubicBezTo>
                    <a:cubicBezTo>
                      <a:pt x="132" y="91"/>
                      <a:pt x="140" y="67"/>
                      <a:pt x="140" y="46"/>
                    </a:cubicBezTo>
                    <a:cubicBezTo>
                      <a:pt x="140" y="34"/>
                      <a:pt x="119" y="21"/>
                      <a:pt x="107" y="13"/>
                    </a:cubicBezTo>
                    <a:cubicBezTo>
                      <a:pt x="91" y="5"/>
                      <a:pt x="78" y="5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85"/>
              <p:cNvSpPr/>
              <p:nvPr/>
            </p:nvSpPr>
            <p:spPr>
              <a:xfrm>
                <a:off x="1173330" y="3809204"/>
                <a:ext cx="124317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76" extrusionOk="0">
                    <a:moveTo>
                      <a:pt x="1461" y="1"/>
                    </a:moveTo>
                    <a:cubicBezTo>
                      <a:pt x="1342" y="1"/>
                      <a:pt x="1223" y="1"/>
                      <a:pt x="1104" y="5"/>
                    </a:cubicBezTo>
                    <a:cubicBezTo>
                      <a:pt x="882" y="17"/>
                      <a:pt x="665" y="29"/>
                      <a:pt x="447" y="50"/>
                    </a:cubicBezTo>
                    <a:cubicBezTo>
                      <a:pt x="388" y="52"/>
                      <a:pt x="329" y="55"/>
                      <a:pt x="270" y="55"/>
                    </a:cubicBezTo>
                    <a:cubicBezTo>
                      <a:pt x="226" y="55"/>
                      <a:pt x="183" y="53"/>
                      <a:pt x="140" y="50"/>
                    </a:cubicBezTo>
                    <a:cubicBezTo>
                      <a:pt x="131" y="49"/>
                      <a:pt x="123" y="48"/>
                      <a:pt x="114" y="48"/>
                    </a:cubicBezTo>
                    <a:cubicBezTo>
                      <a:pt x="73" y="48"/>
                      <a:pt x="31" y="64"/>
                      <a:pt x="0" y="91"/>
                    </a:cubicBezTo>
                    <a:cubicBezTo>
                      <a:pt x="17" y="157"/>
                      <a:pt x="54" y="157"/>
                      <a:pt x="86" y="165"/>
                    </a:cubicBezTo>
                    <a:cubicBezTo>
                      <a:pt x="110" y="173"/>
                      <a:pt x="133" y="175"/>
                      <a:pt x="157" y="175"/>
                    </a:cubicBezTo>
                    <a:cubicBezTo>
                      <a:pt x="170" y="175"/>
                      <a:pt x="184" y="175"/>
                      <a:pt x="197" y="173"/>
                    </a:cubicBezTo>
                    <a:cubicBezTo>
                      <a:pt x="240" y="166"/>
                      <a:pt x="283" y="161"/>
                      <a:pt x="326" y="161"/>
                    </a:cubicBezTo>
                    <a:cubicBezTo>
                      <a:pt x="357" y="161"/>
                      <a:pt x="388" y="164"/>
                      <a:pt x="419" y="169"/>
                    </a:cubicBezTo>
                    <a:cubicBezTo>
                      <a:pt x="489" y="169"/>
                      <a:pt x="558" y="165"/>
                      <a:pt x="628" y="161"/>
                    </a:cubicBezTo>
                    <a:lnTo>
                      <a:pt x="1083" y="144"/>
                    </a:lnTo>
                    <a:cubicBezTo>
                      <a:pt x="1112" y="144"/>
                      <a:pt x="1141" y="140"/>
                      <a:pt x="1170" y="136"/>
                    </a:cubicBezTo>
                    <a:cubicBezTo>
                      <a:pt x="1205" y="132"/>
                      <a:pt x="1240" y="124"/>
                      <a:pt x="1276" y="124"/>
                    </a:cubicBezTo>
                    <a:cubicBezTo>
                      <a:pt x="1306" y="124"/>
                      <a:pt x="1336" y="129"/>
                      <a:pt x="1367" y="148"/>
                    </a:cubicBezTo>
                    <a:cubicBezTo>
                      <a:pt x="1386" y="160"/>
                      <a:pt x="1404" y="165"/>
                      <a:pt x="1420" y="165"/>
                    </a:cubicBezTo>
                    <a:cubicBezTo>
                      <a:pt x="1462" y="165"/>
                      <a:pt x="1492" y="131"/>
                      <a:pt x="1510" y="87"/>
                    </a:cubicBezTo>
                    <a:cubicBezTo>
                      <a:pt x="1527" y="58"/>
                      <a:pt x="1514" y="21"/>
                      <a:pt x="1486" y="9"/>
                    </a:cubicBezTo>
                    <a:cubicBezTo>
                      <a:pt x="1477" y="5"/>
                      <a:pt x="1469" y="1"/>
                      <a:pt x="1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85"/>
              <p:cNvSpPr/>
              <p:nvPr/>
            </p:nvSpPr>
            <p:spPr>
              <a:xfrm>
                <a:off x="1298949" y="3808878"/>
                <a:ext cx="17097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36" extrusionOk="0">
                    <a:moveTo>
                      <a:pt x="98" y="0"/>
                    </a:moveTo>
                    <a:cubicBezTo>
                      <a:pt x="67" y="0"/>
                      <a:pt x="34" y="14"/>
                      <a:pt x="0" y="50"/>
                    </a:cubicBezTo>
                    <a:cubicBezTo>
                      <a:pt x="25" y="119"/>
                      <a:pt x="59" y="136"/>
                      <a:pt x="97" y="136"/>
                    </a:cubicBezTo>
                    <a:cubicBezTo>
                      <a:pt x="116" y="136"/>
                      <a:pt x="136" y="132"/>
                      <a:pt x="156" y="128"/>
                    </a:cubicBezTo>
                    <a:cubicBezTo>
                      <a:pt x="193" y="120"/>
                      <a:pt x="209" y="91"/>
                      <a:pt x="197" y="33"/>
                    </a:cubicBezTo>
                    <a:cubicBezTo>
                      <a:pt x="164" y="15"/>
                      <a:pt x="13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85"/>
              <p:cNvSpPr/>
              <p:nvPr/>
            </p:nvSpPr>
            <p:spPr>
              <a:xfrm>
                <a:off x="1322966" y="3810506"/>
                <a:ext cx="15468" cy="1082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08" y="0"/>
                    </a:moveTo>
                    <a:cubicBezTo>
                      <a:pt x="83" y="0"/>
                      <a:pt x="58" y="7"/>
                      <a:pt x="33" y="13"/>
                    </a:cubicBezTo>
                    <a:cubicBezTo>
                      <a:pt x="9" y="17"/>
                      <a:pt x="0" y="59"/>
                      <a:pt x="17" y="79"/>
                    </a:cubicBezTo>
                    <a:cubicBezTo>
                      <a:pt x="36" y="113"/>
                      <a:pt x="68" y="133"/>
                      <a:pt x="105" y="133"/>
                    </a:cubicBezTo>
                    <a:cubicBezTo>
                      <a:pt x="108" y="133"/>
                      <a:pt x="112" y="133"/>
                      <a:pt x="115" y="132"/>
                    </a:cubicBezTo>
                    <a:cubicBezTo>
                      <a:pt x="165" y="124"/>
                      <a:pt x="177" y="87"/>
                      <a:pt x="189" y="30"/>
                    </a:cubicBezTo>
                    <a:cubicBezTo>
                      <a:pt x="161" y="7"/>
                      <a:pt x="134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85"/>
              <p:cNvSpPr/>
              <p:nvPr/>
            </p:nvSpPr>
            <p:spPr>
              <a:xfrm>
                <a:off x="1113817" y="3813437"/>
                <a:ext cx="9444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1" extrusionOk="0">
                    <a:moveTo>
                      <a:pt x="41" y="1"/>
                    </a:moveTo>
                    <a:cubicBezTo>
                      <a:pt x="24" y="1"/>
                      <a:pt x="7" y="8"/>
                      <a:pt x="1" y="31"/>
                    </a:cubicBezTo>
                    <a:cubicBezTo>
                      <a:pt x="1" y="55"/>
                      <a:pt x="5" y="80"/>
                      <a:pt x="13" y="100"/>
                    </a:cubicBezTo>
                    <a:cubicBezTo>
                      <a:pt x="42" y="100"/>
                      <a:pt x="66" y="92"/>
                      <a:pt x="95" y="88"/>
                    </a:cubicBezTo>
                    <a:cubicBezTo>
                      <a:pt x="108" y="76"/>
                      <a:pt x="112" y="64"/>
                      <a:pt x="116" y="51"/>
                    </a:cubicBezTo>
                    <a:cubicBezTo>
                      <a:pt x="112" y="35"/>
                      <a:pt x="103" y="18"/>
                      <a:pt x="91" y="6"/>
                    </a:cubicBezTo>
                    <a:cubicBezTo>
                      <a:pt x="87" y="2"/>
                      <a:pt x="81" y="1"/>
                      <a:pt x="74" y="1"/>
                    </a:cubicBezTo>
                    <a:cubicBezTo>
                      <a:pt x="68" y="1"/>
                      <a:pt x="60" y="2"/>
                      <a:pt x="54" y="2"/>
                    </a:cubicBezTo>
                    <a:cubicBezTo>
                      <a:pt x="50" y="1"/>
                      <a:pt x="46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85"/>
              <p:cNvSpPr/>
              <p:nvPr/>
            </p:nvSpPr>
            <p:spPr>
              <a:xfrm>
                <a:off x="1255475" y="3554220"/>
                <a:ext cx="200193" cy="18399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26" extrusionOk="0">
                    <a:moveTo>
                      <a:pt x="2110" y="0"/>
                    </a:moveTo>
                    <a:cubicBezTo>
                      <a:pt x="2078" y="0"/>
                      <a:pt x="2045" y="21"/>
                      <a:pt x="1999" y="59"/>
                    </a:cubicBezTo>
                    <a:cubicBezTo>
                      <a:pt x="1955" y="16"/>
                      <a:pt x="1907" y="7"/>
                      <a:pt x="1858" y="7"/>
                    </a:cubicBezTo>
                    <a:cubicBezTo>
                      <a:pt x="1823" y="7"/>
                      <a:pt x="1788" y="11"/>
                      <a:pt x="1753" y="11"/>
                    </a:cubicBezTo>
                    <a:cubicBezTo>
                      <a:pt x="1743" y="11"/>
                      <a:pt x="1734" y="11"/>
                      <a:pt x="1724" y="10"/>
                    </a:cubicBezTo>
                    <a:cubicBezTo>
                      <a:pt x="1662" y="10"/>
                      <a:pt x="1597" y="14"/>
                      <a:pt x="1539" y="22"/>
                    </a:cubicBezTo>
                    <a:cubicBezTo>
                      <a:pt x="1419" y="22"/>
                      <a:pt x="1299" y="33"/>
                      <a:pt x="1178" y="33"/>
                    </a:cubicBezTo>
                    <a:cubicBezTo>
                      <a:pt x="1118" y="33"/>
                      <a:pt x="1058" y="31"/>
                      <a:pt x="998" y="22"/>
                    </a:cubicBezTo>
                    <a:cubicBezTo>
                      <a:pt x="969" y="21"/>
                      <a:pt x="940" y="20"/>
                      <a:pt x="911" y="20"/>
                    </a:cubicBezTo>
                    <a:cubicBezTo>
                      <a:pt x="871" y="20"/>
                      <a:pt x="831" y="22"/>
                      <a:pt x="793" y="26"/>
                    </a:cubicBezTo>
                    <a:cubicBezTo>
                      <a:pt x="764" y="26"/>
                      <a:pt x="735" y="22"/>
                      <a:pt x="706" y="22"/>
                    </a:cubicBezTo>
                    <a:cubicBezTo>
                      <a:pt x="642" y="20"/>
                      <a:pt x="578" y="11"/>
                      <a:pt x="512" y="11"/>
                    </a:cubicBezTo>
                    <a:cubicBezTo>
                      <a:pt x="469" y="11"/>
                      <a:pt x="426" y="15"/>
                      <a:pt x="382" y="26"/>
                    </a:cubicBezTo>
                    <a:cubicBezTo>
                      <a:pt x="358" y="33"/>
                      <a:pt x="332" y="36"/>
                      <a:pt x="306" y="36"/>
                    </a:cubicBezTo>
                    <a:cubicBezTo>
                      <a:pt x="254" y="36"/>
                      <a:pt x="200" y="26"/>
                      <a:pt x="148" y="26"/>
                    </a:cubicBezTo>
                    <a:cubicBezTo>
                      <a:pt x="111" y="26"/>
                      <a:pt x="79" y="31"/>
                      <a:pt x="46" y="39"/>
                    </a:cubicBezTo>
                    <a:cubicBezTo>
                      <a:pt x="29" y="39"/>
                      <a:pt x="17" y="59"/>
                      <a:pt x="9" y="72"/>
                    </a:cubicBezTo>
                    <a:cubicBezTo>
                      <a:pt x="5" y="76"/>
                      <a:pt x="1" y="84"/>
                      <a:pt x="1" y="92"/>
                    </a:cubicBezTo>
                    <a:cubicBezTo>
                      <a:pt x="5" y="113"/>
                      <a:pt x="13" y="129"/>
                      <a:pt x="17" y="145"/>
                    </a:cubicBezTo>
                    <a:cubicBezTo>
                      <a:pt x="29" y="150"/>
                      <a:pt x="38" y="154"/>
                      <a:pt x="50" y="154"/>
                    </a:cubicBezTo>
                    <a:lnTo>
                      <a:pt x="374" y="141"/>
                    </a:lnTo>
                    <a:cubicBezTo>
                      <a:pt x="390" y="141"/>
                      <a:pt x="403" y="141"/>
                      <a:pt x="419" y="145"/>
                    </a:cubicBezTo>
                    <a:cubicBezTo>
                      <a:pt x="440" y="151"/>
                      <a:pt x="461" y="155"/>
                      <a:pt x="481" y="155"/>
                    </a:cubicBezTo>
                    <a:cubicBezTo>
                      <a:pt x="488" y="155"/>
                      <a:pt x="495" y="155"/>
                      <a:pt x="501" y="154"/>
                    </a:cubicBezTo>
                    <a:cubicBezTo>
                      <a:pt x="547" y="138"/>
                      <a:pt x="593" y="130"/>
                      <a:pt x="638" y="130"/>
                    </a:cubicBezTo>
                    <a:cubicBezTo>
                      <a:pt x="654" y="130"/>
                      <a:pt x="670" y="131"/>
                      <a:pt x="686" y="133"/>
                    </a:cubicBezTo>
                    <a:cubicBezTo>
                      <a:pt x="801" y="141"/>
                      <a:pt x="916" y="158"/>
                      <a:pt x="1031" y="170"/>
                    </a:cubicBezTo>
                    <a:cubicBezTo>
                      <a:pt x="1145" y="178"/>
                      <a:pt x="1260" y="207"/>
                      <a:pt x="1371" y="223"/>
                    </a:cubicBezTo>
                    <a:cubicBezTo>
                      <a:pt x="1377" y="225"/>
                      <a:pt x="1383" y="225"/>
                      <a:pt x="1389" y="225"/>
                    </a:cubicBezTo>
                    <a:cubicBezTo>
                      <a:pt x="1421" y="225"/>
                      <a:pt x="1453" y="211"/>
                      <a:pt x="1485" y="211"/>
                    </a:cubicBezTo>
                    <a:cubicBezTo>
                      <a:pt x="1488" y="211"/>
                      <a:pt x="1491" y="211"/>
                      <a:pt x="1494" y="211"/>
                    </a:cubicBezTo>
                    <a:cubicBezTo>
                      <a:pt x="1497" y="211"/>
                      <a:pt x="1499" y="211"/>
                      <a:pt x="1502" y="211"/>
                    </a:cubicBezTo>
                    <a:cubicBezTo>
                      <a:pt x="1545" y="211"/>
                      <a:pt x="1589" y="190"/>
                      <a:pt x="1633" y="190"/>
                    </a:cubicBezTo>
                    <a:cubicBezTo>
                      <a:pt x="1656" y="190"/>
                      <a:pt x="1680" y="196"/>
                      <a:pt x="1703" y="215"/>
                    </a:cubicBezTo>
                    <a:lnTo>
                      <a:pt x="1712" y="215"/>
                    </a:lnTo>
                    <a:lnTo>
                      <a:pt x="2007" y="121"/>
                    </a:lnTo>
                    <a:cubicBezTo>
                      <a:pt x="2040" y="147"/>
                      <a:pt x="2083" y="163"/>
                      <a:pt x="2127" y="163"/>
                    </a:cubicBezTo>
                    <a:cubicBezTo>
                      <a:pt x="2132" y="163"/>
                      <a:pt x="2137" y="162"/>
                      <a:pt x="2143" y="162"/>
                    </a:cubicBezTo>
                    <a:cubicBezTo>
                      <a:pt x="2152" y="163"/>
                      <a:pt x="2162" y="163"/>
                      <a:pt x="2172" y="163"/>
                    </a:cubicBezTo>
                    <a:cubicBezTo>
                      <a:pt x="2230" y="163"/>
                      <a:pt x="2288" y="148"/>
                      <a:pt x="2344" y="148"/>
                    </a:cubicBezTo>
                    <a:cubicBezTo>
                      <a:pt x="2353" y="148"/>
                      <a:pt x="2363" y="149"/>
                      <a:pt x="2372" y="150"/>
                    </a:cubicBezTo>
                    <a:cubicBezTo>
                      <a:pt x="2377" y="151"/>
                      <a:pt x="2382" y="151"/>
                      <a:pt x="2387" y="151"/>
                    </a:cubicBezTo>
                    <a:cubicBezTo>
                      <a:pt x="2424" y="151"/>
                      <a:pt x="2448" y="123"/>
                      <a:pt x="2458" y="72"/>
                    </a:cubicBezTo>
                    <a:cubicBezTo>
                      <a:pt x="2447" y="31"/>
                      <a:pt x="2426" y="14"/>
                      <a:pt x="2395" y="14"/>
                    </a:cubicBezTo>
                    <a:cubicBezTo>
                      <a:pt x="2392" y="14"/>
                      <a:pt x="2388" y="14"/>
                      <a:pt x="2385" y="14"/>
                    </a:cubicBezTo>
                    <a:cubicBezTo>
                      <a:pt x="2356" y="17"/>
                      <a:pt x="2327" y="18"/>
                      <a:pt x="2298" y="18"/>
                    </a:cubicBezTo>
                    <a:cubicBezTo>
                      <a:pt x="2241" y="18"/>
                      <a:pt x="2184" y="13"/>
                      <a:pt x="2126" y="2"/>
                    </a:cubicBezTo>
                    <a:cubicBezTo>
                      <a:pt x="2121" y="1"/>
                      <a:pt x="2115" y="0"/>
                      <a:pt x="2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85"/>
              <p:cNvSpPr/>
              <p:nvPr/>
            </p:nvSpPr>
            <p:spPr>
              <a:xfrm>
                <a:off x="1147278" y="3554627"/>
                <a:ext cx="30774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25" extrusionOk="0">
                    <a:moveTo>
                      <a:pt x="111" y="1"/>
                    </a:moveTo>
                    <a:cubicBezTo>
                      <a:pt x="49" y="5"/>
                      <a:pt x="49" y="5"/>
                      <a:pt x="0" y="63"/>
                    </a:cubicBezTo>
                    <a:cubicBezTo>
                      <a:pt x="17" y="95"/>
                      <a:pt x="54" y="116"/>
                      <a:pt x="90" y="116"/>
                    </a:cubicBezTo>
                    <a:cubicBezTo>
                      <a:pt x="98" y="117"/>
                      <a:pt x="105" y="117"/>
                      <a:pt x="113" y="117"/>
                    </a:cubicBezTo>
                    <a:cubicBezTo>
                      <a:pt x="151" y="117"/>
                      <a:pt x="191" y="107"/>
                      <a:pt x="230" y="107"/>
                    </a:cubicBezTo>
                    <a:cubicBezTo>
                      <a:pt x="255" y="107"/>
                      <a:pt x="280" y="111"/>
                      <a:pt x="304" y="124"/>
                    </a:cubicBezTo>
                    <a:cubicBezTo>
                      <a:pt x="308" y="124"/>
                      <a:pt x="316" y="124"/>
                      <a:pt x="324" y="120"/>
                    </a:cubicBezTo>
                    <a:cubicBezTo>
                      <a:pt x="357" y="112"/>
                      <a:pt x="378" y="83"/>
                      <a:pt x="378" y="50"/>
                    </a:cubicBezTo>
                    <a:cubicBezTo>
                      <a:pt x="378" y="17"/>
                      <a:pt x="357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85"/>
              <p:cNvSpPr/>
              <p:nvPr/>
            </p:nvSpPr>
            <p:spPr>
              <a:xfrm>
                <a:off x="1203045" y="3553243"/>
                <a:ext cx="15468" cy="1099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5" extrusionOk="0">
                    <a:moveTo>
                      <a:pt x="133" y="0"/>
                    </a:moveTo>
                    <a:cubicBezTo>
                      <a:pt x="130" y="0"/>
                      <a:pt x="127" y="1"/>
                      <a:pt x="124" y="2"/>
                    </a:cubicBezTo>
                    <a:cubicBezTo>
                      <a:pt x="87" y="6"/>
                      <a:pt x="54" y="18"/>
                      <a:pt x="25" y="34"/>
                    </a:cubicBezTo>
                    <a:cubicBezTo>
                      <a:pt x="0" y="47"/>
                      <a:pt x="13" y="112"/>
                      <a:pt x="41" y="121"/>
                    </a:cubicBezTo>
                    <a:cubicBezTo>
                      <a:pt x="63" y="130"/>
                      <a:pt x="87" y="134"/>
                      <a:pt x="110" y="134"/>
                    </a:cubicBezTo>
                    <a:cubicBezTo>
                      <a:pt x="117" y="134"/>
                      <a:pt x="125" y="134"/>
                      <a:pt x="132" y="133"/>
                    </a:cubicBezTo>
                    <a:cubicBezTo>
                      <a:pt x="152" y="125"/>
                      <a:pt x="169" y="92"/>
                      <a:pt x="189" y="67"/>
                    </a:cubicBezTo>
                    <a:cubicBezTo>
                      <a:pt x="171" y="24"/>
                      <a:pt x="153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85"/>
              <p:cNvSpPr/>
              <p:nvPr/>
            </p:nvSpPr>
            <p:spPr>
              <a:xfrm>
                <a:off x="1224050" y="3554382"/>
                <a:ext cx="13840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44" extrusionOk="0">
                    <a:moveTo>
                      <a:pt x="85" y="1"/>
                    </a:moveTo>
                    <a:cubicBezTo>
                      <a:pt x="66" y="1"/>
                      <a:pt x="48" y="6"/>
                      <a:pt x="30" y="16"/>
                    </a:cubicBezTo>
                    <a:cubicBezTo>
                      <a:pt x="9" y="29"/>
                      <a:pt x="1" y="53"/>
                      <a:pt x="13" y="74"/>
                    </a:cubicBezTo>
                    <a:cubicBezTo>
                      <a:pt x="30" y="115"/>
                      <a:pt x="71" y="143"/>
                      <a:pt x="116" y="143"/>
                    </a:cubicBezTo>
                    <a:cubicBezTo>
                      <a:pt x="157" y="135"/>
                      <a:pt x="165" y="94"/>
                      <a:pt x="169" y="45"/>
                    </a:cubicBezTo>
                    <a:cubicBezTo>
                      <a:pt x="148" y="16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7" name="Google Shape;2707;p85"/>
              <p:cNvSpPr/>
              <p:nvPr/>
            </p:nvSpPr>
            <p:spPr>
              <a:xfrm>
                <a:off x="1240088" y="3554871"/>
                <a:ext cx="12782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43" extrusionOk="0">
                    <a:moveTo>
                      <a:pt x="88" y="1"/>
                    </a:moveTo>
                    <a:cubicBezTo>
                      <a:pt x="69" y="1"/>
                      <a:pt x="48" y="19"/>
                      <a:pt x="9" y="55"/>
                    </a:cubicBezTo>
                    <a:cubicBezTo>
                      <a:pt x="1" y="101"/>
                      <a:pt x="34" y="137"/>
                      <a:pt x="79" y="142"/>
                    </a:cubicBezTo>
                    <a:cubicBezTo>
                      <a:pt x="83" y="142"/>
                      <a:pt x="86" y="143"/>
                      <a:pt x="90" y="143"/>
                    </a:cubicBezTo>
                    <a:cubicBezTo>
                      <a:pt x="127" y="143"/>
                      <a:pt x="146" y="105"/>
                      <a:pt x="157" y="60"/>
                    </a:cubicBezTo>
                    <a:cubicBezTo>
                      <a:pt x="126" y="20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8" name="Google Shape;2708;p85"/>
              <p:cNvSpPr/>
              <p:nvPr/>
            </p:nvSpPr>
            <p:spPr>
              <a:xfrm>
                <a:off x="1187658" y="3554057"/>
                <a:ext cx="11154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1" extrusionOk="0">
                    <a:moveTo>
                      <a:pt x="76" y="1"/>
                    </a:moveTo>
                    <a:cubicBezTo>
                      <a:pt x="51" y="1"/>
                      <a:pt x="27" y="15"/>
                      <a:pt x="1" y="41"/>
                    </a:cubicBezTo>
                    <a:cubicBezTo>
                      <a:pt x="19" y="96"/>
                      <a:pt x="47" y="110"/>
                      <a:pt x="75" y="110"/>
                    </a:cubicBezTo>
                    <a:cubicBezTo>
                      <a:pt x="85" y="110"/>
                      <a:pt x="94" y="109"/>
                      <a:pt x="103" y="106"/>
                    </a:cubicBezTo>
                    <a:cubicBezTo>
                      <a:pt x="120" y="106"/>
                      <a:pt x="132" y="70"/>
                      <a:pt x="136" y="45"/>
                    </a:cubicBezTo>
                    <a:cubicBezTo>
                      <a:pt x="136" y="37"/>
                      <a:pt x="120" y="16"/>
                      <a:pt x="107" y="8"/>
                    </a:cubicBezTo>
                    <a:cubicBezTo>
                      <a:pt x="97" y="3"/>
                      <a:pt x="86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9" name="Google Shape;2709;p85"/>
              <p:cNvSpPr/>
              <p:nvPr/>
            </p:nvSpPr>
            <p:spPr>
              <a:xfrm>
                <a:off x="1456564" y="3554952"/>
                <a:ext cx="11154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12" extrusionOk="0">
                    <a:moveTo>
                      <a:pt x="66" y="1"/>
                    </a:moveTo>
                    <a:cubicBezTo>
                      <a:pt x="57" y="1"/>
                      <a:pt x="49" y="2"/>
                      <a:pt x="42" y="5"/>
                    </a:cubicBezTo>
                    <a:cubicBezTo>
                      <a:pt x="13" y="13"/>
                      <a:pt x="1" y="46"/>
                      <a:pt x="17" y="95"/>
                    </a:cubicBezTo>
                    <a:lnTo>
                      <a:pt x="91" y="112"/>
                    </a:lnTo>
                    <a:cubicBezTo>
                      <a:pt x="116" y="79"/>
                      <a:pt x="136" y="46"/>
                      <a:pt x="107" y="13"/>
                    </a:cubicBezTo>
                    <a:cubicBezTo>
                      <a:pt x="97" y="5"/>
                      <a:pt x="81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85"/>
              <p:cNvSpPr/>
              <p:nvPr/>
            </p:nvSpPr>
            <p:spPr>
              <a:xfrm>
                <a:off x="1231784" y="3853736"/>
                <a:ext cx="142065" cy="1180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45" extrusionOk="0">
                    <a:moveTo>
                      <a:pt x="1583" y="1"/>
                    </a:moveTo>
                    <a:cubicBezTo>
                      <a:pt x="1568" y="1"/>
                      <a:pt x="1554" y="2"/>
                      <a:pt x="1539" y="4"/>
                    </a:cubicBezTo>
                    <a:cubicBezTo>
                      <a:pt x="1449" y="4"/>
                      <a:pt x="1358" y="12"/>
                      <a:pt x="1268" y="12"/>
                    </a:cubicBezTo>
                    <a:cubicBezTo>
                      <a:pt x="1075" y="12"/>
                      <a:pt x="887" y="12"/>
                      <a:pt x="694" y="20"/>
                    </a:cubicBezTo>
                    <a:cubicBezTo>
                      <a:pt x="684" y="20"/>
                      <a:pt x="673" y="20"/>
                      <a:pt x="663" y="20"/>
                    </a:cubicBezTo>
                    <a:cubicBezTo>
                      <a:pt x="608" y="20"/>
                      <a:pt x="553" y="16"/>
                      <a:pt x="497" y="16"/>
                    </a:cubicBezTo>
                    <a:cubicBezTo>
                      <a:pt x="438" y="16"/>
                      <a:pt x="379" y="21"/>
                      <a:pt x="320" y="40"/>
                    </a:cubicBezTo>
                    <a:cubicBezTo>
                      <a:pt x="317" y="41"/>
                      <a:pt x="315" y="41"/>
                      <a:pt x="312" y="41"/>
                    </a:cubicBezTo>
                    <a:cubicBezTo>
                      <a:pt x="294" y="41"/>
                      <a:pt x="276" y="32"/>
                      <a:pt x="255" y="28"/>
                    </a:cubicBezTo>
                    <a:cubicBezTo>
                      <a:pt x="227" y="19"/>
                      <a:pt x="198" y="14"/>
                      <a:pt x="169" y="14"/>
                    </a:cubicBezTo>
                    <a:cubicBezTo>
                      <a:pt x="108" y="14"/>
                      <a:pt x="48" y="34"/>
                      <a:pt x="0" y="73"/>
                    </a:cubicBezTo>
                    <a:cubicBezTo>
                      <a:pt x="46" y="110"/>
                      <a:pt x="102" y="129"/>
                      <a:pt x="158" y="129"/>
                    </a:cubicBezTo>
                    <a:cubicBezTo>
                      <a:pt x="176" y="129"/>
                      <a:pt x="195" y="127"/>
                      <a:pt x="214" y="123"/>
                    </a:cubicBezTo>
                    <a:cubicBezTo>
                      <a:pt x="239" y="117"/>
                      <a:pt x="265" y="115"/>
                      <a:pt x="291" y="115"/>
                    </a:cubicBezTo>
                    <a:cubicBezTo>
                      <a:pt x="327" y="115"/>
                      <a:pt x="363" y="119"/>
                      <a:pt x="398" y="127"/>
                    </a:cubicBezTo>
                    <a:cubicBezTo>
                      <a:pt x="458" y="139"/>
                      <a:pt x="517" y="145"/>
                      <a:pt x="577" y="145"/>
                    </a:cubicBezTo>
                    <a:cubicBezTo>
                      <a:pt x="595" y="145"/>
                      <a:pt x="614" y="144"/>
                      <a:pt x="632" y="143"/>
                    </a:cubicBezTo>
                    <a:cubicBezTo>
                      <a:pt x="952" y="143"/>
                      <a:pt x="1272" y="139"/>
                      <a:pt x="1588" y="135"/>
                    </a:cubicBezTo>
                    <a:cubicBezTo>
                      <a:pt x="1594" y="135"/>
                      <a:pt x="1600" y="135"/>
                      <a:pt x="1606" y="135"/>
                    </a:cubicBezTo>
                    <a:cubicBezTo>
                      <a:pt x="1656" y="135"/>
                      <a:pt x="1704" y="119"/>
                      <a:pt x="1744" y="90"/>
                    </a:cubicBezTo>
                    <a:lnTo>
                      <a:pt x="1744" y="32"/>
                    </a:lnTo>
                    <a:cubicBezTo>
                      <a:pt x="1692" y="13"/>
                      <a:pt x="1638" y="1"/>
                      <a:pt x="1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85"/>
              <p:cNvSpPr/>
              <p:nvPr/>
            </p:nvSpPr>
            <p:spPr>
              <a:xfrm>
                <a:off x="1216723" y="3856423"/>
                <a:ext cx="12130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80" extrusionOk="0">
                    <a:moveTo>
                      <a:pt x="68" y="1"/>
                    </a:moveTo>
                    <a:cubicBezTo>
                      <a:pt x="45" y="1"/>
                      <a:pt x="23" y="10"/>
                      <a:pt x="1" y="36"/>
                    </a:cubicBezTo>
                    <a:cubicBezTo>
                      <a:pt x="31" y="65"/>
                      <a:pt x="55" y="79"/>
                      <a:pt x="76" y="79"/>
                    </a:cubicBezTo>
                    <a:cubicBezTo>
                      <a:pt x="101" y="79"/>
                      <a:pt x="122" y="61"/>
                      <a:pt x="148" y="24"/>
                    </a:cubicBezTo>
                    <a:cubicBezTo>
                      <a:pt x="119" y="11"/>
                      <a:pt x="93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85"/>
              <p:cNvSpPr/>
              <p:nvPr/>
            </p:nvSpPr>
            <p:spPr>
              <a:xfrm>
                <a:off x="1123505" y="3896315"/>
                <a:ext cx="135715" cy="11561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42" extrusionOk="0">
                    <a:moveTo>
                      <a:pt x="295" y="1"/>
                    </a:moveTo>
                    <a:cubicBezTo>
                      <a:pt x="239" y="1"/>
                      <a:pt x="184" y="3"/>
                      <a:pt x="128" y="10"/>
                    </a:cubicBezTo>
                    <a:cubicBezTo>
                      <a:pt x="83" y="18"/>
                      <a:pt x="42" y="26"/>
                      <a:pt x="1" y="43"/>
                    </a:cubicBezTo>
                    <a:cubicBezTo>
                      <a:pt x="21" y="92"/>
                      <a:pt x="71" y="125"/>
                      <a:pt x="128" y="125"/>
                    </a:cubicBezTo>
                    <a:cubicBezTo>
                      <a:pt x="161" y="127"/>
                      <a:pt x="193" y="127"/>
                      <a:pt x="224" y="127"/>
                    </a:cubicBezTo>
                    <a:cubicBezTo>
                      <a:pt x="256" y="127"/>
                      <a:pt x="288" y="127"/>
                      <a:pt x="321" y="129"/>
                    </a:cubicBezTo>
                    <a:cubicBezTo>
                      <a:pt x="551" y="133"/>
                      <a:pt x="780" y="141"/>
                      <a:pt x="1006" y="141"/>
                    </a:cubicBezTo>
                    <a:cubicBezTo>
                      <a:pt x="1117" y="141"/>
                      <a:pt x="1224" y="129"/>
                      <a:pt x="1334" y="125"/>
                    </a:cubicBezTo>
                    <a:lnTo>
                      <a:pt x="1548" y="125"/>
                    </a:lnTo>
                    <a:cubicBezTo>
                      <a:pt x="1581" y="125"/>
                      <a:pt x="1613" y="117"/>
                      <a:pt x="1642" y="104"/>
                    </a:cubicBezTo>
                    <a:cubicBezTo>
                      <a:pt x="1654" y="96"/>
                      <a:pt x="1663" y="80"/>
                      <a:pt x="1667" y="63"/>
                    </a:cubicBezTo>
                    <a:cubicBezTo>
                      <a:pt x="1663" y="43"/>
                      <a:pt x="1650" y="30"/>
                      <a:pt x="1638" y="18"/>
                    </a:cubicBezTo>
                    <a:cubicBezTo>
                      <a:pt x="1618" y="10"/>
                      <a:pt x="1597" y="6"/>
                      <a:pt x="1572" y="6"/>
                    </a:cubicBezTo>
                    <a:cubicBezTo>
                      <a:pt x="1437" y="10"/>
                      <a:pt x="1297" y="22"/>
                      <a:pt x="1162" y="22"/>
                    </a:cubicBezTo>
                    <a:cubicBezTo>
                      <a:pt x="990" y="22"/>
                      <a:pt x="817" y="18"/>
                      <a:pt x="645" y="14"/>
                    </a:cubicBezTo>
                    <a:cubicBezTo>
                      <a:pt x="528" y="11"/>
                      <a:pt x="412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85"/>
              <p:cNvSpPr/>
              <p:nvPr/>
            </p:nvSpPr>
            <p:spPr>
              <a:xfrm>
                <a:off x="1096802" y="3896722"/>
                <a:ext cx="23121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17" extrusionOk="0">
                    <a:moveTo>
                      <a:pt x="136" y="0"/>
                    </a:moveTo>
                    <a:cubicBezTo>
                      <a:pt x="92" y="0"/>
                      <a:pt x="47" y="10"/>
                      <a:pt x="1" y="42"/>
                    </a:cubicBezTo>
                    <a:cubicBezTo>
                      <a:pt x="53" y="102"/>
                      <a:pt x="106" y="116"/>
                      <a:pt x="159" y="116"/>
                    </a:cubicBezTo>
                    <a:cubicBezTo>
                      <a:pt x="192" y="116"/>
                      <a:pt x="226" y="111"/>
                      <a:pt x="259" y="107"/>
                    </a:cubicBezTo>
                    <a:cubicBezTo>
                      <a:pt x="267" y="107"/>
                      <a:pt x="280" y="79"/>
                      <a:pt x="280" y="62"/>
                    </a:cubicBezTo>
                    <a:cubicBezTo>
                      <a:pt x="284" y="46"/>
                      <a:pt x="267" y="17"/>
                      <a:pt x="259" y="17"/>
                    </a:cubicBezTo>
                    <a:cubicBezTo>
                      <a:pt x="219" y="9"/>
                      <a:pt x="178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85"/>
              <p:cNvSpPr/>
              <p:nvPr/>
            </p:nvSpPr>
            <p:spPr>
              <a:xfrm>
                <a:off x="1063097" y="3897373"/>
                <a:ext cx="22795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20" extrusionOk="0">
                    <a:moveTo>
                      <a:pt x="205" y="1"/>
                    </a:moveTo>
                    <a:cubicBezTo>
                      <a:pt x="152" y="5"/>
                      <a:pt x="99" y="13"/>
                      <a:pt x="49" y="26"/>
                    </a:cubicBezTo>
                    <a:cubicBezTo>
                      <a:pt x="33" y="30"/>
                      <a:pt x="17" y="62"/>
                      <a:pt x="0" y="87"/>
                    </a:cubicBezTo>
                    <a:cubicBezTo>
                      <a:pt x="21" y="104"/>
                      <a:pt x="37" y="120"/>
                      <a:pt x="49" y="120"/>
                    </a:cubicBezTo>
                    <a:cubicBezTo>
                      <a:pt x="107" y="120"/>
                      <a:pt x="164" y="116"/>
                      <a:pt x="226" y="112"/>
                    </a:cubicBezTo>
                    <a:cubicBezTo>
                      <a:pt x="246" y="112"/>
                      <a:pt x="246" y="112"/>
                      <a:pt x="279" y="34"/>
                    </a:cubicBezTo>
                    <a:cubicBezTo>
                      <a:pt x="255" y="26"/>
                      <a:pt x="230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85"/>
              <p:cNvSpPr/>
              <p:nvPr/>
            </p:nvSpPr>
            <p:spPr>
              <a:xfrm>
                <a:off x="1039650" y="3898350"/>
                <a:ext cx="11154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4" extrusionOk="0">
                    <a:moveTo>
                      <a:pt x="72" y="0"/>
                    </a:moveTo>
                    <a:cubicBezTo>
                      <a:pt x="53" y="0"/>
                      <a:pt x="34" y="16"/>
                      <a:pt x="1" y="46"/>
                    </a:cubicBezTo>
                    <a:cubicBezTo>
                      <a:pt x="21" y="71"/>
                      <a:pt x="43" y="83"/>
                      <a:pt x="66" y="83"/>
                    </a:cubicBezTo>
                    <a:cubicBezTo>
                      <a:pt x="88" y="83"/>
                      <a:pt x="112" y="71"/>
                      <a:pt x="136" y="46"/>
                    </a:cubicBezTo>
                    <a:cubicBezTo>
                      <a:pt x="108" y="16"/>
                      <a:pt x="90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85"/>
              <p:cNvSpPr/>
              <p:nvPr/>
            </p:nvSpPr>
            <p:spPr>
              <a:xfrm>
                <a:off x="1224782" y="3510013"/>
                <a:ext cx="14084" cy="936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15" extrusionOk="0">
                    <a:moveTo>
                      <a:pt x="98" y="0"/>
                    </a:moveTo>
                    <a:cubicBezTo>
                      <a:pt x="72" y="0"/>
                      <a:pt x="46" y="13"/>
                      <a:pt x="21" y="28"/>
                    </a:cubicBezTo>
                    <a:cubicBezTo>
                      <a:pt x="0" y="48"/>
                      <a:pt x="4" y="81"/>
                      <a:pt x="25" y="98"/>
                    </a:cubicBezTo>
                    <a:cubicBezTo>
                      <a:pt x="49" y="110"/>
                      <a:pt x="78" y="114"/>
                      <a:pt x="107" y="114"/>
                    </a:cubicBezTo>
                    <a:cubicBezTo>
                      <a:pt x="136" y="114"/>
                      <a:pt x="160" y="94"/>
                      <a:pt x="172" y="40"/>
                    </a:cubicBezTo>
                    <a:cubicBezTo>
                      <a:pt x="147" y="11"/>
                      <a:pt x="122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85"/>
              <p:cNvSpPr/>
              <p:nvPr/>
            </p:nvSpPr>
            <p:spPr>
              <a:xfrm>
                <a:off x="1322315" y="3510257"/>
                <a:ext cx="11072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3" extrusionOk="0">
                    <a:moveTo>
                      <a:pt x="56" y="1"/>
                    </a:moveTo>
                    <a:cubicBezTo>
                      <a:pt x="48" y="1"/>
                      <a:pt x="40" y="2"/>
                      <a:pt x="33" y="4"/>
                    </a:cubicBezTo>
                    <a:cubicBezTo>
                      <a:pt x="17" y="13"/>
                      <a:pt x="4" y="25"/>
                      <a:pt x="0" y="41"/>
                    </a:cubicBezTo>
                    <a:cubicBezTo>
                      <a:pt x="0" y="62"/>
                      <a:pt x="8" y="82"/>
                      <a:pt x="25" y="99"/>
                    </a:cubicBezTo>
                    <a:cubicBezTo>
                      <a:pt x="34" y="108"/>
                      <a:pt x="44" y="112"/>
                      <a:pt x="55" y="112"/>
                    </a:cubicBezTo>
                    <a:cubicBezTo>
                      <a:pt x="78" y="112"/>
                      <a:pt x="105" y="91"/>
                      <a:pt x="136" y="49"/>
                    </a:cubicBezTo>
                    <a:cubicBezTo>
                      <a:pt x="119" y="20"/>
                      <a:pt x="87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85"/>
              <p:cNvSpPr/>
              <p:nvPr/>
            </p:nvSpPr>
            <p:spPr>
              <a:xfrm>
                <a:off x="1243833" y="3510257"/>
                <a:ext cx="70829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44" extrusionOk="0">
                    <a:moveTo>
                      <a:pt x="111" y="0"/>
                    </a:moveTo>
                    <a:cubicBezTo>
                      <a:pt x="70" y="4"/>
                      <a:pt x="33" y="17"/>
                      <a:pt x="0" y="37"/>
                    </a:cubicBezTo>
                    <a:cubicBezTo>
                      <a:pt x="27" y="118"/>
                      <a:pt x="70" y="143"/>
                      <a:pt x="114" y="143"/>
                    </a:cubicBezTo>
                    <a:cubicBezTo>
                      <a:pt x="124" y="143"/>
                      <a:pt x="134" y="142"/>
                      <a:pt x="144" y="140"/>
                    </a:cubicBezTo>
                    <a:cubicBezTo>
                      <a:pt x="171" y="134"/>
                      <a:pt x="198" y="132"/>
                      <a:pt x="225" y="132"/>
                    </a:cubicBezTo>
                    <a:cubicBezTo>
                      <a:pt x="283" y="132"/>
                      <a:pt x="342" y="141"/>
                      <a:pt x="400" y="141"/>
                    </a:cubicBezTo>
                    <a:cubicBezTo>
                      <a:pt x="413" y="141"/>
                      <a:pt x="426" y="141"/>
                      <a:pt x="439" y="140"/>
                    </a:cubicBezTo>
                    <a:cubicBezTo>
                      <a:pt x="448" y="139"/>
                      <a:pt x="456" y="139"/>
                      <a:pt x="465" y="139"/>
                    </a:cubicBezTo>
                    <a:cubicBezTo>
                      <a:pt x="499" y="139"/>
                      <a:pt x="534" y="142"/>
                      <a:pt x="568" y="142"/>
                    </a:cubicBezTo>
                    <a:cubicBezTo>
                      <a:pt x="611" y="142"/>
                      <a:pt x="654" y="138"/>
                      <a:pt x="698" y="119"/>
                    </a:cubicBezTo>
                    <a:cubicBezTo>
                      <a:pt x="701" y="118"/>
                      <a:pt x="704" y="117"/>
                      <a:pt x="708" y="117"/>
                    </a:cubicBezTo>
                    <a:cubicBezTo>
                      <a:pt x="726" y="117"/>
                      <a:pt x="747" y="132"/>
                      <a:pt x="767" y="136"/>
                    </a:cubicBezTo>
                    <a:cubicBezTo>
                      <a:pt x="775" y="138"/>
                      <a:pt x="782" y="140"/>
                      <a:pt x="790" y="140"/>
                    </a:cubicBezTo>
                    <a:cubicBezTo>
                      <a:pt x="816" y="140"/>
                      <a:pt x="840" y="124"/>
                      <a:pt x="849" y="99"/>
                    </a:cubicBezTo>
                    <a:cubicBezTo>
                      <a:pt x="870" y="62"/>
                      <a:pt x="862" y="21"/>
                      <a:pt x="829" y="13"/>
                    </a:cubicBezTo>
                    <a:cubicBezTo>
                      <a:pt x="817" y="4"/>
                      <a:pt x="804" y="4"/>
                      <a:pt x="792" y="4"/>
                    </a:cubicBezTo>
                    <a:lnTo>
                      <a:pt x="447" y="4"/>
                    </a:lnTo>
                    <a:cubicBezTo>
                      <a:pt x="332" y="4"/>
                      <a:pt x="222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85"/>
              <p:cNvSpPr/>
              <p:nvPr/>
            </p:nvSpPr>
            <p:spPr>
              <a:xfrm>
                <a:off x="1186030" y="3511722"/>
                <a:ext cx="1506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19" extrusionOk="0">
                    <a:moveTo>
                      <a:pt x="116" y="1"/>
                    </a:moveTo>
                    <a:cubicBezTo>
                      <a:pt x="88" y="1"/>
                      <a:pt x="53" y="19"/>
                      <a:pt x="0" y="56"/>
                    </a:cubicBezTo>
                    <a:cubicBezTo>
                      <a:pt x="15" y="103"/>
                      <a:pt x="39" y="118"/>
                      <a:pt x="70" y="118"/>
                    </a:cubicBezTo>
                    <a:cubicBezTo>
                      <a:pt x="74" y="118"/>
                      <a:pt x="78" y="118"/>
                      <a:pt x="82" y="118"/>
                    </a:cubicBezTo>
                    <a:cubicBezTo>
                      <a:pt x="119" y="114"/>
                      <a:pt x="164" y="118"/>
                      <a:pt x="185" y="56"/>
                    </a:cubicBezTo>
                    <a:cubicBezTo>
                      <a:pt x="162" y="19"/>
                      <a:pt x="143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85"/>
              <p:cNvSpPr/>
              <p:nvPr/>
            </p:nvSpPr>
            <p:spPr>
              <a:xfrm>
                <a:off x="1389480" y="3511885"/>
                <a:ext cx="11723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23" extrusionOk="0">
                    <a:moveTo>
                      <a:pt x="49" y="1"/>
                    </a:moveTo>
                    <a:cubicBezTo>
                      <a:pt x="21" y="1"/>
                      <a:pt x="0" y="25"/>
                      <a:pt x="4" y="54"/>
                    </a:cubicBezTo>
                    <a:cubicBezTo>
                      <a:pt x="8" y="75"/>
                      <a:pt x="21" y="99"/>
                      <a:pt x="41" y="116"/>
                    </a:cubicBezTo>
                    <a:cubicBezTo>
                      <a:pt x="52" y="120"/>
                      <a:pt x="63" y="123"/>
                      <a:pt x="72" y="123"/>
                    </a:cubicBezTo>
                    <a:cubicBezTo>
                      <a:pt x="102" y="123"/>
                      <a:pt x="122" y="95"/>
                      <a:pt x="144" y="25"/>
                    </a:cubicBezTo>
                    <a:cubicBezTo>
                      <a:pt x="115" y="13"/>
                      <a:pt x="82" y="5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85"/>
              <p:cNvSpPr/>
              <p:nvPr/>
            </p:nvSpPr>
            <p:spPr>
              <a:xfrm>
                <a:off x="1207686" y="3510990"/>
                <a:ext cx="12456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3" extrusionOk="0">
                    <a:moveTo>
                      <a:pt x="79" y="0"/>
                    </a:moveTo>
                    <a:cubicBezTo>
                      <a:pt x="63" y="0"/>
                      <a:pt x="47" y="5"/>
                      <a:pt x="34" y="16"/>
                    </a:cubicBezTo>
                    <a:cubicBezTo>
                      <a:pt x="5" y="36"/>
                      <a:pt x="1" y="73"/>
                      <a:pt x="25" y="94"/>
                    </a:cubicBezTo>
                    <a:cubicBezTo>
                      <a:pt x="46" y="110"/>
                      <a:pt x="67" y="118"/>
                      <a:pt x="95" y="123"/>
                    </a:cubicBezTo>
                    <a:cubicBezTo>
                      <a:pt x="120" y="123"/>
                      <a:pt x="120" y="118"/>
                      <a:pt x="153" y="40"/>
                    </a:cubicBezTo>
                    <a:cubicBezTo>
                      <a:pt x="135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85"/>
              <p:cNvSpPr/>
              <p:nvPr/>
            </p:nvSpPr>
            <p:spPr>
              <a:xfrm>
                <a:off x="1343645" y="3511641"/>
                <a:ext cx="10095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1" extrusionOk="0">
                    <a:moveTo>
                      <a:pt x="61" y="0"/>
                    </a:moveTo>
                    <a:cubicBezTo>
                      <a:pt x="46" y="0"/>
                      <a:pt x="29" y="14"/>
                      <a:pt x="1" y="45"/>
                    </a:cubicBezTo>
                    <a:cubicBezTo>
                      <a:pt x="12" y="95"/>
                      <a:pt x="32" y="120"/>
                      <a:pt x="61" y="120"/>
                    </a:cubicBezTo>
                    <a:cubicBezTo>
                      <a:pt x="66" y="120"/>
                      <a:pt x="70" y="120"/>
                      <a:pt x="75" y="119"/>
                    </a:cubicBezTo>
                    <a:cubicBezTo>
                      <a:pt x="103" y="115"/>
                      <a:pt x="124" y="86"/>
                      <a:pt x="120" y="53"/>
                    </a:cubicBezTo>
                    <a:cubicBezTo>
                      <a:pt x="112" y="37"/>
                      <a:pt x="99" y="20"/>
                      <a:pt x="83" y="8"/>
                    </a:cubicBezTo>
                    <a:cubicBezTo>
                      <a:pt x="75" y="3"/>
                      <a:pt x="69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85"/>
              <p:cNvSpPr/>
              <p:nvPr/>
            </p:nvSpPr>
            <p:spPr>
              <a:xfrm>
                <a:off x="1375070" y="3511560"/>
                <a:ext cx="9118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7" extrusionOk="0">
                    <a:moveTo>
                      <a:pt x="58" y="0"/>
                    </a:moveTo>
                    <a:cubicBezTo>
                      <a:pt x="24" y="0"/>
                      <a:pt x="12" y="27"/>
                      <a:pt x="1" y="103"/>
                    </a:cubicBezTo>
                    <a:cubicBezTo>
                      <a:pt x="21" y="115"/>
                      <a:pt x="41" y="126"/>
                      <a:pt x="59" y="126"/>
                    </a:cubicBezTo>
                    <a:cubicBezTo>
                      <a:pt x="73" y="126"/>
                      <a:pt x="86" y="119"/>
                      <a:pt x="99" y="99"/>
                    </a:cubicBezTo>
                    <a:cubicBezTo>
                      <a:pt x="107" y="79"/>
                      <a:pt x="111" y="58"/>
                      <a:pt x="107" y="33"/>
                    </a:cubicBezTo>
                    <a:cubicBezTo>
                      <a:pt x="99" y="17"/>
                      <a:pt x="83" y="5"/>
                      <a:pt x="66" y="1"/>
                    </a:cubicBezTo>
                    <a:cubicBezTo>
                      <a:pt x="63" y="0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85"/>
              <p:cNvSpPr/>
              <p:nvPr/>
            </p:nvSpPr>
            <p:spPr>
              <a:xfrm>
                <a:off x="1165921" y="3513432"/>
                <a:ext cx="10502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7" extrusionOk="0">
                    <a:moveTo>
                      <a:pt x="69" y="0"/>
                    </a:moveTo>
                    <a:cubicBezTo>
                      <a:pt x="41" y="0"/>
                      <a:pt x="13" y="16"/>
                      <a:pt x="1" y="43"/>
                    </a:cubicBezTo>
                    <a:cubicBezTo>
                      <a:pt x="10" y="77"/>
                      <a:pt x="39" y="96"/>
                      <a:pt x="70" y="96"/>
                    </a:cubicBezTo>
                    <a:cubicBezTo>
                      <a:pt x="81" y="96"/>
                      <a:pt x="93" y="94"/>
                      <a:pt x="104" y="88"/>
                    </a:cubicBezTo>
                    <a:cubicBezTo>
                      <a:pt x="116" y="76"/>
                      <a:pt x="124" y="60"/>
                      <a:pt x="128" y="43"/>
                    </a:cubicBezTo>
                    <a:cubicBezTo>
                      <a:pt x="124" y="27"/>
                      <a:pt x="112" y="15"/>
                      <a:pt x="99" y="6"/>
                    </a:cubicBezTo>
                    <a:cubicBezTo>
                      <a:pt x="90" y="2"/>
                      <a:pt x="7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85"/>
              <p:cNvSpPr/>
              <p:nvPr/>
            </p:nvSpPr>
            <p:spPr>
              <a:xfrm>
                <a:off x="1358706" y="3512211"/>
                <a:ext cx="7409" cy="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08" extrusionOk="0">
                    <a:moveTo>
                      <a:pt x="54" y="1"/>
                    </a:moveTo>
                    <a:cubicBezTo>
                      <a:pt x="25" y="1"/>
                      <a:pt x="5" y="25"/>
                      <a:pt x="5" y="54"/>
                    </a:cubicBezTo>
                    <a:cubicBezTo>
                      <a:pt x="1" y="83"/>
                      <a:pt x="25" y="108"/>
                      <a:pt x="54" y="108"/>
                    </a:cubicBezTo>
                    <a:cubicBezTo>
                      <a:pt x="78" y="108"/>
                      <a:pt x="91" y="87"/>
                      <a:pt x="91" y="50"/>
                    </a:cubicBezTo>
                    <a:cubicBezTo>
                      <a:pt x="91" y="25"/>
                      <a:pt x="83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85"/>
              <p:cNvSpPr/>
              <p:nvPr/>
            </p:nvSpPr>
            <p:spPr>
              <a:xfrm>
                <a:off x="1142881" y="3640028"/>
                <a:ext cx="50232" cy="1123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8" extrusionOk="0">
                    <a:moveTo>
                      <a:pt x="181" y="1"/>
                    </a:moveTo>
                    <a:cubicBezTo>
                      <a:pt x="115" y="1"/>
                      <a:pt x="53" y="21"/>
                      <a:pt x="1" y="60"/>
                    </a:cubicBezTo>
                    <a:cubicBezTo>
                      <a:pt x="21" y="107"/>
                      <a:pt x="69" y="138"/>
                      <a:pt x="120" y="138"/>
                    </a:cubicBezTo>
                    <a:cubicBezTo>
                      <a:pt x="131" y="138"/>
                      <a:pt x="142" y="137"/>
                      <a:pt x="153" y="134"/>
                    </a:cubicBezTo>
                    <a:cubicBezTo>
                      <a:pt x="191" y="121"/>
                      <a:pt x="229" y="117"/>
                      <a:pt x="267" y="117"/>
                    </a:cubicBezTo>
                    <a:cubicBezTo>
                      <a:pt x="344" y="117"/>
                      <a:pt x="419" y="134"/>
                      <a:pt x="493" y="134"/>
                    </a:cubicBezTo>
                    <a:cubicBezTo>
                      <a:pt x="530" y="130"/>
                      <a:pt x="567" y="126"/>
                      <a:pt x="604" y="117"/>
                    </a:cubicBezTo>
                    <a:cubicBezTo>
                      <a:pt x="616" y="52"/>
                      <a:pt x="592" y="27"/>
                      <a:pt x="559" y="23"/>
                    </a:cubicBezTo>
                    <a:cubicBezTo>
                      <a:pt x="514" y="15"/>
                      <a:pt x="464" y="11"/>
                      <a:pt x="419" y="11"/>
                    </a:cubicBezTo>
                    <a:cubicBezTo>
                      <a:pt x="350" y="7"/>
                      <a:pt x="284" y="11"/>
                      <a:pt x="214" y="2"/>
                    </a:cubicBezTo>
                    <a:cubicBezTo>
                      <a:pt x="203" y="1"/>
                      <a:pt x="192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85"/>
              <p:cNvSpPr/>
              <p:nvPr/>
            </p:nvSpPr>
            <p:spPr>
              <a:xfrm>
                <a:off x="1108200" y="3642959"/>
                <a:ext cx="24098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12" extrusionOk="0">
                    <a:moveTo>
                      <a:pt x="206" y="0"/>
                    </a:moveTo>
                    <a:cubicBezTo>
                      <a:pt x="177" y="0"/>
                      <a:pt x="148" y="7"/>
                      <a:pt x="119" y="12"/>
                    </a:cubicBezTo>
                    <a:cubicBezTo>
                      <a:pt x="116" y="11"/>
                      <a:pt x="112" y="11"/>
                      <a:pt x="108" y="11"/>
                    </a:cubicBezTo>
                    <a:cubicBezTo>
                      <a:pt x="63" y="11"/>
                      <a:pt x="19" y="35"/>
                      <a:pt x="0" y="77"/>
                    </a:cubicBezTo>
                    <a:cubicBezTo>
                      <a:pt x="46" y="100"/>
                      <a:pt x="95" y="111"/>
                      <a:pt x="145" y="111"/>
                    </a:cubicBezTo>
                    <a:cubicBezTo>
                      <a:pt x="186" y="111"/>
                      <a:pt x="227" y="104"/>
                      <a:pt x="267" y="90"/>
                    </a:cubicBezTo>
                    <a:cubicBezTo>
                      <a:pt x="279" y="90"/>
                      <a:pt x="283" y="57"/>
                      <a:pt x="296" y="32"/>
                    </a:cubicBezTo>
                    <a:cubicBezTo>
                      <a:pt x="265" y="7"/>
                      <a:pt x="23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85"/>
              <p:cNvSpPr/>
              <p:nvPr/>
            </p:nvSpPr>
            <p:spPr>
              <a:xfrm>
                <a:off x="1074088" y="3642471"/>
                <a:ext cx="20760" cy="960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18" extrusionOk="0">
                    <a:moveTo>
                      <a:pt x="191" y="0"/>
                    </a:moveTo>
                    <a:cubicBezTo>
                      <a:pt x="188" y="0"/>
                      <a:pt x="184" y="1"/>
                      <a:pt x="181" y="1"/>
                    </a:cubicBezTo>
                    <a:cubicBezTo>
                      <a:pt x="171" y="2"/>
                      <a:pt x="161" y="3"/>
                      <a:pt x="151" y="3"/>
                    </a:cubicBezTo>
                    <a:cubicBezTo>
                      <a:pt x="138" y="3"/>
                      <a:pt x="124" y="2"/>
                      <a:pt x="111" y="2"/>
                    </a:cubicBezTo>
                    <a:cubicBezTo>
                      <a:pt x="71" y="2"/>
                      <a:pt x="32" y="8"/>
                      <a:pt x="1" y="54"/>
                    </a:cubicBezTo>
                    <a:cubicBezTo>
                      <a:pt x="4" y="89"/>
                      <a:pt x="37" y="116"/>
                      <a:pt x="75" y="116"/>
                    </a:cubicBezTo>
                    <a:cubicBezTo>
                      <a:pt x="77" y="116"/>
                      <a:pt x="80" y="116"/>
                      <a:pt x="83" y="116"/>
                    </a:cubicBezTo>
                    <a:cubicBezTo>
                      <a:pt x="92" y="117"/>
                      <a:pt x="101" y="118"/>
                      <a:pt x="110" y="118"/>
                    </a:cubicBezTo>
                    <a:cubicBezTo>
                      <a:pt x="162" y="118"/>
                      <a:pt x="213" y="98"/>
                      <a:pt x="255" y="63"/>
                    </a:cubicBezTo>
                    <a:cubicBezTo>
                      <a:pt x="240" y="15"/>
                      <a:pt x="216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85"/>
              <p:cNvSpPr/>
              <p:nvPr/>
            </p:nvSpPr>
            <p:spPr>
              <a:xfrm>
                <a:off x="1311242" y="3641331"/>
                <a:ext cx="15143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3" extrusionOk="0">
                    <a:moveTo>
                      <a:pt x="100" y="1"/>
                    </a:moveTo>
                    <a:cubicBezTo>
                      <a:pt x="64" y="1"/>
                      <a:pt x="28" y="9"/>
                      <a:pt x="1" y="48"/>
                    </a:cubicBezTo>
                    <a:cubicBezTo>
                      <a:pt x="28" y="111"/>
                      <a:pt x="61" y="142"/>
                      <a:pt x="96" y="142"/>
                    </a:cubicBezTo>
                    <a:cubicBezTo>
                      <a:pt x="114" y="142"/>
                      <a:pt x="133" y="134"/>
                      <a:pt x="153" y="118"/>
                    </a:cubicBezTo>
                    <a:cubicBezTo>
                      <a:pt x="173" y="97"/>
                      <a:pt x="181" y="73"/>
                      <a:pt x="186" y="48"/>
                    </a:cubicBezTo>
                    <a:cubicBezTo>
                      <a:pt x="186" y="11"/>
                      <a:pt x="161" y="3"/>
                      <a:pt x="140" y="3"/>
                    </a:cubicBezTo>
                    <a:cubicBezTo>
                      <a:pt x="127" y="2"/>
                      <a:pt x="114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85"/>
              <p:cNvSpPr/>
              <p:nvPr/>
            </p:nvSpPr>
            <p:spPr>
              <a:xfrm>
                <a:off x="1289587" y="3641494"/>
                <a:ext cx="12049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12" extrusionOk="0">
                    <a:moveTo>
                      <a:pt x="66" y="1"/>
                    </a:moveTo>
                    <a:cubicBezTo>
                      <a:pt x="49" y="1"/>
                      <a:pt x="37" y="9"/>
                      <a:pt x="25" y="13"/>
                    </a:cubicBezTo>
                    <a:cubicBezTo>
                      <a:pt x="0" y="34"/>
                      <a:pt x="0" y="71"/>
                      <a:pt x="25" y="91"/>
                    </a:cubicBezTo>
                    <a:cubicBezTo>
                      <a:pt x="45" y="108"/>
                      <a:pt x="70" y="112"/>
                      <a:pt x="95" y="112"/>
                    </a:cubicBezTo>
                    <a:cubicBezTo>
                      <a:pt x="119" y="99"/>
                      <a:pt x="131" y="83"/>
                      <a:pt x="140" y="58"/>
                    </a:cubicBezTo>
                    <a:cubicBezTo>
                      <a:pt x="148" y="25"/>
                      <a:pt x="123" y="13"/>
                      <a:pt x="99" y="5"/>
                    </a:cubicBezTo>
                    <a:cubicBezTo>
                      <a:pt x="86" y="1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85"/>
              <p:cNvSpPr/>
              <p:nvPr/>
            </p:nvSpPr>
            <p:spPr>
              <a:xfrm>
                <a:off x="1197998" y="3642471"/>
                <a:ext cx="10095" cy="8141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0"/>
                    </a:moveTo>
                    <a:cubicBezTo>
                      <a:pt x="47" y="0"/>
                      <a:pt x="32" y="11"/>
                      <a:pt x="1" y="34"/>
                    </a:cubicBezTo>
                    <a:cubicBezTo>
                      <a:pt x="1" y="71"/>
                      <a:pt x="13" y="96"/>
                      <a:pt x="46" y="100"/>
                    </a:cubicBezTo>
                    <a:cubicBezTo>
                      <a:pt x="49" y="100"/>
                      <a:pt x="52" y="100"/>
                      <a:pt x="55" y="100"/>
                    </a:cubicBezTo>
                    <a:cubicBezTo>
                      <a:pt x="83" y="100"/>
                      <a:pt x="117" y="96"/>
                      <a:pt x="124" y="34"/>
                    </a:cubicBezTo>
                    <a:cubicBezTo>
                      <a:pt x="93" y="11"/>
                      <a:pt x="78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85"/>
              <p:cNvSpPr/>
              <p:nvPr/>
            </p:nvSpPr>
            <p:spPr>
              <a:xfrm>
                <a:off x="1244810" y="3641820"/>
                <a:ext cx="9444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4" extrusionOk="0">
                    <a:moveTo>
                      <a:pt x="45" y="1"/>
                    </a:moveTo>
                    <a:cubicBezTo>
                      <a:pt x="33" y="1"/>
                      <a:pt x="13" y="30"/>
                      <a:pt x="9" y="46"/>
                    </a:cubicBezTo>
                    <a:cubicBezTo>
                      <a:pt x="0" y="71"/>
                      <a:pt x="21" y="99"/>
                      <a:pt x="45" y="104"/>
                    </a:cubicBezTo>
                    <a:cubicBezTo>
                      <a:pt x="78" y="104"/>
                      <a:pt x="103" y="91"/>
                      <a:pt x="115" y="26"/>
                    </a:cubicBezTo>
                    <a:cubicBezTo>
                      <a:pt x="91" y="13"/>
                      <a:pt x="70" y="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85"/>
              <p:cNvSpPr/>
              <p:nvPr/>
            </p:nvSpPr>
            <p:spPr>
              <a:xfrm>
                <a:off x="1224782" y="3642145"/>
                <a:ext cx="7734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5" h="97" extrusionOk="0">
                    <a:moveTo>
                      <a:pt x="51" y="0"/>
                    </a:moveTo>
                    <a:cubicBezTo>
                      <a:pt x="30" y="0"/>
                      <a:pt x="11" y="11"/>
                      <a:pt x="0" y="46"/>
                    </a:cubicBezTo>
                    <a:cubicBezTo>
                      <a:pt x="9" y="82"/>
                      <a:pt x="27" y="96"/>
                      <a:pt x="47" y="96"/>
                    </a:cubicBezTo>
                    <a:cubicBezTo>
                      <a:pt x="55" y="96"/>
                      <a:pt x="62" y="95"/>
                      <a:pt x="70" y="91"/>
                    </a:cubicBezTo>
                    <a:cubicBezTo>
                      <a:pt x="82" y="83"/>
                      <a:pt x="94" y="54"/>
                      <a:pt x="94" y="34"/>
                    </a:cubicBezTo>
                    <a:cubicBezTo>
                      <a:pt x="94" y="22"/>
                      <a:pt x="74" y="5"/>
                      <a:pt x="62" y="1"/>
                    </a:cubicBezTo>
                    <a:cubicBezTo>
                      <a:pt x="58" y="0"/>
                      <a:pt x="54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85"/>
              <p:cNvSpPr/>
              <p:nvPr/>
            </p:nvSpPr>
            <p:spPr>
              <a:xfrm>
                <a:off x="1269478" y="3642878"/>
                <a:ext cx="781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7" extrusionOk="0">
                    <a:moveTo>
                      <a:pt x="42" y="0"/>
                    </a:moveTo>
                    <a:cubicBezTo>
                      <a:pt x="26" y="0"/>
                      <a:pt x="9" y="13"/>
                      <a:pt x="5" y="25"/>
                    </a:cubicBezTo>
                    <a:cubicBezTo>
                      <a:pt x="1" y="41"/>
                      <a:pt x="5" y="62"/>
                      <a:pt x="13" y="74"/>
                    </a:cubicBezTo>
                    <a:cubicBezTo>
                      <a:pt x="17" y="86"/>
                      <a:pt x="26" y="91"/>
                      <a:pt x="38" y="95"/>
                    </a:cubicBezTo>
                    <a:cubicBezTo>
                      <a:pt x="46" y="103"/>
                      <a:pt x="54" y="103"/>
                      <a:pt x="63" y="107"/>
                    </a:cubicBezTo>
                    <a:cubicBezTo>
                      <a:pt x="95" y="33"/>
                      <a:pt x="8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85"/>
              <p:cNvSpPr/>
              <p:nvPr/>
            </p:nvSpPr>
            <p:spPr>
              <a:xfrm>
                <a:off x="1164944" y="3599892"/>
                <a:ext cx="15143" cy="9037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11" extrusionOk="0">
                    <a:moveTo>
                      <a:pt x="103" y="1"/>
                    </a:moveTo>
                    <a:cubicBezTo>
                      <a:pt x="66" y="1"/>
                      <a:pt x="28" y="16"/>
                      <a:pt x="1" y="44"/>
                    </a:cubicBezTo>
                    <a:cubicBezTo>
                      <a:pt x="21" y="87"/>
                      <a:pt x="61" y="110"/>
                      <a:pt x="103" y="110"/>
                    </a:cubicBezTo>
                    <a:cubicBezTo>
                      <a:pt x="121" y="110"/>
                      <a:pt x="139" y="106"/>
                      <a:pt x="157" y="97"/>
                    </a:cubicBezTo>
                    <a:cubicBezTo>
                      <a:pt x="181" y="89"/>
                      <a:pt x="185" y="56"/>
                      <a:pt x="173" y="19"/>
                    </a:cubicBezTo>
                    <a:cubicBezTo>
                      <a:pt x="151" y="7"/>
                      <a:pt x="127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85"/>
              <p:cNvSpPr/>
              <p:nvPr/>
            </p:nvSpPr>
            <p:spPr>
              <a:xfrm>
                <a:off x="1194008" y="3600218"/>
                <a:ext cx="114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8" extrusionOk="0">
                    <a:moveTo>
                      <a:pt x="72" y="0"/>
                    </a:moveTo>
                    <a:cubicBezTo>
                      <a:pt x="55" y="0"/>
                      <a:pt x="36" y="13"/>
                      <a:pt x="5" y="36"/>
                    </a:cubicBezTo>
                    <a:cubicBezTo>
                      <a:pt x="1" y="65"/>
                      <a:pt x="21" y="93"/>
                      <a:pt x="50" y="93"/>
                    </a:cubicBezTo>
                    <a:cubicBezTo>
                      <a:pt x="61" y="95"/>
                      <a:pt x="73" y="97"/>
                      <a:pt x="84" y="97"/>
                    </a:cubicBezTo>
                    <a:cubicBezTo>
                      <a:pt x="106" y="97"/>
                      <a:pt x="127" y="89"/>
                      <a:pt x="140" y="48"/>
                    </a:cubicBezTo>
                    <a:cubicBezTo>
                      <a:pt x="110" y="16"/>
                      <a:pt x="92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85"/>
              <p:cNvSpPr/>
              <p:nvPr/>
            </p:nvSpPr>
            <p:spPr>
              <a:xfrm>
                <a:off x="1299926" y="3600788"/>
                <a:ext cx="7409" cy="7897"/>
              </a:xfrm>
              <a:custGeom>
                <a:avLst/>
                <a:gdLst/>
                <a:ahLst/>
                <a:cxnLst/>
                <a:rect l="l" t="t" r="r" b="b"/>
                <a:pathLst>
                  <a:path w="91" h="97" extrusionOk="0">
                    <a:moveTo>
                      <a:pt x="58" y="1"/>
                    </a:moveTo>
                    <a:cubicBezTo>
                      <a:pt x="54" y="1"/>
                      <a:pt x="50" y="2"/>
                      <a:pt x="45" y="4"/>
                    </a:cubicBezTo>
                    <a:cubicBezTo>
                      <a:pt x="17" y="13"/>
                      <a:pt x="0" y="21"/>
                      <a:pt x="4" y="58"/>
                    </a:cubicBezTo>
                    <a:cubicBezTo>
                      <a:pt x="7" y="86"/>
                      <a:pt x="18" y="97"/>
                      <a:pt x="44" y="97"/>
                    </a:cubicBezTo>
                    <a:cubicBezTo>
                      <a:pt x="56" y="97"/>
                      <a:pt x="71" y="94"/>
                      <a:pt x="91" y="91"/>
                    </a:cubicBezTo>
                    <a:cubicBezTo>
                      <a:pt x="81" y="24"/>
                      <a:pt x="73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85"/>
              <p:cNvSpPr/>
              <p:nvPr/>
            </p:nvSpPr>
            <p:spPr>
              <a:xfrm>
                <a:off x="1323617" y="3769067"/>
                <a:ext cx="16771" cy="911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2" extrusionOk="0">
                    <a:moveTo>
                      <a:pt x="116" y="0"/>
                    </a:moveTo>
                    <a:cubicBezTo>
                      <a:pt x="79" y="0"/>
                      <a:pt x="41" y="17"/>
                      <a:pt x="1" y="51"/>
                    </a:cubicBezTo>
                    <a:cubicBezTo>
                      <a:pt x="61" y="91"/>
                      <a:pt x="103" y="112"/>
                      <a:pt x="135" y="112"/>
                    </a:cubicBezTo>
                    <a:cubicBezTo>
                      <a:pt x="170" y="112"/>
                      <a:pt x="191" y="86"/>
                      <a:pt x="206" y="34"/>
                    </a:cubicBezTo>
                    <a:cubicBezTo>
                      <a:pt x="176" y="12"/>
                      <a:pt x="146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85"/>
              <p:cNvSpPr/>
              <p:nvPr/>
            </p:nvSpPr>
            <p:spPr>
              <a:xfrm>
                <a:off x="1269478" y="3770288"/>
                <a:ext cx="12456" cy="822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1" extrusionOk="0">
                    <a:moveTo>
                      <a:pt x="79" y="1"/>
                    </a:moveTo>
                    <a:cubicBezTo>
                      <a:pt x="58" y="1"/>
                      <a:pt x="35" y="14"/>
                      <a:pt x="1" y="40"/>
                    </a:cubicBezTo>
                    <a:cubicBezTo>
                      <a:pt x="1" y="68"/>
                      <a:pt x="21" y="93"/>
                      <a:pt x="50" y="97"/>
                    </a:cubicBezTo>
                    <a:cubicBezTo>
                      <a:pt x="58" y="99"/>
                      <a:pt x="66" y="101"/>
                      <a:pt x="74" y="101"/>
                    </a:cubicBezTo>
                    <a:cubicBezTo>
                      <a:pt x="108" y="101"/>
                      <a:pt x="140" y="81"/>
                      <a:pt x="153" y="48"/>
                    </a:cubicBezTo>
                    <a:cubicBezTo>
                      <a:pt x="123" y="16"/>
                      <a:pt x="102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85"/>
              <p:cNvSpPr/>
              <p:nvPr/>
            </p:nvSpPr>
            <p:spPr>
              <a:xfrm>
                <a:off x="1098837" y="3769230"/>
                <a:ext cx="9769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4" extrusionOk="0">
                    <a:moveTo>
                      <a:pt x="56" y="1"/>
                    </a:moveTo>
                    <a:cubicBezTo>
                      <a:pt x="32" y="1"/>
                      <a:pt x="20" y="20"/>
                      <a:pt x="0" y="94"/>
                    </a:cubicBezTo>
                    <a:lnTo>
                      <a:pt x="103" y="94"/>
                    </a:lnTo>
                    <a:cubicBezTo>
                      <a:pt x="119" y="44"/>
                      <a:pt x="107" y="16"/>
                      <a:pt x="74" y="3"/>
                    </a:cubicBezTo>
                    <a:cubicBezTo>
                      <a:pt x="67" y="2"/>
                      <a:pt x="61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85"/>
              <p:cNvSpPr/>
              <p:nvPr/>
            </p:nvSpPr>
            <p:spPr>
              <a:xfrm>
                <a:off x="1123180" y="3770370"/>
                <a:ext cx="7816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96" h="93" extrusionOk="0">
                    <a:moveTo>
                      <a:pt x="49" y="0"/>
                    </a:moveTo>
                    <a:cubicBezTo>
                      <a:pt x="31" y="0"/>
                      <a:pt x="12" y="12"/>
                      <a:pt x="1" y="39"/>
                    </a:cubicBezTo>
                    <a:cubicBezTo>
                      <a:pt x="9" y="78"/>
                      <a:pt x="25" y="92"/>
                      <a:pt x="45" y="92"/>
                    </a:cubicBezTo>
                    <a:cubicBezTo>
                      <a:pt x="54" y="92"/>
                      <a:pt x="64" y="89"/>
                      <a:pt x="75" y="84"/>
                    </a:cubicBezTo>
                    <a:cubicBezTo>
                      <a:pt x="87" y="76"/>
                      <a:pt x="91" y="63"/>
                      <a:pt x="95" y="47"/>
                    </a:cubicBezTo>
                    <a:cubicBezTo>
                      <a:pt x="91" y="30"/>
                      <a:pt x="79" y="6"/>
                      <a:pt x="70" y="6"/>
                    </a:cubicBezTo>
                    <a:cubicBezTo>
                      <a:pt x="63" y="2"/>
                      <a:pt x="56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85"/>
              <p:cNvSpPr/>
              <p:nvPr/>
            </p:nvSpPr>
            <p:spPr>
              <a:xfrm>
                <a:off x="1145242" y="3769474"/>
                <a:ext cx="773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50" y="0"/>
                    </a:moveTo>
                    <a:cubicBezTo>
                      <a:pt x="21" y="0"/>
                      <a:pt x="1" y="25"/>
                      <a:pt x="1" y="74"/>
                    </a:cubicBezTo>
                    <a:cubicBezTo>
                      <a:pt x="14" y="86"/>
                      <a:pt x="33" y="92"/>
                      <a:pt x="51" y="92"/>
                    </a:cubicBezTo>
                    <a:cubicBezTo>
                      <a:pt x="67" y="92"/>
                      <a:pt x="82" y="88"/>
                      <a:pt x="95" y="78"/>
                    </a:cubicBezTo>
                    <a:cubicBezTo>
                      <a:pt x="95" y="25"/>
                      <a:pt x="79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85"/>
              <p:cNvSpPr/>
              <p:nvPr/>
            </p:nvSpPr>
            <p:spPr>
              <a:xfrm>
                <a:off x="1093464" y="3725512"/>
                <a:ext cx="44858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551" h="139" extrusionOk="0">
                    <a:moveTo>
                      <a:pt x="250" y="1"/>
                    </a:moveTo>
                    <a:cubicBezTo>
                      <a:pt x="178" y="1"/>
                      <a:pt x="107" y="9"/>
                      <a:pt x="37" y="40"/>
                    </a:cubicBezTo>
                    <a:cubicBezTo>
                      <a:pt x="25" y="48"/>
                      <a:pt x="9" y="60"/>
                      <a:pt x="1" y="73"/>
                    </a:cubicBezTo>
                    <a:cubicBezTo>
                      <a:pt x="24" y="113"/>
                      <a:pt x="65" y="137"/>
                      <a:pt x="109" y="137"/>
                    </a:cubicBezTo>
                    <a:cubicBezTo>
                      <a:pt x="118" y="137"/>
                      <a:pt x="127" y="136"/>
                      <a:pt x="136" y="134"/>
                    </a:cubicBezTo>
                    <a:cubicBezTo>
                      <a:pt x="177" y="130"/>
                      <a:pt x="218" y="128"/>
                      <a:pt x="259" y="128"/>
                    </a:cubicBezTo>
                    <a:cubicBezTo>
                      <a:pt x="300" y="128"/>
                      <a:pt x="341" y="130"/>
                      <a:pt x="382" y="134"/>
                    </a:cubicBezTo>
                    <a:cubicBezTo>
                      <a:pt x="395" y="137"/>
                      <a:pt x="408" y="138"/>
                      <a:pt x="420" y="138"/>
                    </a:cubicBezTo>
                    <a:cubicBezTo>
                      <a:pt x="464" y="138"/>
                      <a:pt x="507" y="122"/>
                      <a:pt x="542" y="93"/>
                    </a:cubicBezTo>
                    <a:cubicBezTo>
                      <a:pt x="550" y="36"/>
                      <a:pt x="522" y="11"/>
                      <a:pt x="493" y="11"/>
                    </a:cubicBezTo>
                    <a:cubicBezTo>
                      <a:pt x="413" y="11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85"/>
              <p:cNvSpPr/>
              <p:nvPr/>
            </p:nvSpPr>
            <p:spPr>
              <a:xfrm>
                <a:off x="1252463" y="3726163"/>
                <a:ext cx="33135" cy="11316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39" extrusionOk="0">
                    <a:moveTo>
                      <a:pt x="119" y="1"/>
                    </a:moveTo>
                    <a:cubicBezTo>
                      <a:pt x="97" y="1"/>
                      <a:pt x="76" y="1"/>
                      <a:pt x="54" y="3"/>
                    </a:cubicBezTo>
                    <a:cubicBezTo>
                      <a:pt x="38" y="3"/>
                      <a:pt x="21" y="28"/>
                      <a:pt x="1" y="40"/>
                    </a:cubicBezTo>
                    <a:cubicBezTo>
                      <a:pt x="34" y="109"/>
                      <a:pt x="67" y="139"/>
                      <a:pt x="111" y="139"/>
                    </a:cubicBezTo>
                    <a:cubicBezTo>
                      <a:pt x="133" y="139"/>
                      <a:pt x="157" y="131"/>
                      <a:pt x="185" y="118"/>
                    </a:cubicBezTo>
                    <a:cubicBezTo>
                      <a:pt x="199" y="114"/>
                      <a:pt x="214" y="105"/>
                      <a:pt x="222" y="105"/>
                    </a:cubicBezTo>
                    <a:cubicBezTo>
                      <a:pt x="224" y="105"/>
                      <a:pt x="225" y="105"/>
                      <a:pt x="226" y="106"/>
                    </a:cubicBezTo>
                    <a:cubicBezTo>
                      <a:pt x="249" y="123"/>
                      <a:pt x="277" y="132"/>
                      <a:pt x="305" y="132"/>
                    </a:cubicBezTo>
                    <a:cubicBezTo>
                      <a:pt x="341" y="132"/>
                      <a:pt x="377" y="117"/>
                      <a:pt x="403" y="89"/>
                    </a:cubicBezTo>
                    <a:cubicBezTo>
                      <a:pt x="407" y="22"/>
                      <a:pt x="404" y="2"/>
                      <a:pt x="372" y="2"/>
                    </a:cubicBezTo>
                    <a:cubicBezTo>
                      <a:pt x="369" y="2"/>
                      <a:pt x="366" y="3"/>
                      <a:pt x="362" y="3"/>
                    </a:cubicBezTo>
                    <a:cubicBezTo>
                      <a:pt x="340" y="5"/>
                      <a:pt x="318" y="5"/>
                      <a:pt x="297" y="5"/>
                    </a:cubicBezTo>
                    <a:cubicBezTo>
                      <a:pt x="238" y="5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85"/>
              <p:cNvSpPr/>
              <p:nvPr/>
            </p:nvSpPr>
            <p:spPr>
              <a:xfrm>
                <a:off x="1201010" y="3724697"/>
                <a:ext cx="2214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4" extrusionOk="0">
                    <a:moveTo>
                      <a:pt x="212" y="4"/>
                    </a:moveTo>
                    <a:cubicBezTo>
                      <a:pt x="209" y="4"/>
                      <a:pt x="205" y="4"/>
                      <a:pt x="202" y="5"/>
                    </a:cubicBezTo>
                    <a:cubicBezTo>
                      <a:pt x="136" y="21"/>
                      <a:pt x="62" y="1"/>
                      <a:pt x="1" y="79"/>
                    </a:cubicBezTo>
                    <a:cubicBezTo>
                      <a:pt x="37" y="133"/>
                      <a:pt x="79" y="143"/>
                      <a:pt x="120" y="143"/>
                    </a:cubicBezTo>
                    <a:cubicBezTo>
                      <a:pt x="144" y="143"/>
                      <a:pt x="167" y="140"/>
                      <a:pt x="190" y="140"/>
                    </a:cubicBezTo>
                    <a:cubicBezTo>
                      <a:pt x="231" y="140"/>
                      <a:pt x="263" y="111"/>
                      <a:pt x="272" y="54"/>
                    </a:cubicBezTo>
                    <a:cubicBezTo>
                      <a:pt x="261" y="18"/>
                      <a:pt x="237" y="4"/>
                      <a:pt x="212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85"/>
              <p:cNvSpPr/>
              <p:nvPr/>
            </p:nvSpPr>
            <p:spPr>
              <a:xfrm>
                <a:off x="1172271" y="3725837"/>
                <a:ext cx="19132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23" extrusionOk="0">
                    <a:moveTo>
                      <a:pt x="154" y="1"/>
                    </a:moveTo>
                    <a:cubicBezTo>
                      <a:pt x="103" y="1"/>
                      <a:pt x="53" y="10"/>
                      <a:pt x="1" y="56"/>
                    </a:cubicBezTo>
                    <a:cubicBezTo>
                      <a:pt x="48" y="101"/>
                      <a:pt x="94" y="123"/>
                      <a:pt x="137" y="123"/>
                    </a:cubicBezTo>
                    <a:cubicBezTo>
                      <a:pt x="165" y="123"/>
                      <a:pt x="191" y="113"/>
                      <a:pt x="214" y="93"/>
                    </a:cubicBezTo>
                    <a:cubicBezTo>
                      <a:pt x="227" y="77"/>
                      <a:pt x="235" y="60"/>
                      <a:pt x="235" y="40"/>
                    </a:cubicBezTo>
                    <a:cubicBezTo>
                      <a:pt x="235" y="23"/>
                      <a:pt x="214" y="3"/>
                      <a:pt x="206" y="3"/>
                    </a:cubicBezTo>
                    <a:cubicBezTo>
                      <a:pt x="189" y="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85"/>
              <p:cNvSpPr/>
              <p:nvPr/>
            </p:nvSpPr>
            <p:spPr>
              <a:xfrm>
                <a:off x="1146219" y="3726407"/>
                <a:ext cx="1717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32" extrusionOk="0">
                    <a:moveTo>
                      <a:pt x="75" y="0"/>
                    </a:moveTo>
                    <a:cubicBezTo>
                      <a:pt x="46" y="0"/>
                      <a:pt x="13" y="16"/>
                      <a:pt x="1" y="82"/>
                    </a:cubicBezTo>
                    <a:cubicBezTo>
                      <a:pt x="30" y="94"/>
                      <a:pt x="58" y="107"/>
                      <a:pt x="83" y="123"/>
                    </a:cubicBezTo>
                    <a:cubicBezTo>
                      <a:pt x="95" y="129"/>
                      <a:pt x="106" y="131"/>
                      <a:pt x="117" y="131"/>
                    </a:cubicBezTo>
                    <a:cubicBezTo>
                      <a:pt x="146" y="131"/>
                      <a:pt x="170" y="112"/>
                      <a:pt x="194" y="82"/>
                    </a:cubicBezTo>
                    <a:cubicBezTo>
                      <a:pt x="210" y="58"/>
                      <a:pt x="202" y="29"/>
                      <a:pt x="186" y="21"/>
                    </a:cubicBezTo>
                    <a:cubicBezTo>
                      <a:pt x="149" y="8"/>
                      <a:pt x="112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85"/>
              <p:cNvSpPr/>
              <p:nvPr/>
            </p:nvSpPr>
            <p:spPr>
              <a:xfrm>
                <a:off x="1231784" y="3725430"/>
                <a:ext cx="14736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36" extrusionOk="0">
                    <a:moveTo>
                      <a:pt x="101" y="1"/>
                    </a:moveTo>
                    <a:cubicBezTo>
                      <a:pt x="59" y="1"/>
                      <a:pt x="17" y="24"/>
                      <a:pt x="0" y="61"/>
                    </a:cubicBezTo>
                    <a:cubicBezTo>
                      <a:pt x="28" y="113"/>
                      <a:pt x="59" y="135"/>
                      <a:pt x="95" y="135"/>
                    </a:cubicBezTo>
                    <a:cubicBezTo>
                      <a:pt x="108" y="135"/>
                      <a:pt x="122" y="132"/>
                      <a:pt x="136" y="127"/>
                    </a:cubicBezTo>
                    <a:cubicBezTo>
                      <a:pt x="164" y="111"/>
                      <a:pt x="181" y="82"/>
                      <a:pt x="177" y="53"/>
                    </a:cubicBezTo>
                    <a:cubicBezTo>
                      <a:pt x="177" y="24"/>
                      <a:pt x="156" y="4"/>
                      <a:pt x="127" y="4"/>
                    </a:cubicBezTo>
                    <a:cubicBezTo>
                      <a:pt x="119" y="2"/>
                      <a:pt x="110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85"/>
              <p:cNvSpPr/>
              <p:nvPr/>
            </p:nvSpPr>
            <p:spPr>
              <a:xfrm>
                <a:off x="1315639" y="3725674"/>
                <a:ext cx="1139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0" extrusionOk="0">
                    <a:moveTo>
                      <a:pt x="70" y="0"/>
                    </a:moveTo>
                    <a:cubicBezTo>
                      <a:pt x="58" y="0"/>
                      <a:pt x="45" y="3"/>
                      <a:pt x="33" y="9"/>
                    </a:cubicBezTo>
                    <a:cubicBezTo>
                      <a:pt x="17" y="21"/>
                      <a:pt x="4" y="38"/>
                      <a:pt x="0" y="62"/>
                    </a:cubicBezTo>
                    <a:cubicBezTo>
                      <a:pt x="4" y="83"/>
                      <a:pt x="17" y="99"/>
                      <a:pt x="33" y="112"/>
                    </a:cubicBezTo>
                    <a:cubicBezTo>
                      <a:pt x="44" y="117"/>
                      <a:pt x="54" y="120"/>
                      <a:pt x="64" y="120"/>
                    </a:cubicBezTo>
                    <a:cubicBezTo>
                      <a:pt x="91" y="120"/>
                      <a:pt x="116" y="97"/>
                      <a:pt x="140" y="46"/>
                    </a:cubicBezTo>
                    <a:cubicBezTo>
                      <a:pt x="128" y="17"/>
                      <a:pt x="10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85"/>
              <p:cNvSpPr/>
              <p:nvPr/>
            </p:nvSpPr>
            <p:spPr>
              <a:xfrm>
                <a:off x="1330944" y="3726000"/>
                <a:ext cx="9118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3" extrusionOk="0">
                    <a:moveTo>
                      <a:pt x="42" y="1"/>
                    </a:moveTo>
                    <a:cubicBezTo>
                      <a:pt x="30" y="13"/>
                      <a:pt x="17" y="26"/>
                      <a:pt x="9" y="42"/>
                    </a:cubicBezTo>
                    <a:cubicBezTo>
                      <a:pt x="1" y="67"/>
                      <a:pt x="38" y="112"/>
                      <a:pt x="58" y="112"/>
                    </a:cubicBezTo>
                    <a:cubicBezTo>
                      <a:pt x="60" y="112"/>
                      <a:pt x="61" y="112"/>
                      <a:pt x="62" y="112"/>
                    </a:cubicBezTo>
                    <a:cubicBezTo>
                      <a:pt x="86" y="112"/>
                      <a:pt x="112" y="77"/>
                      <a:pt x="108" y="50"/>
                    </a:cubicBezTo>
                    <a:cubicBezTo>
                      <a:pt x="104" y="21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85"/>
              <p:cNvSpPr/>
              <p:nvPr/>
            </p:nvSpPr>
            <p:spPr>
              <a:xfrm>
                <a:off x="1297565" y="3726733"/>
                <a:ext cx="8793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1" extrusionOk="0">
                    <a:moveTo>
                      <a:pt x="50" y="1"/>
                    </a:moveTo>
                    <a:cubicBezTo>
                      <a:pt x="37" y="1"/>
                      <a:pt x="25" y="13"/>
                      <a:pt x="1" y="37"/>
                    </a:cubicBezTo>
                    <a:cubicBezTo>
                      <a:pt x="19" y="66"/>
                      <a:pt x="29" y="81"/>
                      <a:pt x="42" y="81"/>
                    </a:cubicBezTo>
                    <a:cubicBezTo>
                      <a:pt x="56" y="81"/>
                      <a:pt x="73" y="67"/>
                      <a:pt x="107" y="41"/>
                    </a:cubicBezTo>
                    <a:cubicBezTo>
                      <a:pt x="78" y="14"/>
                      <a:pt x="64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85"/>
              <p:cNvSpPr/>
              <p:nvPr/>
            </p:nvSpPr>
            <p:spPr>
              <a:xfrm>
                <a:off x="1241798" y="3468492"/>
                <a:ext cx="253274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90" extrusionOk="0">
                    <a:moveTo>
                      <a:pt x="833" y="0"/>
                    </a:moveTo>
                    <a:cubicBezTo>
                      <a:pt x="776" y="0"/>
                      <a:pt x="718" y="17"/>
                      <a:pt x="665" y="21"/>
                    </a:cubicBezTo>
                    <a:cubicBezTo>
                      <a:pt x="552" y="29"/>
                      <a:pt x="438" y="46"/>
                      <a:pt x="324" y="46"/>
                    </a:cubicBezTo>
                    <a:cubicBezTo>
                      <a:pt x="272" y="46"/>
                      <a:pt x="220" y="42"/>
                      <a:pt x="169" y="33"/>
                    </a:cubicBezTo>
                    <a:cubicBezTo>
                      <a:pt x="145" y="27"/>
                      <a:pt x="118" y="23"/>
                      <a:pt x="93" y="23"/>
                    </a:cubicBezTo>
                    <a:cubicBezTo>
                      <a:pt x="84" y="23"/>
                      <a:pt x="75" y="24"/>
                      <a:pt x="66" y="25"/>
                    </a:cubicBezTo>
                    <a:cubicBezTo>
                      <a:pt x="41" y="29"/>
                      <a:pt x="21" y="37"/>
                      <a:pt x="0" y="45"/>
                    </a:cubicBezTo>
                    <a:cubicBezTo>
                      <a:pt x="9" y="111"/>
                      <a:pt x="29" y="140"/>
                      <a:pt x="70" y="144"/>
                    </a:cubicBezTo>
                    <a:cubicBezTo>
                      <a:pt x="160" y="152"/>
                      <a:pt x="251" y="169"/>
                      <a:pt x="341" y="169"/>
                    </a:cubicBezTo>
                    <a:cubicBezTo>
                      <a:pt x="448" y="169"/>
                      <a:pt x="558" y="152"/>
                      <a:pt x="665" y="148"/>
                    </a:cubicBezTo>
                    <a:cubicBezTo>
                      <a:pt x="694" y="148"/>
                      <a:pt x="718" y="160"/>
                      <a:pt x="747" y="160"/>
                    </a:cubicBezTo>
                    <a:cubicBezTo>
                      <a:pt x="892" y="160"/>
                      <a:pt x="1035" y="148"/>
                      <a:pt x="1177" y="148"/>
                    </a:cubicBezTo>
                    <a:cubicBezTo>
                      <a:pt x="1220" y="148"/>
                      <a:pt x="1263" y="149"/>
                      <a:pt x="1305" y="152"/>
                    </a:cubicBezTo>
                    <a:cubicBezTo>
                      <a:pt x="1469" y="160"/>
                      <a:pt x="1638" y="169"/>
                      <a:pt x="1802" y="173"/>
                    </a:cubicBezTo>
                    <a:cubicBezTo>
                      <a:pt x="1943" y="180"/>
                      <a:pt x="2076" y="190"/>
                      <a:pt x="2212" y="190"/>
                    </a:cubicBezTo>
                    <a:cubicBezTo>
                      <a:pt x="2234" y="190"/>
                      <a:pt x="2256" y="190"/>
                      <a:pt x="2278" y="189"/>
                    </a:cubicBezTo>
                    <a:cubicBezTo>
                      <a:pt x="2368" y="185"/>
                      <a:pt x="2462" y="177"/>
                      <a:pt x="2557" y="160"/>
                    </a:cubicBezTo>
                    <a:cubicBezTo>
                      <a:pt x="2610" y="153"/>
                      <a:pt x="2664" y="142"/>
                      <a:pt x="2718" y="142"/>
                    </a:cubicBezTo>
                    <a:cubicBezTo>
                      <a:pt x="2756" y="142"/>
                      <a:pt x="2794" y="147"/>
                      <a:pt x="2832" y="164"/>
                    </a:cubicBezTo>
                    <a:cubicBezTo>
                      <a:pt x="2841" y="161"/>
                      <a:pt x="2850" y="160"/>
                      <a:pt x="2859" y="160"/>
                    </a:cubicBezTo>
                    <a:cubicBezTo>
                      <a:pt x="2884" y="160"/>
                      <a:pt x="2911" y="169"/>
                      <a:pt x="2937" y="169"/>
                    </a:cubicBezTo>
                    <a:cubicBezTo>
                      <a:pt x="2959" y="169"/>
                      <a:pt x="2980" y="163"/>
                      <a:pt x="3000" y="140"/>
                    </a:cubicBezTo>
                    <a:cubicBezTo>
                      <a:pt x="3003" y="136"/>
                      <a:pt x="3007" y="134"/>
                      <a:pt x="3012" y="134"/>
                    </a:cubicBezTo>
                    <a:cubicBezTo>
                      <a:pt x="3021" y="134"/>
                      <a:pt x="3034" y="140"/>
                      <a:pt x="3045" y="140"/>
                    </a:cubicBezTo>
                    <a:cubicBezTo>
                      <a:pt x="3048" y="140"/>
                      <a:pt x="3051" y="140"/>
                      <a:pt x="3054" y="140"/>
                    </a:cubicBezTo>
                    <a:cubicBezTo>
                      <a:pt x="3082" y="140"/>
                      <a:pt x="3100" y="123"/>
                      <a:pt x="3111" y="87"/>
                    </a:cubicBezTo>
                    <a:cubicBezTo>
                      <a:pt x="3104" y="50"/>
                      <a:pt x="3084" y="30"/>
                      <a:pt x="3059" y="30"/>
                    </a:cubicBezTo>
                    <a:cubicBezTo>
                      <a:pt x="3053" y="30"/>
                      <a:pt x="3047" y="31"/>
                      <a:pt x="3041" y="33"/>
                    </a:cubicBezTo>
                    <a:cubicBezTo>
                      <a:pt x="3029" y="36"/>
                      <a:pt x="3018" y="37"/>
                      <a:pt x="3006" y="37"/>
                    </a:cubicBezTo>
                    <a:cubicBezTo>
                      <a:pt x="2985" y="37"/>
                      <a:pt x="2964" y="33"/>
                      <a:pt x="2942" y="25"/>
                    </a:cubicBezTo>
                    <a:cubicBezTo>
                      <a:pt x="2886" y="12"/>
                      <a:pt x="2826" y="6"/>
                      <a:pt x="2768" y="6"/>
                    </a:cubicBezTo>
                    <a:cubicBezTo>
                      <a:pt x="2732" y="6"/>
                      <a:pt x="2697" y="8"/>
                      <a:pt x="2663" y="13"/>
                    </a:cubicBezTo>
                    <a:cubicBezTo>
                      <a:pt x="2569" y="29"/>
                      <a:pt x="2475" y="25"/>
                      <a:pt x="2380" y="33"/>
                    </a:cubicBezTo>
                    <a:cubicBezTo>
                      <a:pt x="2339" y="37"/>
                      <a:pt x="2302" y="45"/>
                      <a:pt x="2261" y="45"/>
                    </a:cubicBezTo>
                    <a:lnTo>
                      <a:pt x="1962" y="45"/>
                    </a:lnTo>
                    <a:cubicBezTo>
                      <a:pt x="1736" y="41"/>
                      <a:pt x="1514" y="33"/>
                      <a:pt x="1293" y="21"/>
                    </a:cubicBezTo>
                    <a:cubicBezTo>
                      <a:pt x="1141" y="17"/>
                      <a:pt x="985" y="4"/>
                      <a:pt x="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85"/>
              <p:cNvSpPr/>
              <p:nvPr/>
            </p:nvSpPr>
            <p:spPr>
              <a:xfrm>
                <a:off x="1100140" y="3468655"/>
                <a:ext cx="1370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56" extrusionOk="0">
                    <a:moveTo>
                      <a:pt x="934" y="1"/>
                    </a:moveTo>
                    <a:cubicBezTo>
                      <a:pt x="884" y="1"/>
                      <a:pt x="834" y="5"/>
                      <a:pt x="784" y="19"/>
                    </a:cubicBezTo>
                    <a:cubicBezTo>
                      <a:pt x="755" y="14"/>
                      <a:pt x="726" y="12"/>
                      <a:pt x="697" y="12"/>
                    </a:cubicBezTo>
                    <a:cubicBezTo>
                      <a:pt x="591" y="12"/>
                      <a:pt x="485" y="38"/>
                      <a:pt x="377" y="38"/>
                    </a:cubicBezTo>
                    <a:cubicBezTo>
                      <a:pt x="347" y="38"/>
                      <a:pt x="318" y="36"/>
                      <a:pt x="288" y="31"/>
                    </a:cubicBezTo>
                    <a:cubicBezTo>
                      <a:pt x="259" y="27"/>
                      <a:pt x="229" y="25"/>
                      <a:pt x="200" y="25"/>
                    </a:cubicBezTo>
                    <a:cubicBezTo>
                      <a:pt x="170" y="25"/>
                      <a:pt x="140" y="27"/>
                      <a:pt x="111" y="31"/>
                    </a:cubicBezTo>
                    <a:cubicBezTo>
                      <a:pt x="70" y="35"/>
                      <a:pt x="29" y="52"/>
                      <a:pt x="1" y="80"/>
                    </a:cubicBezTo>
                    <a:cubicBezTo>
                      <a:pt x="24" y="114"/>
                      <a:pt x="65" y="137"/>
                      <a:pt x="106" y="137"/>
                    </a:cubicBezTo>
                    <a:cubicBezTo>
                      <a:pt x="115" y="137"/>
                      <a:pt x="123" y="136"/>
                      <a:pt x="132" y="134"/>
                    </a:cubicBezTo>
                    <a:cubicBezTo>
                      <a:pt x="148" y="132"/>
                      <a:pt x="164" y="131"/>
                      <a:pt x="179" y="131"/>
                    </a:cubicBezTo>
                    <a:cubicBezTo>
                      <a:pt x="194" y="131"/>
                      <a:pt x="210" y="132"/>
                      <a:pt x="226" y="134"/>
                    </a:cubicBezTo>
                    <a:lnTo>
                      <a:pt x="329" y="138"/>
                    </a:lnTo>
                    <a:lnTo>
                      <a:pt x="456" y="146"/>
                    </a:lnTo>
                    <a:cubicBezTo>
                      <a:pt x="464" y="148"/>
                      <a:pt x="472" y="149"/>
                      <a:pt x="481" y="149"/>
                    </a:cubicBezTo>
                    <a:cubicBezTo>
                      <a:pt x="489" y="149"/>
                      <a:pt x="497" y="148"/>
                      <a:pt x="505" y="146"/>
                    </a:cubicBezTo>
                    <a:cubicBezTo>
                      <a:pt x="546" y="135"/>
                      <a:pt x="587" y="131"/>
                      <a:pt x="629" y="131"/>
                    </a:cubicBezTo>
                    <a:cubicBezTo>
                      <a:pt x="692" y="131"/>
                      <a:pt x="757" y="139"/>
                      <a:pt x="821" y="142"/>
                    </a:cubicBezTo>
                    <a:cubicBezTo>
                      <a:pt x="838" y="138"/>
                      <a:pt x="858" y="134"/>
                      <a:pt x="875" y="130"/>
                    </a:cubicBezTo>
                    <a:cubicBezTo>
                      <a:pt x="907" y="119"/>
                      <a:pt x="941" y="114"/>
                      <a:pt x="975" y="114"/>
                    </a:cubicBezTo>
                    <a:cubicBezTo>
                      <a:pt x="1008" y="114"/>
                      <a:pt x="1041" y="119"/>
                      <a:pt x="1072" y="130"/>
                    </a:cubicBezTo>
                    <a:cubicBezTo>
                      <a:pt x="1086" y="133"/>
                      <a:pt x="1101" y="135"/>
                      <a:pt x="1117" y="135"/>
                    </a:cubicBezTo>
                    <a:cubicBezTo>
                      <a:pt x="1123" y="135"/>
                      <a:pt x="1130" y="135"/>
                      <a:pt x="1137" y="134"/>
                    </a:cubicBezTo>
                    <a:cubicBezTo>
                      <a:pt x="1159" y="130"/>
                      <a:pt x="1181" y="128"/>
                      <a:pt x="1203" y="128"/>
                    </a:cubicBezTo>
                    <a:cubicBezTo>
                      <a:pt x="1252" y="128"/>
                      <a:pt x="1301" y="137"/>
                      <a:pt x="1346" y="154"/>
                    </a:cubicBezTo>
                    <a:cubicBezTo>
                      <a:pt x="1352" y="155"/>
                      <a:pt x="1358" y="156"/>
                      <a:pt x="1364" y="156"/>
                    </a:cubicBezTo>
                    <a:cubicBezTo>
                      <a:pt x="1380" y="156"/>
                      <a:pt x="1396" y="152"/>
                      <a:pt x="1408" y="146"/>
                    </a:cubicBezTo>
                    <a:cubicBezTo>
                      <a:pt x="1433" y="130"/>
                      <a:pt x="1453" y="113"/>
                      <a:pt x="1474" y="97"/>
                    </a:cubicBezTo>
                    <a:cubicBezTo>
                      <a:pt x="1536" y="129"/>
                      <a:pt x="1572" y="146"/>
                      <a:pt x="1599" y="146"/>
                    </a:cubicBezTo>
                    <a:cubicBezTo>
                      <a:pt x="1631" y="146"/>
                      <a:pt x="1650" y="122"/>
                      <a:pt x="1683" y="68"/>
                    </a:cubicBezTo>
                    <a:cubicBezTo>
                      <a:pt x="1683" y="31"/>
                      <a:pt x="1667" y="15"/>
                      <a:pt x="1642" y="15"/>
                    </a:cubicBezTo>
                    <a:lnTo>
                      <a:pt x="1584" y="15"/>
                    </a:lnTo>
                    <a:cubicBezTo>
                      <a:pt x="1542" y="25"/>
                      <a:pt x="1500" y="29"/>
                      <a:pt x="1457" y="29"/>
                    </a:cubicBezTo>
                    <a:cubicBezTo>
                      <a:pt x="1385" y="29"/>
                      <a:pt x="1312" y="19"/>
                      <a:pt x="1240" y="19"/>
                    </a:cubicBezTo>
                    <a:cubicBezTo>
                      <a:pt x="1139" y="19"/>
                      <a:pt x="1036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85"/>
              <p:cNvSpPr/>
              <p:nvPr/>
            </p:nvSpPr>
            <p:spPr>
              <a:xfrm>
                <a:off x="968903" y="3470446"/>
                <a:ext cx="104941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" extrusionOk="0">
                    <a:moveTo>
                      <a:pt x="944" y="1"/>
                    </a:moveTo>
                    <a:cubicBezTo>
                      <a:pt x="829" y="1"/>
                      <a:pt x="714" y="1"/>
                      <a:pt x="599" y="5"/>
                    </a:cubicBezTo>
                    <a:cubicBezTo>
                      <a:pt x="538" y="5"/>
                      <a:pt x="476" y="21"/>
                      <a:pt x="414" y="21"/>
                    </a:cubicBezTo>
                    <a:cubicBezTo>
                      <a:pt x="363" y="24"/>
                      <a:pt x="312" y="24"/>
                      <a:pt x="261" y="24"/>
                    </a:cubicBezTo>
                    <a:cubicBezTo>
                      <a:pt x="209" y="24"/>
                      <a:pt x="158" y="24"/>
                      <a:pt x="107" y="26"/>
                    </a:cubicBezTo>
                    <a:cubicBezTo>
                      <a:pt x="101" y="25"/>
                      <a:pt x="95" y="25"/>
                      <a:pt x="88" y="25"/>
                    </a:cubicBezTo>
                    <a:cubicBezTo>
                      <a:pt x="57" y="25"/>
                      <a:pt x="24" y="34"/>
                      <a:pt x="0" y="54"/>
                    </a:cubicBezTo>
                    <a:cubicBezTo>
                      <a:pt x="45" y="110"/>
                      <a:pt x="95" y="126"/>
                      <a:pt x="146" y="126"/>
                    </a:cubicBezTo>
                    <a:cubicBezTo>
                      <a:pt x="178" y="126"/>
                      <a:pt x="210" y="120"/>
                      <a:pt x="242" y="112"/>
                    </a:cubicBezTo>
                    <a:cubicBezTo>
                      <a:pt x="255" y="106"/>
                      <a:pt x="270" y="103"/>
                      <a:pt x="284" y="103"/>
                    </a:cubicBezTo>
                    <a:cubicBezTo>
                      <a:pt x="300" y="103"/>
                      <a:pt x="317" y="107"/>
                      <a:pt x="332" y="116"/>
                    </a:cubicBezTo>
                    <a:cubicBezTo>
                      <a:pt x="345" y="125"/>
                      <a:pt x="362" y="130"/>
                      <a:pt x="378" y="130"/>
                    </a:cubicBezTo>
                    <a:cubicBezTo>
                      <a:pt x="383" y="130"/>
                      <a:pt x="389" y="129"/>
                      <a:pt x="394" y="128"/>
                    </a:cubicBezTo>
                    <a:cubicBezTo>
                      <a:pt x="426" y="114"/>
                      <a:pt x="458" y="109"/>
                      <a:pt x="491" y="109"/>
                    </a:cubicBezTo>
                    <a:cubicBezTo>
                      <a:pt x="537" y="109"/>
                      <a:pt x="584" y="118"/>
                      <a:pt x="631" y="118"/>
                    </a:cubicBezTo>
                    <a:cubicBezTo>
                      <a:pt x="643" y="118"/>
                      <a:pt x="656" y="118"/>
                      <a:pt x="669" y="116"/>
                    </a:cubicBezTo>
                    <a:cubicBezTo>
                      <a:pt x="716" y="112"/>
                      <a:pt x="763" y="110"/>
                      <a:pt x="810" y="110"/>
                    </a:cubicBezTo>
                    <a:cubicBezTo>
                      <a:pt x="858" y="110"/>
                      <a:pt x="905" y="112"/>
                      <a:pt x="952" y="116"/>
                    </a:cubicBezTo>
                    <a:cubicBezTo>
                      <a:pt x="977" y="116"/>
                      <a:pt x="1001" y="112"/>
                      <a:pt x="1026" y="108"/>
                    </a:cubicBezTo>
                    <a:lnTo>
                      <a:pt x="1186" y="95"/>
                    </a:lnTo>
                    <a:cubicBezTo>
                      <a:pt x="1188" y="95"/>
                      <a:pt x="1191" y="95"/>
                      <a:pt x="1193" y="95"/>
                    </a:cubicBezTo>
                    <a:cubicBezTo>
                      <a:pt x="1205" y="95"/>
                      <a:pt x="1219" y="98"/>
                      <a:pt x="1231" y="98"/>
                    </a:cubicBezTo>
                    <a:cubicBezTo>
                      <a:pt x="1252" y="98"/>
                      <a:pt x="1271" y="90"/>
                      <a:pt x="1280" y="50"/>
                    </a:cubicBezTo>
                    <a:cubicBezTo>
                      <a:pt x="1288" y="13"/>
                      <a:pt x="1260" y="1"/>
                      <a:pt x="1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85"/>
              <p:cNvSpPr/>
              <p:nvPr/>
            </p:nvSpPr>
            <p:spPr>
              <a:xfrm>
                <a:off x="907029" y="3472156"/>
                <a:ext cx="41195" cy="838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3" extrusionOk="0">
                    <a:moveTo>
                      <a:pt x="356" y="1"/>
                    </a:moveTo>
                    <a:cubicBezTo>
                      <a:pt x="258" y="1"/>
                      <a:pt x="162" y="5"/>
                      <a:pt x="67" y="5"/>
                    </a:cubicBezTo>
                    <a:cubicBezTo>
                      <a:pt x="46" y="9"/>
                      <a:pt x="21" y="17"/>
                      <a:pt x="1" y="29"/>
                    </a:cubicBezTo>
                    <a:cubicBezTo>
                      <a:pt x="13" y="70"/>
                      <a:pt x="46" y="95"/>
                      <a:pt x="87" y="99"/>
                    </a:cubicBezTo>
                    <a:cubicBezTo>
                      <a:pt x="116" y="101"/>
                      <a:pt x="144" y="102"/>
                      <a:pt x="171" y="102"/>
                    </a:cubicBezTo>
                    <a:cubicBezTo>
                      <a:pt x="199" y="102"/>
                      <a:pt x="227" y="101"/>
                      <a:pt x="255" y="99"/>
                    </a:cubicBezTo>
                    <a:cubicBezTo>
                      <a:pt x="289" y="89"/>
                      <a:pt x="323" y="85"/>
                      <a:pt x="356" y="85"/>
                    </a:cubicBezTo>
                    <a:cubicBezTo>
                      <a:pt x="380" y="85"/>
                      <a:pt x="404" y="87"/>
                      <a:pt x="428" y="91"/>
                    </a:cubicBezTo>
                    <a:cubicBezTo>
                      <a:pt x="432" y="92"/>
                      <a:pt x="437" y="92"/>
                      <a:pt x="441" y="92"/>
                    </a:cubicBezTo>
                    <a:cubicBezTo>
                      <a:pt x="470" y="92"/>
                      <a:pt x="491" y="66"/>
                      <a:pt x="506" y="5"/>
                    </a:cubicBezTo>
                    <a:cubicBezTo>
                      <a:pt x="455" y="2"/>
                      <a:pt x="405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85"/>
              <p:cNvSpPr/>
              <p:nvPr/>
            </p:nvSpPr>
            <p:spPr>
              <a:xfrm>
                <a:off x="954167" y="3472400"/>
                <a:ext cx="7978" cy="7246"/>
              </a:xfrm>
              <a:custGeom>
                <a:avLst/>
                <a:gdLst/>
                <a:ahLst/>
                <a:cxnLst/>
                <a:rect l="l" t="t" r="r" b="b"/>
                <a:pathLst>
                  <a:path w="98" h="89" extrusionOk="0">
                    <a:moveTo>
                      <a:pt x="59" y="1"/>
                    </a:moveTo>
                    <a:cubicBezTo>
                      <a:pt x="56" y="1"/>
                      <a:pt x="53" y="1"/>
                      <a:pt x="50" y="2"/>
                    </a:cubicBezTo>
                    <a:cubicBezTo>
                      <a:pt x="33" y="6"/>
                      <a:pt x="17" y="18"/>
                      <a:pt x="9" y="34"/>
                    </a:cubicBezTo>
                    <a:cubicBezTo>
                      <a:pt x="1" y="58"/>
                      <a:pt x="26" y="88"/>
                      <a:pt x="60" y="88"/>
                    </a:cubicBezTo>
                    <a:cubicBezTo>
                      <a:pt x="62" y="88"/>
                      <a:pt x="64" y="88"/>
                      <a:pt x="66" y="88"/>
                    </a:cubicBezTo>
                    <a:cubicBezTo>
                      <a:pt x="70" y="80"/>
                      <a:pt x="87" y="63"/>
                      <a:pt x="91" y="47"/>
                    </a:cubicBezTo>
                    <a:cubicBezTo>
                      <a:pt x="98" y="12"/>
                      <a:pt x="78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85"/>
              <p:cNvSpPr/>
              <p:nvPr/>
            </p:nvSpPr>
            <p:spPr>
              <a:xfrm>
                <a:off x="1085079" y="3471505"/>
                <a:ext cx="8793" cy="586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79" y="0"/>
                    </a:moveTo>
                    <a:cubicBezTo>
                      <a:pt x="58" y="4"/>
                      <a:pt x="38" y="4"/>
                      <a:pt x="17" y="13"/>
                    </a:cubicBezTo>
                    <a:cubicBezTo>
                      <a:pt x="13" y="13"/>
                      <a:pt x="9" y="29"/>
                      <a:pt x="1" y="45"/>
                    </a:cubicBezTo>
                    <a:cubicBezTo>
                      <a:pt x="15" y="62"/>
                      <a:pt x="37" y="72"/>
                      <a:pt x="59" y="72"/>
                    </a:cubicBezTo>
                    <a:cubicBezTo>
                      <a:pt x="69" y="72"/>
                      <a:pt x="78" y="70"/>
                      <a:pt x="87" y="66"/>
                    </a:cubicBezTo>
                    <a:cubicBezTo>
                      <a:pt x="104" y="54"/>
                      <a:pt x="108" y="29"/>
                      <a:pt x="95" y="13"/>
                    </a:cubicBezTo>
                    <a:cubicBezTo>
                      <a:pt x="91" y="8"/>
                      <a:pt x="87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85"/>
              <p:cNvSpPr/>
              <p:nvPr/>
            </p:nvSpPr>
            <p:spPr>
              <a:xfrm>
                <a:off x="1343319" y="3804889"/>
                <a:ext cx="215906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8" extrusionOk="0">
                    <a:moveTo>
                      <a:pt x="2606" y="0"/>
                    </a:moveTo>
                    <a:cubicBezTo>
                      <a:pt x="2516" y="0"/>
                      <a:pt x="2426" y="17"/>
                      <a:pt x="2336" y="21"/>
                    </a:cubicBezTo>
                    <a:cubicBezTo>
                      <a:pt x="2327" y="22"/>
                      <a:pt x="2319" y="22"/>
                      <a:pt x="2311" y="22"/>
                    </a:cubicBezTo>
                    <a:cubicBezTo>
                      <a:pt x="2278" y="22"/>
                      <a:pt x="2245" y="17"/>
                      <a:pt x="2212" y="17"/>
                    </a:cubicBezTo>
                    <a:cubicBezTo>
                      <a:pt x="2196" y="17"/>
                      <a:pt x="2180" y="21"/>
                      <a:pt x="2159" y="21"/>
                    </a:cubicBezTo>
                    <a:lnTo>
                      <a:pt x="1954" y="21"/>
                    </a:lnTo>
                    <a:cubicBezTo>
                      <a:pt x="1909" y="17"/>
                      <a:pt x="1860" y="9"/>
                      <a:pt x="1814" y="9"/>
                    </a:cubicBezTo>
                    <a:cubicBezTo>
                      <a:pt x="1630" y="17"/>
                      <a:pt x="1445" y="25"/>
                      <a:pt x="1265" y="33"/>
                    </a:cubicBezTo>
                    <a:cubicBezTo>
                      <a:pt x="1236" y="33"/>
                      <a:pt x="1211" y="33"/>
                      <a:pt x="1187" y="29"/>
                    </a:cubicBezTo>
                    <a:cubicBezTo>
                      <a:pt x="1162" y="25"/>
                      <a:pt x="1136" y="22"/>
                      <a:pt x="1110" y="22"/>
                    </a:cubicBezTo>
                    <a:cubicBezTo>
                      <a:pt x="1064" y="22"/>
                      <a:pt x="1018" y="30"/>
                      <a:pt x="973" y="45"/>
                    </a:cubicBezTo>
                    <a:cubicBezTo>
                      <a:pt x="965" y="45"/>
                      <a:pt x="953" y="50"/>
                      <a:pt x="945" y="50"/>
                    </a:cubicBezTo>
                    <a:cubicBezTo>
                      <a:pt x="797" y="58"/>
                      <a:pt x="649" y="54"/>
                      <a:pt x="505" y="70"/>
                    </a:cubicBezTo>
                    <a:cubicBezTo>
                      <a:pt x="455" y="76"/>
                      <a:pt x="405" y="78"/>
                      <a:pt x="356" y="78"/>
                    </a:cubicBezTo>
                    <a:cubicBezTo>
                      <a:pt x="301" y="78"/>
                      <a:pt x="247" y="76"/>
                      <a:pt x="193" y="76"/>
                    </a:cubicBezTo>
                    <a:cubicBezTo>
                      <a:pt x="163" y="76"/>
                      <a:pt x="133" y="76"/>
                      <a:pt x="103" y="78"/>
                    </a:cubicBezTo>
                    <a:cubicBezTo>
                      <a:pt x="98" y="78"/>
                      <a:pt x="93" y="78"/>
                      <a:pt x="88" y="78"/>
                    </a:cubicBezTo>
                    <a:cubicBezTo>
                      <a:pt x="53" y="78"/>
                      <a:pt x="22" y="91"/>
                      <a:pt x="1" y="119"/>
                    </a:cubicBezTo>
                    <a:cubicBezTo>
                      <a:pt x="13" y="148"/>
                      <a:pt x="21" y="177"/>
                      <a:pt x="34" y="205"/>
                    </a:cubicBezTo>
                    <a:cubicBezTo>
                      <a:pt x="38" y="205"/>
                      <a:pt x="46" y="210"/>
                      <a:pt x="50" y="210"/>
                    </a:cubicBezTo>
                    <a:cubicBezTo>
                      <a:pt x="61" y="208"/>
                      <a:pt x="73" y="208"/>
                      <a:pt x="85" y="208"/>
                    </a:cubicBezTo>
                    <a:cubicBezTo>
                      <a:pt x="103" y="208"/>
                      <a:pt x="122" y="209"/>
                      <a:pt x="140" y="209"/>
                    </a:cubicBezTo>
                    <a:cubicBezTo>
                      <a:pt x="179" y="209"/>
                      <a:pt x="218" y="204"/>
                      <a:pt x="255" y="177"/>
                    </a:cubicBezTo>
                    <a:cubicBezTo>
                      <a:pt x="258" y="174"/>
                      <a:pt x="261" y="173"/>
                      <a:pt x="265" y="173"/>
                    </a:cubicBezTo>
                    <a:cubicBezTo>
                      <a:pt x="276" y="173"/>
                      <a:pt x="291" y="179"/>
                      <a:pt x="309" y="185"/>
                    </a:cubicBezTo>
                    <a:cubicBezTo>
                      <a:pt x="349" y="211"/>
                      <a:pt x="398" y="225"/>
                      <a:pt x="449" y="225"/>
                    </a:cubicBezTo>
                    <a:cubicBezTo>
                      <a:pt x="471" y="225"/>
                      <a:pt x="492" y="223"/>
                      <a:pt x="514" y="218"/>
                    </a:cubicBezTo>
                    <a:cubicBezTo>
                      <a:pt x="543" y="210"/>
                      <a:pt x="573" y="206"/>
                      <a:pt x="603" y="206"/>
                    </a:cubicBezTo>
                    <a:cubicBezTo>
                      <a:pt x="637" y="206"/>
                      <a:pt x="672" y="211"/>
                      <a:pt x="707" y="222"/>
                    </a:cubicBezTo>
                    <a:cubicBezTo>
                      <a:pt x="719" y="224"/>
                      <a:pt x="732" y="225"/>
                      <a:pt x="746" y="225"/>
                    </a:cubicBezTo>
                    <a:cubicBezTo>
                      <a:pt x="760" y="225"/>
                      <a:pt x="774" y="224"/>
                      <a:pt x="789" y="222"/>
                    </a:cubicBezTo>
                    <a:cubicBezTo>
                      <a:pt x="806" y="222"/>
                      <a:pt x="828" y="208"/>
                      <a:pt x="850" y="208"/>
                    </a:cubicBezTo>
                    <a:cubicBezTo>
                      <a:pt x="854" y="208"/>
                      <a:pt x="858" y="208"/>
                      <a:pt x="862" y="210"/>
                    </a:cubicBezTo>
                    <a:cubicBezTo>
                      <a:pt x="901" y="220"/>
                      <a:pt x="940" y="224"/>
                      <a:pt x="979" y="224"/>
                    </a:cubicBezTo>
                    <a:cubicBezTo>
                      <a:pt x="1061" y="224"/>
                      <a:pt x="1142" y="208"/>
                      <a:pt x="1224" y="208"/>
                    </a:cubicBezTo>
                    <a:cubicBezTo>
                      <a:pt x="1257" y="208"/>
                      <a:pt x="1289" y="211"/>
                      <a:pt x="1322" y="218"/>
                    </a:cubicBezTo>
                    <a:cubicBezTo>
                      <a:pt x="1356" y="223"/>
                      <a:pt x="1388" y="225"/>
                      <a:pt x="1420" y="225"/>
                    </a:cubicBezTo>
                    <a:cubicBezTo>
                      <a:pt x="1443" y="225"/>
                      <a:pt x="1466" y="224"/>
                      <a:pt x="1490" y="222"/>
                    </a:cubicBezTo>
                    <a:cubicBezTo>
                      <a:pt x="1617" y="230"/>
                      <a:pt x="1745" y="234"/>
                      <a:pt x="1872" y="247"/>
                    </a:cubicBezTo>
                    <a:cubicBezTo>
                      <a:pt x="1879" y="246"/>
                      <a:pt x="1887" y="246"/>
                      <a:pt x="1894" y="246"/>
                    </a:cubicBezTo>
                    <a:cubicBezTo>
                      <a:pt x="1932" y="246"/>
                      <a:pt x="1969" y="254"/>
                      <a:pt x="2003" y="271"/>
                    </a:cubicBezTo>
                    <a:cubicBezTo>
                      <a:pt x="2029" y="284"/>
                      <a:pt x="2053" y="288"/>
                      <a:pt x="2078" y="288"/>
                    </a:cubicBezTo>
                    <a:cubicBezTo>
                      <a:pt x="2117" y="288"/>
                      <a:pt x="2156" y="278"/>
                      <a:pt x="2196" y="275"/>
                    </a:cubicBezTo>
                    <a:cubicBezTo>
                      <a:pt x="2260" y="272"/>
                      <a:pt x="2326" y="269"/>
                      <a:pt x="2392" y="269"/>
                    </a:cubicBezTo>
                    <a:cubicBezTo>
                      <a:pt x="2420" y="269"/>
                      <a:pt x="2447" y="270"/>
                      <a:pt x="2475" y="271"/>
                    </a:cubicBezTo>
                    <a:cubicBezTo>
                      <a:pt x="2532" y="279"/>
                      <a:pt x="2590" y="288"/>
                      <a:pt x="2651" y="288"/>
                    </a:cubicBezTo>
                    <a:lnTo>
                      <a:pt x="2651" y="9"/>
                    </a:lnTo>
                    <a:cubicBezTo>
                      <a:pt x="2635" y="0"/>
                      <a:pt x="2619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85"/>
              <p:cNvSpPr/>
              <p:nvPr/>
            </p:nvSpPr>
            <p:spPr>
              <a:xfrm>
                <a:off x="1342993" y="3762310"/>
                <a:ext cx="215906" cy="23284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286" extrusionOk="0">
                    <a:moveTo>
                      <a:pt x="2414" y="1"/>
                    </a:moveTo>
                    <a:cubicBezTo>
                      <a:pt x="2404" y="1"/>
                      <a:pt x="2394" y="1"/>
                      <a:pt x="2385" y="2"/>
                    </a:cubicBezTo>
                    <a:cubicBezTo>
                      <a:pt x="2221" y="19"/>
                      <a:pt x="2056" y="35"/>
                      <a:pt x="1892" y="47"/>
                    </a:cubicBezTo>
                    <a:cubicBezTo>
                      <a:pt x="1880" y="48"/>
                      <a:pt x="1868" y="48"/>
                      <a:pt x="1856" y="48"/>
                    </a:cubicBezTo>
                    <a:cubicBezTo>
                      <a:pt x="1808" y="48"/>
                      <a:pt x="1761" y="43"/>
                      <a:pt x="1712" y="43"/>
                    </a:cubicBezTo>
                    <a:cubicBezTo>
                      <a:pt x="1642" y="43"/>
                      <a:pt x="1576" y="47"/>
                      <a:pt x="1507" y="56"/>
                    </a:cubicBezTo>
                    <a:cubicBezTo>
                      <a:pt x="1478" y="60"/>
                      <a:pt x="1448" y="62"/>
                      <a:pt x="1418" y="62"/>
                    </a:cubicBezTo>
                    <a:cubicBezTo>
                      <a:pt x="1389" y="62"/>
                      <a:pt x="1359" y="60"/>
                      <a:pt x="1330" y="56"/>
                    </a:cubicBezTo>
                    <a:cubicBezTo>
                      <a:pt x="1314" y="54"/>
                      <a:pt x="1297" y="54"/>
                      <a:pt x="1281" y="54"/>
                    </a:cubicBezTo>
                    <a:cubicBezTo>
                      <a:pt x="1236" y="54"/>
                      <a:pt x="1191" y="58"/>
                      <a:pt x="1145" y="64"/>
                    </a:cubicBezTo>
                    <a:cubicBezTo>
                      <a:pt x="1122" y="67"/>
                      <a:pt x="1097" y="70"/>
                      <a:pt x="1073" y="70"/>
                    </a:cubicBezTo>
                    <a:cubicBezTo>
                      <a:pt x="1062" y="70"/>
                      <a:pt x="1053" y="69"/>
                      <a:pt x="1043" y="68"/>
                    </a:cubicBezTo>
                    <a:cubicBezTo>
                      <a:pt x="981" y="60"/>
                      <a:pt x="920" y="56"/>
                      <a:pt x="859" y="56"/>
                    </a:cubicBezTo>
                    <a:cubicBezTo>
                      <a:pt x="798" y="56"/>
                      <a:pt x="737" y="60"/>
                      <a:pt x="678" y="68"/>
                    </a:cubicBezTo>
                    <a:cubicBezTo>
                      <a:pt x="526" y="84"/>
                      <a:pt x="370" y="88"/>
                      <a:pt x="218" y="97"/>
                    </a:cubicBezTo>
                    <a:cubicBezTo>
                      <a:pt x="181" y="97"/>
                      <a:pt x="148" y="88"/>
                      <a:pt x="116" y="80"/>
                    </a:cubicBezTo>
                    <a:cubicBezTo>
                      <a:pt x="109" y="79"/>
                      <a:pt x="103" y="79"/>
                      <a:pt x="97" y="79"/>
                    </a:cubicBezTo>
                    <a:cubicBezTo>
                      <a:pt x="55" y="79"/>
                      <a:pt x="19" y="102"/>
                      <a:pt x="1" y="142"/>
                    </a:cubicBezTo>
                    <a:cubicBezTo>
                      <a:pt x="13" y="170"/>
                      <a:pt x="25" y="199"/>
                      <a:pt x="42" y="232"/>
                    </a:cubicBezTo>
                    <a:cubicBezTo>
                      <a:pt x="75" y="228"/>
                      <a:pt x="116" y="232"/>
                      <a:pt x="140" y="211"/>
                    </a:cubicBezTo>
                    <a:cubicBezTo>
                      <a:pt x="158" y="198"/>
                      <a:pt x="179" y="192"/>
                      <a:pt x="199" y="192"/>
                    </a:cubicBezTo>
                    <a:cubicBezTo>
                      <a:pt x="216" y="192"/>
                      <a:pt x="232" y="196"/>
                      <a:pt x="247" y="203"/>
                    </a:cubicBezTo>
                    <a:cubicBezTo>
                      <a:pt x="305" y="222"/>
                      <a:pt x="366" y="231"/>
                      <a:pt x="427" y="231"/>
                    </a:cubicBezTo>
                    <a:cubicBezTo>
                      <a:pt x="448" y="231"/>
                      <a:pt x="468" y="230"/>
                      <a:pt x="489" y="228"/>
                    </a:cubicBezTo>
                    <a:cubicBezTo>
                      <a:pt x="551" y="228"/>
                      <a:pt x="616" y="224"/>
                      <a:pt x="678" y="216"/>
                    </a:cubicBezTo>
                    <a:cubicBezTo>
                      <a:pt x="699" y="212"/>
                      <a:pt x="719" y="211"/>
                      <a:pt x="740" y="211"/>
                    </a:cubicBezTo>
                    <a:cubicBezTo>
                      <a:pt x="812" y="211"/>
                      <a:pt x="882" y="228"/>
                      <a:pt x="953" y="228"/>
                    </a:cubicBezTo>
                    <a:cubicBezTo>
                      <a:pt x="1055" y="228"/>
                      <a:pt x="1156" y="251"/>
                      <a:pt x="1257" y="251"/>
                    </a:cubicBezTo>
                    <a:cubicBezTo>
                      <a:pt x="1286" y="251"/>
                      <a:pt x="1314" y="249"/>
                      <a:pt x="1342" y="244"/>
                    </a:cubicBezTo>
                    <a:cubicBezTo>
                      <a:pt x="1383" y="244"/>
                      <a:pt x="1429" y="248"/>
                      <a:pt x="1470" y="257"/>
                    </a:cubicBezTo>
                    <a:cubicBezTo>
                      <a:pt x="1510" y="260"/>
                      <a:pt x="1551" y="261"/>
                      <a:pt x="1590" y="261"/>
                    </a:cubicBezTo>
                    <a:cubicBezTo>
                      <a:pt x="1663" y="261"/>
                      <a:pt x="1735" y="256"/>
                      <a:pt x="1806" y="248"/>
                    </a:cubicBezTo>
                    <a:cubicBezTo>
                      <a:pt x="1832" y="247"/>
                      <a:pt x="1857" y="247"/>
                      <a:pt x="1882" y="247"/>
                    </a:cubicBezTo>
                    <a:cubicBezTo>
                      <a:pt x="1958" y="247"/>
                      <a:pt x="2032" y="251"/>
                      <a:pt x="2106" y="261"/>
                    </a:cubicBezTo>
                    <a:cubicBezTo>
                      <a:pt x="2192" y="269"/>
                      <a:pt x="2282" y="265"/>
                      <a:pt x="2368" y="269"/>
                    </a:cubicBezTo>
                    <a:cubicBezTo>
                      <a:pt x="2450" y="269"/>
                      <a:pt x="2528" y="273"/>
                      <a:pt x="2610" y="285"/>
                    </a:cubicBezTo>
                    <a:lnTo>
                      <a:pt x="2651" y="285"/>
                    </a:lnTo>
                    <a:lnTo>
                      <a:pt x="2651" y="43"/>
                    </a:lnTo>
                    <a:cubicBezTo>
                      <a:pt x="2575" y="29"/>
                      <a:pt x="2494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85"/>
              <p:cNvSpPr/>
              <p:nvPr/>
            </p:nvSpPr>
            <p:spPr>
              <a:xfrm>
                <a:off x="1377105" y="3847305"/>
                <a:ext cx="181468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297" extrusionOk="0">
                    <a:moveTo>
                      <a:pt x="2183" y="0"/>
                    </a:moveTo>
                    <a:cubicBezTo>
                      <a:pt x="2119" y="8"/>
                      <a:pt x="2054" y="19"/>
                      <a:pt x="1992" y="19"/>
                    </a:cubicBezTo>
                    <a:cubicBezTo>
                      <a:pt x="1955" y="19"/>
                      <a:pt x="1919" y="15"/>
                      <a:pt x="1884" y="5"/>
                    </a:cubicBezTo>
                    <a:cubicBezTo>
                      <a:pt x="1881" y="4"/>
                      <a:pt x="1878" y="4"/>
                      <a:pt x="1875" y="4"/>
                    </a:cubicBezTo>
                    <a:cubicBezTo>
                      <a:pt x="1856" y="4"/>
                      <a:pt x="1836" y="13"/>
                      <a:pt x="1818" y="13"/>
                    </a:cubicBezTo>
                    <a:cubicBezTo>
                      <a:pt x="1791" y="15"/>
                      <a:pt x="1766" y="16"/>
                      <a:pt x="1741" y="16"/>
                    </a:cubicBezTo>
                    <a:cubicBezTo>
                      <a:pt x="1715" y="16"/>
                      <a:pt x="1691" y="15"/>
                      <a:pt x="1666" y="13"/>
                    </a:cubicBezTo>
                    <a:cubicBezTo>
                      <a:pt x="1635" y="9"/>
                      <a:pt x="1603" y="7"/>
                      <a:pt x="1572" y="7"/>
                    </a:cubicBezTo>
                    <a:cubicBezTo>
                      <a:pt x="1534" y="7"/>
                      <a:pt x="1495" y="10"/>
                      <a:pt x="1457" y="17"/>
                    </a:cubicBezTo>
                    <a:cubicBezTo>
                      <a:pt x="1406" y="23"/>
                      <a:pt x="1355" y="27"/>
                      <a:pt x="1305" y="27"/>
                    </a:cubicBezTo>
                    <a:cubicBezTo>
                      <a:pt x="1287" y="27"/>
                      <a:pt x="1269" y="26"/>
                      <a:pt x="1252" y="25"/>
                    </a:cubicBezTo>
                    <a:cubicBezTo>
                      <a:pt x="1196" y="22"/>
                      <a:pt x="1140" y="21"/>
                      <a:pt x="1084" y="21"/>
                    </a:cubicBezTo>
                    <a:cubicBezTo>
                      <a:pt x="972" y="21"/>
                      <a:pt x="861" y="26"/>
                      <a:pt x="751" y="37"/>
                    </a:cubicBezTo>
                    <a:cubicBezTo>
                      <a:pt x="575" y="54"/>
                      <a:pt x="394" y="58"/>
                      <a:pt x="218" y="66"/>
                    </a:cubicBezTo>
                    <a:lnTo>
                      <a:pt x="123" y="66"/>
                    </a:lnTo>
                    <a:cubicBezTo>
                      <a:pt x="86" y="74"/>
                      <a:pt x="45" y="87"/>
                      <a:pt x="8" y="99"/>
                    </a:cubicBezTo>
                    <a:lnTo>
                      <a:pt x="0" y="128"/>
                    </a:lnTo>
                    <a:cubicBezTo>
                      <a:pt x="17" y="148"/>
                      <a:pt x="29" y="177"/>
                      <a:pt x="45" y="181"/>
                    </a:cubicBezTo>
                    <a:cubicBezTo>
                      <a:pt x="103" y="189"/>
                      <a:pt x="156" y="197"/>
                      <a:pt x="214" y="197"/>
                    </a:cubicBezTo>
                    <a:cubicBezTo>
                      <a:pt x="237" y="194"/>
                      <a:pt x="261" y="193"/>
                      <a:pt x="285" y="193"/>
                    </a:cubicBezTo>
                    <a:cubicBezTo>
                      <a:pt x="325" y="193"/>
                      <a:pt x="364" y="196"/>
                      <a:pt x="402" y="202"/>
                    </a:cubicBezTo>
                    <a:cubicBezTo>
                      <a:pt x="429" y="212"/>
                      <a:pt x="457" y="217"/>
                      <a:pt x="484" y="217"/>
                    </a:cubicBezTo>
                    <a:cubicBezTo>
                      <a:pt x="512" y="217"/>
                      <a:pt x="540" y="212"/>
                      <a:pt x="566" y="202"/>
                    </a:cubicBezTo>
                    <a:cubicBezTo>
                      <a:pt x="581" y="199"/>
                      <a:pt x="598" y="196"/>
                      <a:pt x="613" y="196"/>
                    </a:cubicBezTo>
                    <a:cubicBezTo>
                      <a:pt x="620" y="196"/>
                      <a:pt x="626" y="196"/>
                      <a:pt x="632" y="197"/>
                    </a:cubicBezTo>
                    <a:cubicBezTo>
                      <a:pt x="714" y="214"/>
                      <a:pt x="795" y="218"/>
                      <a:pt x="876" y="218"/>
                    </a:cubicBezTo>
                    <a:cubicBezTo>
                      <a:pt x="957" y="218"/>
                      <a:pt x="1038" y="214"/>
                      <a:pt x="1120" y="214"/>
                    </a:cubicBezTo>
                    <a:cubicBezTo>
                      <a:pt x="1243" y="214"/>
                      <a:pt x="1375" y="234"/>
                      <a:pt x="1494" y="243"/>
                    </a:cubicBezTo>
                    <a:cubicBezTo>
                      <a:pt x="1609" y="251"/>
                      <a:pt x="1728" y="251"/>
                      <a:pt x="1847" y="259"/>
                    </a:cubicBezTo>
                    <a:cubicBezTo>
                      <a:pt x="1857" y="258"/>
                      <a:pt x="1866" y="257"/>
                      <a:pt x="1876" y="257"/>
                    </a:cubicBezTo>
                    <a:cubicBezTo>
                      <a:pt x="1903" y="257"/>
                      <a:pt x="1930" y="261"/>
                      <a:pt x="1957" y="267"/>
                    </a:cubicBezTo>
                    <a:cubicBezTo>
                      <a:pt x="2033" y="285"/>
                      <a:pt x="2114" y="297"/>
                      <a:pt x="2193" y="297"/>
                    </a:cubicBezTo>
                    <a:cubicBezTo>
                      <a:pt x="2205" y="297"/>
                      <a:pt x="2217" y="296"/>
                      <a:pt x="2228" y="296"/>
                    </a:cubicBezTo>
                    <a:lnTo>
                      <a:pt x="2228" y="9"/>
                    </a:lnTo>
                    <a:cubicBezTo>
                      <a:pt x="2216" y="5"/>
                      <a:pt x="2200" y="0"/>
                      <a:pt x="2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85"/>
              <p:cNvSpPr/>
              <p:nvPr/>
            </p:nvSpPr>
            <p:spPr>
              <a:xfrm>
                <a:off x="1470974" y="3550800"/>
                <a:ext cx="87925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51" extrusionOk="0">
                    <a:moveTo>
                      <a:pt x="760" y="1"/>
                    </a:moveTo>
                    <a:cubicBezTo>
                      <a:pt x="670" y="1"/>
                      <a:pt x="582" y="20"/>
                      <a:pt x="493" y="40"/>
                    </a:cubicBezTo>
                    <a:cubicBezTo>
                      <a:pt x="476" y="40"/>
                      <a:pt x="456" y="36"/>
                      <a:pt x="439" y="32"/>
                    </a:cubicBezTo>
                    <a:cubicBezTo>
                      <a:pt x="415" y="32"/>
                      <a:pt x="390" y="27"/>
                      <a:pt x="365" y="27"/>
                    </a:cubicBezTo>
                    <a:cubicBezTo>
                      <a:pt x="279" y="32"/>
                      <a:pt x="197" y="40"/>
                      <a:pt x="111" y="44"/>
                    </a:cubicBezTo>
                    <a:cubicBezTo>
                      <a:pt x="78" y="44"/>
                      <a:pt x="45" y="48"/>
                      <a:pt x="0" y="52"/>
                    </a:cubicBezTo>
                    <a:cubicBezTo>
                      <a:pt x="13" y="89"/>
                      <a:pt x="13" y="118"/>
                      <a:pt x="25" y="130"/>
                    </a:cubicBezTo>
                    <a:cubicBezTo>
                      <a:pt x="48" y="149"/>
                      <a:pt x="78" y="176"/>
                      <a:pt x="109" y="176"/>
                    </a:cubicBezTo>
                    <a:cubicBezTo>
                      <a:pt x="111" y="176"/>
                      <a:pt x="113" y="175"/>
                      <a:pt x="115" y="175"/>
                    </a:cubicBezTo>
                    <a:cubicBezTo>
                      <a:pt x="126" y="174"/>
                      <a:pt x="138" y="174"/>
                      <a:pt x="149" y="174"/>
                    </a:cubicBezTo>
                    <a:cubicBezTo>
                      <a:pt x="205" y="174"/>
                      <a:pt x="262" y="182"/>
                      <a:pt x="316" y="196"/>
                    </a:cubicBezTo>
                    <a:cubicBezTo>
                      <a:pt x="328" y="200"/>
                      <a:pt x="341" y="204"/>
                      <a:pt x="353" y="204"/>
                    </a:cubicBezTo>
                    <a:cubicBezTo>
                      <a:pt x="372" y="199"/>
                      <a:pt x="391" y="197"/>
                      <a:pt x="411" y="197"/>
                    </a:cubicBezTo>
                    <a:cubicBezTo>
                      <a:pt x="482" y="197"/>
                      <a:pt x="552" y="225"/>
                      <a:pt x="620" y="229"/>
                    </a:cubicBezTo>
                    <a:cubicBezTo>
                      <a:pt x="669" y="233"/>
                      <a:pt x="714" y="233"/>
                      <a:pt x="763" y="233"/>
                    </a:cubicBezTo>
                    <a:cubicBezTo>
                      <a:pt x="770" y="233"/>
                      <a:pt x="776" y="234"/>
                      <a:pt x="783" y="234"/>
                    </a:cubicBezTo>
                    <a:cubicBezTo>
                      <a:pt x="796" y="234"/>
                      <a:pt x="810" y="233"/>
                      <a:pt x="824" y="233"/>
                    </a:cubicBezTo>
                    <a:cubicBezTo>
                      <a:pt x="844" y="233"/>
                      <a:pt x="864" y="235"/>
                      <a:pt x="878" y="245"/>
                    </a:cubicBezTo>
                    <a:cubicBezTo>
                      <a:pt x="893" y="249"/>
                      <a:pt x="909" y="250"/>
                      <a:pt x="924" y="250"/>
                    </a:cubicBezTo>
                    <a:cubicBezTo>
                      <a:pt x="967" y="250"/>
                      <a:pt x="1011" y="239"/>
                      <a:pt x="1054" y="239"/>
                    </a:cubicBezTo>
                    <a:cubicBezTo>
                      <a:pt x="1062" y="239"/>
                      <a:pt x="1071" y="240"/>
                      <a:pt x="1079" y="241"/>
                    </a:cubicBezTo>
                    <a:lnTo>
                      <a:pt x="1079" y="7"/>
                    </a:lnTo>
                    <a:cubicBezTo>
                      <a:pt x="1018" y="11"/>
                      <a:pt x="969" y="7"/>
                      <a:pt x="903" y="15"/>
                    </a:cubicBezTo>
                    <a:lnTo>
                      <a:pt x="887" y="15"/>
                    </a:lnTo>
                    <a:cubicBezTo>
                      <a:pt x="844" y="5"/>
                      <a:pt x="802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85"/>
              <p:cNvSpPr/>
              <p:nvPr/>
            </p:nvSpPr>
            <p:spPr>
              <a:xfrm>
                <a:off x="1349995" y="3720627"/>
                <a:ext cx="208579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66" extrusionOk="0">
                    <a:moveTo>
                      <a:pt x="2437" y="0"/>
                    </a:moveTo>
                    <a:cubicBezTo>
                      <a:pt x="2379" y="0"/>
                      <a:pt x="2319" y="4"/>
                      <a:pt x="2262" y="14"/>
                    </a:cubicBezTo>
                    <a:cubicBezTo>
                      <a:pt x="2178" y="20"/>
                      <a:pt x="2094" y="27"/>
                      <a:pt x="2010" y="27"/>
                    </a:cubicBezTo>
                    <a:cubicBezTo>
                      <a:pt x="1992" y="27"/>
                      <a:pt x="1973" y="27"/>
                      <a:pt x="1954" y="26"/>
                    </a:cubicBezTo>
                    <a:cubicBezTo>
                      <a:pt x="1843" y="34"/>
                      <a:pt x="1728" y="46"/>
                      <a:pt x="1626" y="55"/>
                    </a:cubicBezTo>
                    <a:cubicBezTo>
                      <a:pt x="1523" y="67"/>
                      <a:pt x="1425" y="59"/>
                      <a:pt x="1318" y="71"/>
                    </a:cubicBezTo>
                    <a:cubicBezTo>
                      <a:pt x="1308" y="73"/>
                      <a:pt x="1296" y="74"/>
                      <a:pt x="1285" y="74"/>
                    </a:cubicBezTo>
                    <a:cubicBezTo>
                      <a:pt x="1274" y="74"/>
                      <a:pt x="1263" y="73"/>
                      <a:pt x="1252" y="71"/>
                    </a:cubicBezTo>
                    <a:cubicBezTo>
                      <a:pt x="1180" y="56"/>
                      <a:pt x="1107" y="51"/>
                      <a:pt x="1033" y="51"/>
                    </a:cubicBezTo>
                    <a:cubicBezTo>
                      <a:pt x="899" y="51"/>
                      <a:pt x="763" y="67"/>
                      <a:pt x="629" y="67"/>
                    </a:cubicBezTo>
                    <a:cubicBezTo>
                      <a:pt x="619" y="67"/>
                      <a:pt x="610" y="67"/>
                      <a:pt x="600" y="67"/>
                    </a:cubicBezTo>
                    <a:cubicBezTo>
                      <a:pt x="559" y="67"/>
                      <a:pt x="514" y="63"/>
                      <a:pt x="469" y="59"/>
                    </a:cubicBezTo>
                    <a:cubicBezTo>
                      <a:pt x="383" y="43"/>
                      <a:pt x="297" y="37"/>
                      <a:pt x="211" y="37"/>
                    </a:cubicBezTo>
                    <a:cubicBezTo>
                      <a:pt x="186" y="37"/>
                      <a:pt x="161" y="37"/>
                      <a:pt x="136" y="38"/>
                    </a:cubicBezTo>
                    <a:cubicBezTo>
                      <a:pt x="127" y="37"/>
                      <a:pt x="117" y="37"/>
                      <a:pt x="108" y="37"/>
                    </a:cubicBezTo>
                    <a:cubicBezTo>
                      <a:pt x="67" y="37"/>
                      <a:pt x="27" y="48"/>
                      <a:pt x="1" y="108"/>
                    </a:cubicBezTo>
                    <a:cubicBezTo>
                      <a:pt x="17" y="161"/>
                      <a:pt x="66" y="194"/>
                      <a:pt x="124" y="194"/>
                    </a:cubicBezTo>
                    <a:cubicBezTo>
                      <a:pt x="165" y="198"/>
                      <a:pt x="210" y="202"/>
                      <a:pt x="251" y="206"/>
                    </a:cubicBezTo>
                    <a:cubicBezTo>
                      <a:pt x="287" y="202"/>
                      <a:pt x="323" y="200"/>
                      <a:pt x="359" y="200"/>
                    </a:cubicBezTo>
                    <a:cubicBezTo>
                      <a:pt x="419" y="200"/>
                      <a:pt x="479" y="206"/>
                      <a:pt x="538" y="219"/>
                    </a:cubicBezTo>
                    <a:cubicBezTo>
                      <a:pt x="562" y="204"/>
                      <a:pt x="586" y="198"/>
                      <a:pt x="609" y="198"/>
                    </a:cubicBezTo>
                    <a:cubicBezTo>
                      <a:pt x="643" y="198"/>
                      <a:pt x="677" y="209"/>
                      <a:pt x="711" y="219"/>
                    </a:cubicBezTo>
                    <a:cubicBezTo>
                      <a:pt x="748" y="223"/>
                      <a:pt x="780" y="227"/>
                      <a:pt x="813" y="231"/>
                    </a:cubicBezTo>
                    <a:cubicBezTo>
                      <a:pt x="867" y="235"/>
                      <a:pt x="920" y="248"/>
                      <a:pt x="969" y="256"/>
                    </a:cubicBezTo>
                    <a:cubicBezTo>
                      <a:pt x="1002" y="262"/>
                      <a:pt x="1036" y="265"/>
                      <a:pt x="1070" y="265"/>
                    </a:cubicBezTo>
                    <a:cubicBezTo>
                      <a:pt x="1124" y="265"/>
                      <a:pt x="1179" y="257"/>
                      <a:pt x="1232" y="239"/>
                    </a:cubicBezTo>
                    <a:cubicBezTo>
                      <a:pt x="1239" y="239"/>
                      <a:pt x="1246" y="230"/>
                      <a:pt x="1253" y="230"/>
                    </a:cubicBezTo>
                    <a:cubicBezTo>
                      <a:pt x="1254" y="230"/>
                      <a:pt x="1255" y="231"/>
                      <a:pt x="1256" y="231"/>
                    </a:cubicBezTo>
                    <a:cubicBezTo>
                      <a:pt x="1282" y="241"/>
                      <a:pt x="1307" y="244"/>
                      <a:pt x="1333" y="244"/>
                    </a:cubicBezTo>
                    <a:cubicBezTo>
                      <a:pt x="1385" y="244"/>
                      <a:pt x="1438" y="230"/>
                      <a:pt x="1491" y="230"/>
                    </a:cubicBezTo>
                    <a:cubicBezTo>
                      <a:pt x="1499" y="230"/>
                      <a:pt x="1507" y="230"/>
                      <a:pt x="1515" y="231"/>
                    </a:cubicBezTo>
                    <a:cubicBezTo>
                      <a:pt x="1589" y="231"/>
                      <a:pt x="1663" y="243"/>
                      <a:pt x="1737" y="256"/>
                    </a:cubicBezTo>
                    <a:cubicBezTo>
                      <a:pt x="1776" y="263"/>
                      <a:pt x="1815" y="266"/>
                      <a:pt x="1854" y="266"/>
                    </a:cubicBezTo>
                    <a:cubicBezTo>
                      <a:pt x="1933" y="266"/>
                      <a:pt x="2012" y="255"/>
                      <a:pt x="2092" y="255"/>
                    </a:cubicBezTo>
                    <a:cubicBezTo>
                      <a:pt x="2101" y="255"/>
                      <a:pt x="2109" y="255"/>
                      <a:pt x="2118" y="256"/>
                    </a:cubicBezTo>
                    <a:cubicBezTo>
                      <a:pt x="2121" y="256"/>
                      <a:pt x="2124" y="256"/>
                      <a:pt x="2128" y="256"/>
                    </a:cubicBezTo>
                    <a:cubicBezTo>
                      <a:pt x="2210" y="256"/>
                      <a:pt x="2284" y="221"/>
                      <a:pt x="2360" y="221"/>
                    </a:cubicBezTo>
                    <a:cubicBezTo>
                      <a:pt x="2393" y="221"/>
                      <a:pt x="2427" y="228"/>
                      <a:pt x="2463" y="248"/>
                    </a:cubicBezTo>
                    <a:cubicBezTo>
                      <a:pt x="2496" y="256"/>
                      <a:pt x="2528" y="260"/>
                      <a:pt x="2561" y="260"/>
                    </a:cubicBezTo>
                    <a:lnTo>
                      <a:pt x="2561" y="5"/>
                    </a:lnTo>
                    <a:cubicBezTo>
                      <a:pt x="2520" y="2"/>
                      <a:pt x="2479" y="0"/>
                      <a:pt x="2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85"/>
              <p:cNvSpPr/>
              <p:nvPr/>
            </p:nvSpPr>
            <p:spPr>
              <a:xfrm>
                <a:off x="1305299" y="3677560"/>
                <a:ext cx="253274" cy="23203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285" extrusionOk="0">
                    <a:moveTo>
                      <a:pt x="2969" y="0"/>
                    </a:moveTo>
                    <a:cubicBezTo>
                      <a:pt x="2852" y="0"/>
                      <a:pt x="2737" y="14"/>
                      <a:pt x="2626" y="42"/>
                    </a:cubicBezTo>
                    <a:cubicBezTo>
                      <a:pt x="2532" y="58"/>
                      <a:pt x="2437" y="67"/>
                      <a:pt x="2343" y="71"/>
                    </a:cubicBezTo>
                    <a:cubicBezTo>
                      <a:pt x="2322" y="71"/>
                      <a:pt x="2294" y="75"/>
                      <a:pt x="2269" y="75"/>
                    </a:cubicBezTo>
                    <a:cubicBezTo>
                      <a:pt x="2223" y="78"/>
                      <a:pt x="2176" y="81"/>
                      <a:pt x="2130" y="81"/>
                    </a:cubicBezTo>
                    <a:cubicBezTo>
                      <a:pt x="2111" y="81"/>
                      <a:pt x="2091" y="80"/>
                      <a:pt x="2072" y="79"/>
                    </a:cubicBezTo>
                    <a:cubicBezTo>
                      <a:pt x="2023" y="75"/>
                      <a:pt x="1974" y="73"/>
                      <a:pt x="1925" y="73"/>
                    </a:cubicBezTo>
                    <a:cubicBezTo>
                      <a:pt x="1857" y="73"/>
                      <a:pt x="1789" y="76"/>
                      <a:pt x="1720" y="76"/>
                    </a:cubicBezTo>
                    <a:cubicBezTo>
                      <a:pt x="1698" y="76"/>
                      <a:pt x="1676" y="75"/>
                      <a:pt x="1654" y="75"/>
                    </a:cubicBezTo>
                    <a:cubicBezTo>
                      <a:pt x="1510" y="75"/>
                      <a:pt x="1366" y="67"/>
                      <a:pt x="1223" y="67"/>
                    </a:cubicBezTo>
                    <a:cubicBezTo>
                      <a:pt x="1169" y="67"/>
                      <a:pt x="1112" y="75"/>
                      <a:pt x="1063" y="75"/>
                    </a:cubicBezTo>
                    <a:cubicBezTo>
                      <a:pt x="978" y="78"/>
                      <a:pt x="893" y="91"/>
                      <a:pt x="808" y="91"/>
                    </a:cubicBezTo>
                    <a:cubicBezTo>
                      <a:pt x="774" y="91"/>
                      <a:pt x="740" y="89"/>
                      <a:pt x="706" y="83"/>
                    </a:cubicBezTo>
                    <a:cubicBezTo>
                      <a:pt x="624" y="68"/>
                      <a:pt x="542" y="64"/>
                      <a:pt x="460" y="64"/>
                    </a:cubicBezTo>
                    <a:cubicBezTo>
                      <a:pt x="358" y="64"/>
                      <a:pt x="256" y="71"/>
                      <a:pt x="156" y="71"/>
                    </a:cubicBezTo>
                    <a:cubicBezTo>
                      <a:pt x="152" y="70"/>
                      <a:pt x="147" y="70"/>
                      <a:pt x="143" y="70"/>
                    </a:cubicBezTo>
                    <a:cubicBezTo>
                      <a:pt x="86" y="70"/>
                      <a:pt x="34" y="95"/>
                      <a:pt x="0" y="140"/>
                    </a:cubicBezTo>
                    <a:cubicBezTo>
                      <a:pt x="27" y="177"/>
                      <a:pt x="68" y="198"/>
                      <a:pt x="112" y="198"/>
                    </a:cubicBezTo>
                    <a:cubicBezTo>
                      <a:pt x="128" y="198"/>
                      <a:pt x="144" y="195"/>
                      <a:pt x="160" y="190"/>
                    </a:cubicBezTo>
                    <a:cubicBezTo>
                      <a:pt x="185" y="184"/>
                      <a:pt x="210" y="181"/>
                      <a:pt x="236" y="181"/>
                    </a:cubicBezTo>
                    <a:cubicBezTo>
                      <a:pt x="266" y="181"/>
                      <a:pt x="296" y="185"/>
                      <a:pt x="324" y="194"/>
                    </a:cubicBezTo>
                    <a:cubicBezTo>
                      <a:pt x="373" y="202"/>
                      <a:pt x="419" y="202"/>
                      <a:pt x="464" y="206"/>
                    </a:cubicBezTo>
                    <a:cubicBezTo>
                      <a:pt x="504" y="214"/>
                      <a:pt x="545" y="217"/>
                      <a:pt x="586" y="217"/>
                    </a:cubicBezTo>
                    <a:cubicBezTo>
                      <a:pt x="633" y="217"/>
                      <a:pt x="680" y="213"/>
                      <a:pt x="726" y="206"/>
                    </a:cubicBezTo>
                    <a:cubicBezTo>
                      <a:pt x="730" y="205"/>
                      <a:pt x="733" y="205"/>
                      <a:pt x="736" y="205"/>
                    </a:cubicBezTo>
                    <a:cubicBezTo>
                      <a:pt x="745" y="205"/>
                      <a:pt x="753" y="208"/>
                      <a:pt x="759" y="214"/>
                    </a:cubicBezTo>
                    <a:cubicBezTo>
                      <a:pt x="781" y="226"/>
                      <a:pt x="805" y="233"/>
                      <a:pt x="829" y="233"/>
                    </a:cubicBezTo>
                    <a:cubicBezTo>
                      <a:pt x="846" y="233"/>
                      <a:pt x="863" y="229"/>
                      <a:pt x="878" y="223"/>
                    </a:cubicBezTo>
                    <a:cubicBezTo>
                      <a:pt x="927" y="214"/>
                      <a:pt x="972" y="210"/>
                      <a:pt x="1018" y="210"/>
                    </a:cubicBezTo>
                    <a:cubicBezTo>
                      <a:pt x="1063" y="206"/>
                      <a:pt x="1104" y="206"/>
                      <a:pt x="1149" y="206"/>
                    </a:cubicBezTo>
                    <a:cubicBezTo>
                      <a:pt x="1165" y="204"/>
                      <a:pt x="1182" y="203"/>
                      <a:pt x="1198" y="203"/>
                    </a:cubicBezTo>
                    <a:cubicBezTo>
                      <a:pt x="1247" y="203"/>
                      <a:pt x="1296" y="212"/>
                      <a:pt x="1342" y="231"/>
                    </a:cubicBezTo>
                    <a:cubicBezTo>
                      <a:pt x="1391" y="247"/>
                      <a:pt x="1440" y="251"/>
                      <a:pt x="1489" y="251"/>
                    </a:cubicBezTo>
                    <a:cubicBezTo>
                      <a:pt x="1592" y="255"/>
                      <a:pt x="1695" y="255"/>
                      <a:pt x="1797" y="259"/>
                    </a:cubicBezTo>
                    <a:cubicBezTo>
                      <a:pt x="2002" y="268"/>
                      <a:pt x="2199" y="280"/>
                      <a:pt x="2405" y="284"/>
                    </a:cubicBezTo>
                    <a:cubicBezTo>
                      <a:pt x="2416" y="285"/>
                      <a:pt x="2427" y="285"/>
                      <a:pt x="2439" y="285"/>
                    </a:cubicBezTo>
                    <a:cubicBezTo>
                      <a:pt x="2530" y="285"/>
                      <a:pt x="2621" y="272"/>
                      <a:pt x="2712" y="272"/>
                    </a:cubicBezTo>
                    <a:cubicBezTo>
                      <a:pt x="2747" y="270"/>
                      <a:pt x="2782" y="269"/>
                      <a:pt x="2817" y="269"/>
                    </a:cubicBezTo>
                    <a:cubicBezTo>
                      <a:pt x="2852" y="269"/>
                      <a:pt x="2887" y="270"/>
                      <a:pt x="2922" y="272"/>
                    </a:cubicBezTo>
                    <a:cubicBezTo>
                      <a:pt x="2954" y="280"/>
                      <a:pt x="2987" y="284"/>
                      <a:pt x="3020" y="284"/>
                    </a:cubicBezTo>
                    <a:cubicBezTo>
                      <a:pt x="3049" y="280"/>
                      <a:pt x="3082" y="276"/>
                      <a:pt x="3110" y="276"/>
                    </a:cubicBezTo>
                    <a:lnTo>
                      <a:pt x="3110" y="9"/>
                    </a:lnTo>
                    <a:lnTo>
                      <a:pt x="3086" y="5"/>
                    </a:lnTo>
                    <a:cubicBezTo>
                      <a:pt x="3047" y="2"/>
                      <a:pt x="3008" y="0"/>
                      <a:pt x="2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85"/>
              <p:cNvSpPr/>
              <p:nvPr/>
            </p:nvSpPr>
            <p:spPr>
              <a:xfrm>
                <a:off x="1329967" y="3635144"/>
                <a:ext cx="228932" cy="2247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76" extrusionOk="0">
                    <a:moveTo>
                      <a:pt x="2811" y="1"/>
                    </a:moveTo>
                    <a:cubicBezTo>
                      <a:pt x="2782" y="3"/>
                      <a:pt x="2752" y="3"/>
                      <a:pt x="2723" y="3"/>
                    </a:cubicBezTo>
                    <a:cubicBezTo>
                      <a:pt x="2671" y="3"/>
                      <a:pt x="2621" y="1"/>
                      <a:pt x="2570" y="1"/>
                    </a:cubicBezTo>
                    <a:cubicBezTo>
                      <a:pt x="2523" y="1"/>
                      <a:pt x="2477" y="3"/>
                      <a:pt x="2430" y="9"/>
                    </a:cubicBezTo>
                    <a:cubicBezTo>
                      <a:pt x="2381" y="13"/>
                      <a:pt x="2331" y="21"/>
                      <a:pt x="2282" y="34"/>
                    </a:cubicBezTo>
                    <a:cubicBezTo>
                      <a:pt x="2232" y="46"/>
                      <a:pt x="2182" y="52"/>
                      <a:pt x="2132" y="52"/>
                    </a:cubicBezTo>
                    <a:cubicBezTo>
                      <a:pt x="2116" y="52"/>
                      <a:pt x="2101" y="51"/>
                      <a:pt x="2085" y="50"/>
                    </a:cubicBezTo>
                    <a:cubicBezTo>
                      <a:pt x="2052" y="49"/>
                      <a:pt x="2019" y="48"/>
                      <a:pt x="1986" y="48"/>
                    </a:cubicBezTo>
                    <a:cubicBezTo>
                      <a:pt x="1921" y="48"/>
                      <a:pt x="1854" y="50"/>
                      <a:pt x="1786" y="50"/>
                    </a:cubicBezTo>
                    <a:lnTo>
                      <a:pt x="1215" y="54"/>
                    </a:lnTo>
                    <a:lnTo>
                      <a:pt x="961" y="54"/>
                    </a:lnTo>
                    <a:cubicBezTo>
                      <a:pt x="957" y="53"/>
                      <a:pt x="954" y="53"/>
                      <a:pt x="950" y="53"/>
                    </a:cubicBezTo>
                    <a:cubicBezTo>
                      <a:pt x="917" y="53"/>
                      <a:pt x="888" y="94"/>
                      <a:pt x="853" y="94"/>
                    </a:cubicBezTo>
                    <a:cubicBezTo>
                      <a:pt x="845" y="94"/>
                      <a:pt x="838" y="92"/>
                      <a:pt x="830" y="87"/>
                    </a:cubicBezTo>
                    <a:cubicBezTo>
                      <a:pt x="788" y="67"/>
                      <a:pt x="743" y="58"/>
                      <a:pt x="702" y="58"/>
                    </a:cubicBezTo>
                    <a:cubicBezTo>
                      <a:pt x="509" y="54"/>
                      <a:pt x="321" y="54"/>
                      <a:pt x="128" y="54"/>
                    </a:cubicBezTo>
                    <a:cubicBezTo>
                      <a:pt x="91" y="54"/>
                      <a:pt x="58" y="62"/>
                      <a:pt x="25" y="79"/>
                    </a:cubicBezTo>
                    <a:cubicBezTo>
                      <a:pt x="13" y="87"/>
                      <a:pt x="1" y="103"/>
                      <a:pt x="1" y="124"/>
                    </a:cubicBezTo>
                    <a:cubicBezTo>
                      <a:pt x="1" y="140"/>
                      <a:pt x="9" y="161"/>
                      <a:pt x="21" y="173"/>
                    </a:cubicBezTo>
                    <a:cubicBezTo>
                      <a:pt x="33" y="186"/>
                      <a:pt x="50" y="190"/>
                      <a:pt x="66" y="190"/>
                    </a:cubicBezTo>
                    <a:cubicBezTo>
                      <a:pt x="83" y="192"/>
                      <a:pt x="98" y="193"/>
                      <a:pt x="113" y="193"/>
                    </a:cubicBezTo>
                    <a:cubicBezTo>
                      <a:pt x="129" y="193"/>
                      <a:pt x="144" y="192"/>
                      <a:pt x="161" y="190"/>
                    </a:cubicBezTo>
                    <a:cubicBezTo>
                      <a:pt x="194" y="181"/>
                      <a:pt x="226" y="177"/>
                      <a:pt x="259" y="177"/>
                    </a:cubicBezTo>
                    <a:cubicBezTo>
                      <a:pt x="291" y="177"/>
                      <a:pt x="323" y="181"/>
                      <a:pt x="354" y="190"/>
                    </a:cubicBezTo>
                    <a:cubicBezTo>
                      <a:pt x="362" y="191"/>
                      <a:pt x="371" y="192"/>
                      <a:pt x="380" y="192"/>
                    </a:cubicBezTo>
                    <a:cubicBezTo>
                      <a:pt x="400" y="192"/>
                      <a:pt x="420" y="189"/>
                      <a:pt x="440" y="189"/>
                    </a:cubicBezTo>
                    <a:cubicBezTo>
                      <a:pt x="452" y="189"/>
                      <a:pt x="465" y="190"/>
                      <a:pt x="477" y="194"/>
                    </a:cubicBezTo>
                    <a:cubicBezTo>
                      <a:pt x="508" y="203"/>
                      <a:pt x="540" y="212"/>
                      <a:pt x="572" y="212"/>
                    </a:cubicBezTo>
                    <a:cubicBezTo>
                      <a:pt x="598" y="212"/>
                      <a:pt x="623" y="206"/>
                      <a:pt x="649" y="190"/>
                    </a:cubicBezTo>
                    <a:cubicBezTo>
                      <a:pt x="653" y="186"/>
                      <a:pt x="658" y="185"/>
                      <a:pt x="663" y="185"/>
                    </a:cubicBezTo>
                    <a:cubicBezTo>
                      <a:pt x="678" y="185"/>
                      <a:pt x="695" y="195"/>
                      <a:pt x="711" y="198"/>
                    </a:cubicBezTo>
                    <a:cubicBezTo>
                      <a:pt x="724" y="202"/>
                      <a:pt x="738" y="204"/>
                      <a:pt x="752" y="204"/>
                    </a:cubicBezTo>
                    <a:cubicBezTo>
                      <a:pt x="790" y="204"/>
                      <a:pt x="827" y="187"/>
                      <a:pt x="854" y="157"/>
                    </a:cubicBezTo>
                    <a:cubicBezTo>
                      <a:pt x="892" y="191"/>
                      <a:pt x="938" y="208"/>
                      <a:pt x="985" y="208"/>
                    </a:cubicBezTo>
                    <a:cubicBezTo>
                      <a:pt x="995" y="208"/>
                      <a:pt x="1005" y="207"/>
                      <a:pt x="1014" y="206"/>
                    </a:cubicBezTo>
                    <a:cubicBezTo>
                      <a:pt x="1026" y="205"/>
                      <a:pt x="1038" y="205"/>
                      <a:pt x="1050" y="205"/>
                    </a:cubicBezTo>
                    <a:cubicBezTo>
                      <a:pt x="1121" y="205"/>
                      <a:pt x="1194" y="214"/>
                      <a:pt x="1264" y="214"/>
                    </a:cubicBezTo>
                    <a:cubicBezTo>
                      <a:pt x="1367" y="222"/>
                      <a:pt x="1461" y="222"/>
                      <a:pt x="1564" y="222"/>
                    </a:cubicBezTo>
                    <a:cubicBezTo>
                      <a:pt x="1575" y="221"/>
                      <a:pt x="1585" y="221"/>
                      <a:pt x="1595" y="221"/>
                    </a:cubicBezTo>
                    <a:cubicBezTo>
                      <a:pt x="1620" y="221"/>
                      <a:pt x="1643" y="224"/>
                      <a:pt x="1667" y="227"/>
                    </a:cubicBezTo>
                    <a:cubicBezTo>
                      <a:pt x="1689" y="235"/>
                      <a:pt x="1712" y="239"/>
                      <a:pt x="1735" y="239"/>
                    </a:cubicBezTo>
                    <a:cubicBezTo>
                      <a:pt x="1756" y="239"/>
                      <a:pt x="1777" y="236"/>
                      <a:pt x="1798" y="231"/>
                    </a:cubicBezTo>
                    <a:cubicBezTo>
                      <a:pt x="1804" y="229"/>
                      <a:pt x="1810" y="228"/>
                      <a:pt x="1817" y="228"/>
                    </a:cubicBezTo>
                    <a:cubicBezTo>
                      <a:pt x="1829" y="228"/>
                      <a:pt x="1841" y="231"/>
                      <a:pt x="1851" y="239"/>
                    </a:cubicBezTo>
                    <a:cubicBezTo>
                      <a:pt x="1884" y="262"/>
                      <a:pt x="1919" y="267"/>
                      <a:pt x="1953" y="267"/>
                    </a:cubicBezTo>
                    <a:cubicBezTo>
                      <a:pt x="1974" y="267"/>
                      <a:pt x="1995" y="265"/>
                      <a:pt x="2015" y="263"/>
                    </a:cubicBezTo>
                    <a:cubicBezTo>
                      <a:pt x="2106" y="255"/>
                      <a:pt x="2200" y="247"/>
                      <a:pt x="2290" y="239"/>
                    </a:cubicBezTo>
                    <a:cubicBezTo>
                      <a:pt x="2360" y="235"/>
                      <a:pt x="2430" y="222"/>
                      <a:pt x="2500" y="218"/>
                    </a:cubicBezTo>
                    <a:cubicBezTo>
                      <a:pt x="2506" y="218"/>
                      <a:pt x="2512" y="218"/>
                      <a:pt x="2519" y="218"/>
                    </a:cubicBezTo>
                    <a:cubicBezTo>
                      <a:pt x="2562" y="218"/>
                      <a:pt x="2608" y="229"/>
                      <a:pt x="2647" y="247"/>
                    </a:cubicBezTo>
                    <a:cubicBezTo>
                      <a:pt x="2696" y="268"/>
                      <a:pt x="2754" y="276"/>
                      <a:pt x="2811" y="276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85"/>
              <p:cNvSpPr/>
              <p:nvPr/>
            </p:nvSpPr>
            <p:spPr>
              <a:xfrm>
                <a:off x="1498654" y="3466457"/>
                <a:ext cx="60245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47" extrusionOk="0">
                    <a:moveTo>
                      <a:pt x="739" y="1"/>
                    </a:moveTo>
                    <a:cubicBezTo>
                      <a:pt x="719" y="1"/>
                      <a:pt x="698" y="1"/>
                      <a:pt x="678" y="5"/>
                    </a:cubicBezTo>
                    <a:lnTo>
                      <a:pt x="354" y="5"/>
                    </a:lnTo>
                    <a:cubicBezTo>
                      <a:pt x="337" y="9"/>
                      <a:pt x="321" y="9"/>
                      <a:pt x="309" y="13"/>
                    </a:cubicBezTo>
                    <a:lnTo>
                      <a:pt x="95" y="38"/>
                    </a:lnTo>
                    <a:lnTo>
                      <a:pt x="66" y="38"/>
                    </a:lnTo>
                    <a:cubicBezTo>
                      <a:pt x="30" y="42"/>
                      <a:pt x="1" y="75"/>
                      <a:pt x="1" y="112"/>
                    </a:cubicBezTo>
                    <a:cubicBezTo>
                      <a:pt x="5" y="157"/>
                      <a:pt x="36" y="199"/>
                      <a:pt x="70" y="199"/>
                    </a:cubicBezTo>
                    <a:cubicBezTo>
                      <a:pt x="73" y="199"/>
                      <a:pt x="76" y="198"/>
                      <a:pt x="79" y="198"/>
                    </a:cubicBezTo>
                    <a:cubicBezTo>
                      <a:pt x="95" y="194"/>
                      <a:pt x="111" y="193"/>
                      <a:pt x="127" y="193"/>
                    </a:cubicBezTo>
                    <a:cubicBezTo>
                      <a:pt x="172" y="193"/>
                      <a:pt x="216" y="203"/>
                      <a:pt x="261" y="203"/>
                    </a:cubicBezTo>
                    <a:cubicBezTo>
                      <a:pt x="270" y="203"/>
                      <a:pt x="279" y="203"/>
                      <a:pt x="288" y="202"/>
                    </a:cubicBezTo>
                    <a:cubicBezTo>
                      <a:pt x="293" y="202"/>
                      <a:pt x="298" y="201"/>
                      <a:pt x="302" y="201"/>
                    </a:cubicBezTo>
                    <a:cubicBezTo>
                      <a:pt x="379" y="201"/>
                      <a:pt x="453" y="231"/>
                      <a:pt x="526" y="243"/>
                    </a:cubicBezTo>
                    <a:cubicBezTo>
                      <a:pt x="553" y="243"/>
                      <a:pt x="595" y="228"/>
                      <a:pt x="631" y="228"/>
                    </a:cubicBezTo>
                    <a:cubicBezTo>
                      <a:pt x="649" y="228"/>
                      <a:pt x="666" y="232"/>
                      <a:pt x="678" y="243"/>
                    </a:cubicBezTo>
                    <a:cubicBezTo>
                      <a:pt x="698" y="247"/>
                      <a:pt x="719" y="247"/>
                      <a:pt x="739" y="247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85"/>
              <p:cNvSpPr/>
              <p:nvPr/>
            </p:nvSpPr>
            <p:spPr>
              <a:xfrm>
                <a:off x="1266140" y="3889476"/>
                <a:ext cx="292759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08" extrusionOk="0">
                    <a:moveTo>
                      <a:pt x="3558" y="0"/>
                    </a:moveTo>
                    <a:cubicBezTo>
                      <a:pt x="3546" y="0"/>
                      <a:pt x="3534" y="2"/>
                      <a:pt x="3522" y="4"/>
                    </a:cubicBezTo>
                    <a:cubicBezTo>
                      <a:pt x="3464" y="20"/>
                      <a:pt x="3398" y="32"/>
                      <a:pt x="3337" y="36"/>
                    </a:cubicBezTo>
                    <a:cubicBezTo>
                      <a:pt x="3298" y="34"/>
                      <a:pt x="3260" y="33"/>
                      <a:pt x="3222" y="33"/>
                    </a:cubicBezTo>
                    <a:cubicBezTo>
                      <a:pt x="3129" y="33"/>
                      <a:pt x="3036" y="39"/>
                      <a:pt x="2943" y="45"/>
                    </a:cubicBezTo>
                    <a:cubicBezTo>
                      <a:pt x="2906" y="45"/>
                      <a:pt x="2869" y="49"/>
                      <a:pt x="2832" y="57"/>
                    </a:cubicBezTo>
                    <a:cubicBezTo>
                      <a:pt x="2763" y="71"/>
                      <a:pt x="2694" y="76"/>
                      <a:pt x="2624" y="76"/>
                    </a:cubicBezTo>
                    <a:cubicBezTo>
                      <a:pt x="2494" y="76"/>
                      <a:pt x="2364" y="60"/>
                      <a:pt x="2233" y="57"/>
                    </a:cubicBezTo>
                    <a:cubicBezTo>
                      <a:pt x="2134" y="54"/>
                      <a:pt x="2033" y="39"/>
                      <a:pt x="1930" y="39"/>
                    </a:cubicBezTo>
                    <a:cubicBezTo>
                      <a:pt x="1897" y="39"/>
                      <a:pt x="1864" y="41"/>
                      <a:pt x="1831" y="45"/>
                    </a:cubicBezTo>
                    <a:cubicBezTo>
                      <a:pt x="1806" y="49"/>
                      <a:pt x="1781" y="50"/>
                      <a:pt x="1755" y="50"/>
                    </a:cubicBezTo>
                    <a:cubicBezTo>
                      <a:pt x="1720" y="50"/>
                      <a:pt x="1685" y="48"/>
                      <a:pt x="1650" y="48"/>
                    </a:cubicBezTo>
                    <a:cubicBezTo>
                      <a:pt x="1639" y="48"/>
                      <a:pt x="1628" y="48"/>
                      <a:pt x="1618" y="49"/>
                    </a:cubicBezTo>
                    <a:cubicBezTo>
                      <a:pt x="1515" y="57"/>
                      <a:pt x="1412" y="77"/>
                      <a:pt x="1310" y="82"/>
                    </a:cubicBezTo>
                    <a:cubicBezTo>
                      <a:pt x="1203" y="90"/>
                      <a:pt x="1096" y="90"/>
                      <a:pt x="990" y="90"/>
                    </a:cubicBezTo>
                    <a:cubicBezTo>
                      <a:pt x="908" y="90"/>
                      <a:pt x="834" y="77"/>
                      <a:pt x="752" y="77"/>
                    </a:cubicBezTo>
                    <a:cubicBezTo>
                      <a:pt x="698" y="77"/>
                      <a:pt x="641" y="90"/>
                      <a:pt x="584" y="90"/>
                    </a:cubicBezTo>
                    <a:lnTo>
                      <a:pt x="124" y="90"/>
                    </a:lnTo>
                    <a:cubicBezTo>
                      <a:pt x="111" y="90"/>
                      <a:pt x="97" y="89"/>
                      <a:pt x="83" y="89"/>
                    </a:cubicBezTo>
                    <a:cubicBezTo>
                      <a:pt x="54" y="89"/>
                      <a:pt x="23" y="94"/>
                      <a:pt x="1" y="131"/>
                    </a:cubicBezTo>
                    <a:cubicBezTo>
                      <a:pt x="21" y="176"/>
                      <a:pt x="62" y="205"/>
                      <a:pt x="116" y="205"/>
                    </a:cubicBezTo>
                    <a:cubicBezTo>
                      <a:pt x="138" y="205"/>
                      <a:pt x="160" y="206"/>
                      <a:pt x="183" y="206"/>
                    </a:cubicBezTo>
                    <a:cubicBezTo>
                      <a:pt x="194" y="206"/>
                      <a:pt x="206" y="206"/>
                      <a:pt x="218" y="205"/>
                    </a:cubicBezTo>
                    <a:cubicBezTo>
                      <a:pt x="262" y="200"/>
                      <a:pt x="304" y="198"/>
                      <a:pt x="347" y="198"/>
                    </a:cubicBezTo>
                    <a:cubicBezTo>
                      <a:pt x="457" y="198"/>
                      <a:pt x="567" y="210"/>
                      <a:pt x="682" y="213"/>
                    </a:cubicBezTo>
                    <a:cubicBezTo>
                      <a:pt x="842" y="217"/>
                      <a:pt x="1006" y="221"/>
                      <a:pt x="1166" y="221"/>
                    </a:cubicBezTo>
                    <a:cubicBezTo>
                      <a:pt x="1298" y="221"/>
                      <a:pt x="1429" y="213"/>
                      <a:pt x="1560" y="205"/>
                    </a:cubicBezTo>
                    <a:cubicBezTo>
                      <a:pt x="1685" y="189"/>
                      <a:pt x="1810" y="181"/>
                      <a:pt x="1934" y="181"/>
                    </a:cubicBezTo>
                    <a:cubicBezTo>
                      <a:pt x="1978" y="181"/>
                      <a:pt x="2021" y="182"/>
                      <a:pt x="2065" y="184"/>
                    </a:cubicBezTo>
                    <a:cubicBezTo>
                      <a:pt x="2094" y="188"/>
                      <a:pt x="2118" y="192"/>
                      <a:pt x="2147" y="201"/>
                    </a:cubicBezTo>
                    <a:cubicBezTo>
                      <a:pt x="2188" y="213"/>
                      <a:pt x="2225" y="221"/>
                      <a:pt x="2266" y="229"/>
                    </a:cubicBezTo>
                    <a:cubicBezTo>
                      <a:pt x="2300" y="228"/>
                      <a:pt x="2333" y="228"/>
                      <a:pt x="2366" y="228"/>
                    </a:cubicBezTo>
                    <a:cubicBezTo>
                      <a:pt x="2446" y="228"/>
                      <a:pt x="2524" y="230"/>
                      <a:pt x="2602" y="233"/>
                    </a:cubicBezTo>
                    <a:cubicBezTo>
                      <a:pt x="2618" y="232"/>
                      <a:pt x="2633" y="232"/>
                      <a:pt x="2648" y="232"/>
                    </a:cubicBezTo>
                    <a:cubicBezTo>
                      <a:pt x="2693" y="232"/>
                      <a:pt x="2736" y="236"/>
                      <a:pt x="2779" y="246"/>
                    </a:cubicBezTo>
                    <a:cubicBezTo>
                      <a:pt x="2803" y="254"/>
                      <a:pt x="2829" y="258"/>
                      <a:pt x="2855" y="258"/>
                    </a:cubicBezTo>
                    <a:cubicBezTo>
                      <a:pt x="2880" y="258"/>
                      <a:pt x="2906" y="254"/>
                      <a:pt x="2931" y="246"/>
                    </a:cubicBezTo>
                    <a:cubicBezTo>
                      <a:pt x="2943" y="244"/>
                      <a:pt x="2955" y="243"/>
                      <a:pt x="2968" y="243"/>
                    </a:cubicBezTo>
                    <a:cubicBezTo>
                      <a:pt x="2980" y="243"/>
                      <a:pt x="2992" y="244"/>
                      <a:pt x="3005" y="246"/>
                    </a:cubicBezTo>
                    <a:lnTo>
                      <a:pt x="3144" y="246"/>
                    </a:lnTo>
                    <a:cubicBezTo>
                      <a:pt x="3163" y="244"/>
                      <a:pt x="3182" y="244"/>
                      <a:pt x="3201" y="244"/>
                    </a:cubicBezTo>
                    <a:cubicBezTo>
                      <a:pt x="3314" y="244"/>
                      <a:pt x="3428" y="265"/>
                      <a:pt x="3534" y="307"/>
                    </a:cubicBezTo>
                    <a:cubicBezTo>
                      <a:pt x="3554" y="307"/>
                      <a:pt x="3575" y="303"/>
                      <a:pt x="3595" y="299"/>
                    </a:cubicBezTo>
                    <a:lnTo>
                      <a:pt x="3595" y="4"/>
                    </a:lnTo>
                    <a:cubicBezTo>
                      <a:pt x="3583" y="2"/>
                      <a:pt x="3571" y="0"/>
                      <a:pt x="3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85"/>
              <p:cNvSpPr/>
              <p:nvPr/>
            </p:nvSpPr>
            <p:spPr>
              <a:xfrm>
                <a:off x="1407472" y="3507733"/>
                <a:ext cx="151427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274" extrusionOk="0">
                    <a:moveTo>
                      <a:pt x="1730" y="0"/>
                    </a:moveTo>
                    <a:cubicBezTo>
                      <a:pt x="1681" y="0"/>
                      <a:pt x="1632" y="7"/>
                      <a:pt x="1584" y="7"/>
                    </a:cubicBezTo>
                    <a:cubicBezTo>
                      <a:pt x="1576" y="7"/>
                      <a:pt x="1568" y="7"/>
                      <a:pt x="1560" y="7"/>
                    </a:cubicBezTo>
                    <a:cubicBezTo>
                      <a:pt x="1548" y="5"/>
                      <a:pt x="1536" y="5"/>
                      <a:pt x="1524" y="5"/>
                    </a:cubicBezTo>
                    <a:cubicBezTo>
                      <a:pt x="1473" y="5"/>
                      <a:pt x="1422" y="15"/>
                      <a:pt x="1373" y="15"/>
                    </a:cubicBezTo>
                    <a:cubicBezTo>
                      <a:pt x="1367" y="15"/>
                      <a:pt x="1361" y="15"/>
                      <a:pt x="1355" y="15"/>
                    </a:cubicBezTo>
                    <a:cubicBezTo>
                      <a:pt x="1335" y="13"/>
                      <a:pt x="1316" y="12"/>
                      <a:pt x="1297" y="12"/>
                    </a:cubicBezTo>
                    <a:cubicBezTo>
                      <a:pt x="1207" y="12"/>
                      <a:pt x="1119" y="32"/>
                      <a:pt x="1031" y="35"/>
                    </a:cubicBezTo>
                    <a:cubicBezTo>
                      <a:pt x="985" y="35"/>
                      <a:pt x="936" y="27"/>
                      <a:pt x="891" y="27"/>
                    </a:cubicBezTo>
                    <a:cubicBezTo>
                      <a:pt x="784" y="31"/>
                      <a:pt x="678" y="48"/>
                      <a:pt x="579" y="76"/>
                    </a:cubicBezTo>
                    <a:cubicBezTo>
                      <a:pt x="569" y="78"/>
                      <a:pt x="559" y="79"/>
                      <a:pt x="549" y="79"/>
                    </a:cubicBezTo>
                    <a:cubicBezTo>
                      <a:pt x="539" y="79"/>
                      <a:pt x="530" y="78"/>
                      <a:pt x="522" y="76"/>
                    </a:cubicBezTo>
                    <a:cubicBezTo>
                      <a:pt x="419" y="64"/>
                      <a:pt x="312" y="44"/>
                      <a:pt x="206" y="39"/>
                    </a:cubicBezTo>
                    <a:cubicBezTo>
                      <a:pt x="202" y="39"/>
                      <a:pt x="198" y="39"/>
                      <a:pt x="193" y="39"/>
                    </a:cubicBezTo>
                    <a:cubicBezTo>
                      <a:pt x="152" y="39"/>
                      <a:pt x="107" y="56"/>
                      <a:pt x="62" y="56"/>
                    </a:cubicBezTo>
                    <a:cubicBezTo>
                      <a:pt x="25" y="60"/>
                      <a:pt x="1" y="93"/>
                      <a:pt x="9" y="126"/>
                    </a:cubicBezTo>
                    <a:cubicBezTo>
                      <a:pt x="12" y="158"/>
                      <a:pt x="41" y="181"/>
                      <a:pt x="70" y="181"/>
                    </a:cubicBezTo>
                    <a:cubicBezTo>
                      <a:pt x="74" y="181"/>
                      <a:pt x="78" y="180"/>
                      <a:pt x="83" y="179"/>
                    </a:cubicBezTo>
                    <a:cubicBezTo>
                      <a:pt x="131" y="172"/>
                      <a:pt x="179" y="169"/>
                      <a:pt x="227" y="169"/>
                    </a:cubicBezTo>
                    <a:cubicBezTo>
                      <a:pt x="293" y="169"/>
                      <a:pt x="360" y="175"/>
                      <a:pt x="427" y="187"/>
                    </a:cubicBezTo>
                    <a:cubicBezTo>
                      <a:pt x="439" y="190"/>
                      <a:pt x="450" y="190"/>
                      <a:pt x="461" y="190"/>
                    </a:cubicBezTo>
                    <a:cubicBezTo>
                      <a:pt x="487" y="190"/>
                      <a:pt x="512" y="186"/>
                      <a:pt x="539" y="186"/>
                    </a:cubicBezTo>
                    <a:cubicBezTo>
                      <a:pt x="561" y="186"/>
                      <a:pt x="584" y="189"/>
                      <a:pt x="608" y="199"/>
                    </a:cubicBezTo>
                    <a:cubicBezTo>
                      <a:pt x="623" y="207"/>
                      <a:pt x="640" y="209"/>
                      <a:pt x="657" y="209"/>
                    </a:cubicBezTo>
                    <a:cubicBezTo>
                      <a:pt x="699" y="209"/>
                      <a:pt x="745" y="193"/>
                      <a:pt x="788" y="187"/>
                    </a:cubicBezTo>
                    <a:cubicBezTo>
                      <a:pt x="834" y="183"/>
                      <a:pt x="879" y="179"/>
                      <a:pt x="928" y="179"/>
                    </a:cubicBezTo>
                    <a:cubicBezTo>
                      <a:pt x="1088" y="187"/>
                      <a:pt x="1244" y="179"/>
                      <a:pt x="1404" y="204"/>
                    </a:cubicBezTo>
                    <a:cubicBezTo>
                      <a:pt x="1449" y="208"/>
                      <a:pt x="1498" y="236"/>
                      <a:pt x="1539" y="245"/>
                    </a:cubicBezTo>
                    <a:cubicBezTo>
                      <a:pt x="1584" y="253"/>
                      <a:pt x="1630" y="249"/>
                      <a:pt x="1671" y="261"/>
                    </a:cubicBezTo>
                    <a:cubicBezTo>
                      <a:pt x="1678" y="263"/>
                      <a:pt x="1686" y="264"/>
                      <a:pt x="1693" y="264"/>
                    </a:cubicBezTo>
                    <a:cubicBezTo>
                      <a:pt x="1724" y="264"/>
                      <a:pt x="1756" y="252"/>
                      <a:pt x="1788" y="252"/>
                    </a:cubicBezTo>
                    <a:cubicBezTo>
                      <a:pt x="1802" y="252"/>
                      <a:pt x="1817" y="255"/>
                      <a:pt x="1831" y="261"/>
                    </a:cubicBezTo>
                    <a:cubicBezTo>
                      <a:pt x="1839" y="265"/>
                      <a:pt x="1847" y="269"/>
                      <a:pt x="1859" y="273"/>
                    </a:cubicBezTo>
                    <a:lnTo>
                      <a:pt x="1859" y="7"/>
                    </a:lnTo>
                    <a:lnTo>
                      <a:pt x="1847" y="7"/>
                    </a:lnTo>
                    <a:cubicBezTo>
                      <a:pt x="1822" y="7"/>
                      <a:pt x="1798" y="7"/>
                      <a:pt x="1773" y="3"/>
                    </a:cubicBezTo>
                    <a:cubicBezTo>
                      <a:pt x="1759" y="1"/>
                      <a:pt x="1744" y="0"/>
                      <a:pt x="1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85"/>
              <p:cNvSpPr/>
              <p:nvPr/>
            </p:nvSpPr>
            <p:spPr>
              <a:xfrm>
                <a:off x="1373767" y="3594112"/>
                <a:ext cx="185132" cy="20353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0" extrusionOk="0">
                    <a:moveTo>
                      <a:pt x="1941" y="0"/>
                    </a:moveTo>
                    <a:cubicBezTo>
                      <a:pt x="1892" y="0"/>
                      <a:pt x="1847" y="0"/>
                      <a:pt x="1802" y="8"/>
                    </a:cubicBezTo>
                    <a:cubicBezTo>
                      <a:pt x="1695" y="29"/>
                      <a:pt x="1588" y="38"/>
                      <a:pt x="1482" y="38"/>
                    </a:cubicBezTo>
                    <a:cubicBezTo>
                      <a:pt x="1461" y="38"/>
                      <a:pt x="1441" y="38"/>
                      <a:pt x="1420" y="37"/>
                    </a:cubicBezTo>
                    <a:cubicBezTo>
                      <a:pt x="1403" y="37"/>
                      <a:pt x="1387" y="37"/>
                      <a:pt x="1371" y="45"/>
                    </a:cubicBezTo>
                    <a:cubicBezTo>
                      <a:pt x="1340" y="49"/>
                      <a:pt x="1309" y="51"/>
                      <a:pt x="1278" y="51"/>
                    </a:cubicBezTo>
                    <a:cubicBezTo>
                      <a:pt x="1248" y="51"/>
                      <a:pt x="1217" y="49"/>
                      <a:pt x="1186" y="45"/>
                    </a:cubicBezTo>
                    <a:cubicBezTo>
                      <a:pt x="1139" y="42"/>
                      <a:pt x="1093" y="41"/>
                      <a:pt x="1047" y="41"/>
                    </a:cubicBezTo>
                    <a:cubicBezTo>
                      <a:pt x="984" y="41"/>
                      <a:pt x="922" y="43"/>
                      <a:pt x="858" y="45"/>
                    </a:cubicBezTo>
                    <a:cubicBezTo>
                      <a:pt x="811" y="53"/>
                      <a:pt x="764" y="56"/>
                      <a:pt x="717" y="56"/>
                    </a:cubicBezTo>
                    <a:cubicBezTo>
                      <a:pt x="690" y="56"/>
                      <a:pt x="663" y="55"/>
                      <a:pt x="636" y="54"/>
                    </a:cubicBezTo>
                    <a:cubicBezTo>
                      <a:pt x="534" y="45"/>
                      <a:pt x="435" y="41"/>
                      <a:pt x="337" y="41"/>
                    </a:cubicBezTo>
                    <a:cubicBezTo>
                      <a:pt x="312" y="41"/>
                      <a:pt x="292" y="41"/>
                      <a:pt x="271" y="49"/>
                    </a:cubicBezTo>
                    <a:cubicBezTo>
                      <a:pt x="248" y="61"/>
                      <a:pt x="224" y="66"/>
                      <a:pt x="200" y="66"/>
                    </a:cubicBezTo>
                    <a:cubicBezTo>
                      <a:pt x="171" y="66"/>
                      <a:pt x="142" y="59"/>
                      <a:pt x="115" y="45"/>
                    </a:cubicBezTo>
                    <a:cubicBezTo>
                      <a:pt x="109" y="42"/>
                      <a:pt x="103" y="39"/>
                      <a:pt x="96" y="39"/>
                    </a:cubicBezTo>
                    <a:cubicBezTo>
                      <a:pt x="93" y="39"/>
                      <a:pt x="90" y="40"/>
                      <a:pt x="86" y="41"/>
                    </a:cubicBezTo>
                    <a:cubicBezTo>
                      <a:pt x="33" y="45"/>
                      <a:pt x="4" y="62"/>
                      <a:pt x="4" y="95"/>
                    </a:cubicBezTo>
                    <a:cubicBezTo>
                      <a:pt x="1" y="129"/>
                      <a:pt x="26" y="160"/>
                      <a:pt x="58" y="160"/>
                    </a:cubicBezTo>
                    <a:cubicBezTo>
                      <a:pt x="65" y="160"/>
                      <a:pt x="71" y="159"/>
                      <a:pt x="78" y="156"/>
                    </a:cubicBezTo>
                    <a:cubicBezTo>
                      <a:pt x="102" y="148"/>
                      <a:pt x="127" y="143"/>
                      <a:pt x="152" y="143"/>
                    </a:cubicBezTo>
                    <a:cubicBezTo>
                      <a:pt x="199" y="143"/>
                      <a:pt x="246" y="158"/>
                      <a:pt x="283" y="185"/>
                    </a:cubicBezTo>
                    <a:cubicBezTo>
                      <a:pt x="358" y="190"/>
                      <a:pt x="433" y="207"/>
                      <a:pt x="508" y="207"/>
                    </a:cubicBezTo>
                    <a:cubicBezTo>
                      <a:pt x="557" y="207"/>
                      <a:pt x="605" y="199"/>
                      <a:pt x="653" y="177"/>
                    </a:cubicBezTo>
                    <a:cubicBezTo>
                      <a:pt x="663" y="172"/>
                      <a:pt x="674" y="168"/>
                      <a:pt x="687" y="168"/>
                    </a:cubicBezTo>
                    <a:cubicBezTo>
                      <a:pt x="694" y="168"/>
                      <a:pt x="702" y="169"/>
                      <a:pt x="710" y="173"/>
                    </a:cubicBezTo>
                    <a:cubicBezTo>
                      <a:pt x="752" y="192"/>
                      <a:pt x="802" y="204"/>
                      <a:pt x="852" y="204"/>
                    </a:cubicBezTo>
                    <a:cubicBezTo>
                      <a:pt x="865" y="204"/>
                      <a:pt x="878" y="203"/>
                      <a:pt x="891" y="201"/>
                    </a:cubicBezTo>
                    <a:cubicBezTo>
                      <a:pt x="943" y="210"/>
                      <a:pt x="993" y="215"/>
                      <a:pt x="1044" y="215"/>
                    </a:cubicBezTo>
                    <a:cubicBezTo>
                      <a:pt x="1061" y="215"/>
                      <a:pt x="1078" y="215"/>
                      <a:pt x="1096" y="214"/>
                    </a:cubicBezTo>
                    <a:cubicBezTo>
                      <a:pt x="1115" y="210"/>
                      <a:pt x="1134" y="209"/>
                      <a:pt x="1153" y="209"/>
                    </a:cubicBezTo>
                    <a:cubicBezTo>
                      <a:pt x="1209" y="209"/>
                      <a:pt x="1264" y="222"/>
                      <a:pt x="1313" y="246"/>
                    </a:cubicBezTo>
                    <a:cubicBezTo>
                      <a:pt x="1317" y="248"/>
                      <a:pt x="1322" y="249"/>
                      <a:pt x="1328" y="249"/>
                    </a:cubicBezTo>
                    <a:cubicBezTo>
                      <a:pt x="1333" y="249"/>
                      <a:pt x="1338" y="248"/>
                      <a:pt x="1342" y="246"/>
                    </a:cubicBezTo>
                    <a:cubicBezTo>
                      <a:pt x="1371" y="230"/>
                      <a:pt x="1400" y="225"/>
                      <a:pt x="1429" y="225"/>
                    </a:cubicBezTo>
                    <a:cubicBezTo>
                      <a:pt x="1466" y="225"/>
                      <a:pt x="1504" y="233"/>
                      <a:pt x="1541" y="233"/>
                    </a:cubicBezTo>
                    <a:cubicBezTo>
                      <a:pt x="1564" y="233"/>
                      <a:pt x="1586" y="230"/>
                      <a:pt x="1609" y="222"/>
                    </a:cubicBezTo>
                    <a:cubicBezTo>
                      <a:pt x="1610" y="221"/>
                      <a:pt x="1612" y="221"/>
                      <a:pt x="1614" y="221"/>
                    </a:cubicBezTo>
                    <a:cubicBezTo>
                      <a:pt x="1627" y="221"/>
                      <a:pt x="1644" y="230"/>
                      <a:pt x="1658" y="230"/>
                    </a:cubicBezTo>
                    <a:cubicBezTo>
                      <a:pt x="1752" y="230"/>
                      <a:pt x="1851" y="230"/>
                      <a:pt x="1945" y="238"/>
                    </a:cubicBezTo>
                    <a:cubicBezTo>
                      <a:pt x="1961" y="239"/>
                      <a:pt x="1977" y="239"/>
                      <a:pt x="1993" y="239"/>
                    </a:cubicBezTo>
                    <a:cubicBezTo>
                      <a:pt x="2056" y="239"/>
                      <a:pt x="2118" y="235"/>
                      <a:pt x="2180" y="235"/>
                    </a:cubicBezTo>
                    <a:cubicBezTo>
                      <a:pt x="2207" y="235"/>
                      <a:pt x="2234" y="236"/>
                      <a:pt x="2261" y="238"/>
                    </a:cubicBezTo>
                    <a:cubicBezTo>
                      <a:pt x="2261" y="236"/>
                      <a:pt x="2263" y="235"/>
                      <a:pt x="2266" y="235"/>
                    </a:cubicBezTo>
                    <a:cubicBezTo>
                      <a:pt x="2268" y="235"/>
                      <a:pt x="2271" y="236"/>
                      <a:pt x="2273" y="238"/>
                    </a:cubicBezTo>
                    <a:lnTo>
                      <a:pt x="2273" y="0"/>
                    </a:lnTo>
                    <a:lnTo>
                      <a:pt x="2265" y="0"/>
                    </a:lnTo>
                    <a:cubicBezTo>
                      <a:pt x="2253" y="2"/>
                      <a:pt x="2241" y="3"/>
                      <a:pt x="2228" y="3"/>
                    </a:cubicBezTo>
                    <a:cubicBezTo>
                      <a:pt x="2206" y="3"/>
                      <a:pt x="2183" y="1"/>
                      <a:pt x="2160" y="1"/>
                    </a:cubicBezTo>
                    <a:cubicBezTo>
                      <a:pt x="2139" y="1"/>
                      <a:pt x="2118" y="2"/>
                      <a:pt x="2097" y="8"/>
                    </a:cubicBezTo>
                    <a:cubicBezTo>
                      <a:pt x="2084" y="12"/>
                      <a:pt x="2070" y="14"/>
                      <a:pt x="2057" y="14"/>
                    </a:cubicBezTo>
                    <a:cubicBezTo>
                      <a:pt x="2017" y="14"/>
                      <a:pt x="1978" y="0"/>
                      <a:pt x="1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85"/>
              <p:cNvSpPr/>
              <p:nvPr/>
            </p:nvSpPr>
            <p:spPr>
              <a:xfrm>
                <a:off x="1558492" y="3594356"/>
                <a:ext cx="10746" cy="1986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44" extrusionOk="0">
                    <a:moveTo>
                      <a:pt x="20" y="0"/>
                    </a:moveTo>
                    <a:cubicBezTo>
                      <a:pt x="14" y="0"/>
                      <a:pt x="7" y="1"/>
                      <a:pt x="0" y="1"/>
                    </a:cubicBezTo>
                    <a:lnTo>
                      <a:pt x="0" y="239"/>
                    </a:lnTo>
                    <a:cubicBezTo>
                      <a:pt x="8" y="239"/>
                      <a:pt x="17" y="243"/>
                      <a:pt x="25" y="243"/>
                    </a:cubicBezTo>
                    <a:cubicBezTo>
                      <a:pt x="91" y="235"/>
                      <a:pt x="132" y="202"/>
                      <a:pt x="127" y="133"/>
                    </a:cubicBezTo>
                    <a:cubicBezTo>
                      <a:pt x="120" y="39"/>
                      <a:pt x="8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85"/>
              <p:cNvSpPr/>
              <p:nvPr/>
            </p:nvSpPr>
            <p:spPr>
              <a:xfrm>
                <a:off x="1558818" y="3635795"/>
                <a:ext cx="10095" cy="2222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73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1"/>
                    </a:cubicBezTo>
                    <a:lnTo>
                      <a:pt x="0" y="1"/>
                    </a:lnTo>
                    <a:lnTo>
                      <a:pt x="0" y="272"/>
                    </a:lnTo>
                    <a:lnTo>
                      <a:pt x="13" y="272"/>
                    </a:lnTo>
                    <a:cubicBezTo>
                      <a:pt x="17" y="272"/>
                      <a:pt x="22" y="273"/>
                      <a:pt x="27" y="273"/>
                    </a:cubicBezTo>
                    <a:cubicBezTo>
                      <a:pt x="85" y="273"/>
                      <a:pt x="123" y="225"/>
                      <a:pt x="123" y="153"/>
                    </a:cubicBezTo>
                    <a:cubicBezTo>
                      <a:pt x="123" y="71"/>
                      <a:pt x="7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85"/>
              <p:cNvSpPr/>
              <p:nvPr/>
            </p:nvSpPr>
            <p:spPr>
              <a:xfrm>
                <a:off x="1558818" y="3508547"/>
                <a:ext cx="11072" cy="2230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4" extrusionOk="0">
                    <a:moveTo>
                      <a:pt x="0" y="1"/>
                    </a:moveTo>
                    <a:lnTo>
                      <a:pt x="0" y="267"/>
                    </a:lnTo>
                    <a:cubicBezTo>
                      <a:pt x="10" y="272"/>
                      <a:pt x="20" y="274"/>
                      <a:pt x="31" y="274"/>
                    </a:cubicBezTo>
                    <a:cubicBezTo>
                      <a:pt x="59" y="274"/>
                      <a:pt x="87" y="258"/>
                      <a:pt x="99" y="231"/>
                    </a:cubicBezTo>
                    <a:cubicBezTo>
                      <a:pt x="136" y="157"/>
                      <a:pt x="132" y="132"/>
                      <a:pt x="99" y="79"/>
                    </a:cubicBezTo>
                    <a:cubicBezTo>
                      <a:pt x="70" y="38"/>
                      <a:pt x="46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85"/>
              <p:cNvSpPr/>
              <p:nvPr/>
            </p:nvSpPr>
            <p:spPr>
              <a:xfrm>
                <a:off x="1558492" y="3466783"/>
                <a:ext cx="11723" cy="2010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7" extrusionOk="0">
                    <a:moveTo>
                      <a:pt x="0" y="1"/>
                    </a:moveTo>
                    <a:lnTo>
                      <a:pt x="0" y="247"/>
                    </a:lnTo>
                    <a:cubicBezTo>
                      <a:pt x="45" y="243"/>
                      <a:pt x="86" y="218"/>
                      <a:pt x="107" y="177"/>
                    </a:cubicBezTo>
                    <a:cubicBezTo>
                      <a:pt x="144" y="128"/>
                      <a:pt x="127" y="120"/>
                      <a:pt x="107" y="58"/>
                    </a:cubicBezTo>
                    <a:cubicBezTo>
                      <a:pt x="91" y="1"/>
                      <a:pt x="58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85"/>
              <p:cNvSpPr/>
              <p:nvPr/>
            </p:nvSpPr>
            <p:spPr>
              <a:xfrm>
                <a:off x="1558818" y="3551696"/>
                <a:ext cx="11968" cy="1913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5" extrusionOk="0">
                    <a:moveTo>
                      <a:pt x="0" y="0"/>
                    </a:moveTo>
                    <a:lnTo>
                      <a:pt x="0" y="234"/>
                    </a:lnTo>
                    <a:lnTo>
                      <a:pt x="4" y="234"/>
                    </a:lnTo>
                    <a:cubicBezTo>
                      <a:pt x="10" y="234"/>
                      <a:pt x="15" y="235"/>
                      <a:pt x="20" y="235"/>
                    </a:cubicBezTo>
                    <a:cubicBezTo>
                      <a:pt x="97" y="235"/>
                      <a:pt x="146" y="174"/>
                      <a:pt x="115" y="78"/>
                    </a:cubicBezTo>
                    <a:cubicBezTo>
                      <a:pt x="107" y="45"/>
                      <a:pt x="82" y="16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85"/>
              <p:cNvSpPr/>
              <p:nvPr/>
            </p:nvSpPr>
            <p:spPr>
              <a:xfrm>
                <a:off x="1558818" y="3805866"/>
                <a:ext cx="10095" cy="2279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80" extrusionOk="0">
                    <a:moveTo>
                      <a:pt x="0" y="1"/>
                    </a:moveTo>
                    <a:lnTo>
                      <a:pt x="0" y="280"/>
                    </a:lnTo>
                    <a:cubicBezTo>
                      <a:pt x="62" y="276"/>
                      <a:pt x="123" y="263"/>
                      <a:pt x="123" y="206"/>
                    </a:cubicBezTo>
                    <a:cubicBezTo>
                      <a:pt x="119" y="136"/>
                      <a:pt x="119" y="62"/>
                      <a:pt x="62" y="29"/>
                    </a:cubicBezTo>
                    <a:cubicBezTo>
                      <a:pt x="41" y="17"/>
                      <a:pt x="21" y="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85"/>
              <p:cNvSpPr/>
              <p:nvPr/>
            </p:nvSpPr>
            <p:spPr>
              <a:xfrm>
                <a:off x="1558818" y="3847956"/>
                <a:ext cx="11072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88" extrusionOk="0">
                    <a:moveTo>
                      <a:pt x="0" y="1"/>
                    </a:moveTo>
                    <a:lnTo>
                      <a:pt x="0" y="288"/>
                    </a:lnTo>
                    <a:cubicBezTo>
                      <a:pt x="62" y="284"/>
                      <a:pt x="115" y="267"/>
                      <a:pt x="119" y="222"/>
                    </a:cubicBezTo>
                    <a:cubicBezTo>
                      <a:pt x="136" y="107"/>
                      <a:pt x="111" y="29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85"/>
              <p:cNvSpPr/>
              <p:nvPr/>
            </p:nvSpPr>
            <p:spPr>
              <a:xfrm>
                <a:off x="1558818" y="3889721"/>
                <a:ext cx="12456" cy="2409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96" extrusionOk="0">
                    <a:moveTo>
                      <a:pt x="0" y="1"/>
                    </a:moveTo>
                    <a:lnTo>
                      <a:pt x="0" y="296"/>
                    </a:lnTo>
                    <a:cubicBezTo>
                      <a:pt x="82" y="275"/>
                      <a:pt x="152" y="218"/>
                      <a:pt x="115" y="140"/>
                    </a:cubicBezTo>
                    <a:cubicBezTo>
                      <a:pt x="87" y="54"/>
                      <a:pt x="54" y="1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85"/>
              <p:cNvSpPr/>
              <p:nvPr/>
            </p:nvSpPr>
            <p:spPr>
              <a:xfrm>
                <a:off x="1558492" y="3721685"/>
                <a:ext cx="11072" cy="2043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51" extrusionOk="0">
                    <a:moveTo>
                      <a:pt x="0" y="1"/>
                    </a:moveTo>
                    <a:lnTo>
                      <a:pt x="0" y="251"/>
                    </a:lnTo>
                    <a:cubicBezTo>
                      <a:pt x="33" y="251"/>
                      <a:pt x="66" y="243"/>
                      <a:pt x="91" y="226"/>
                    </a:cubicBezTo>
                    <a:cubicBezTo>
                      <a:pt x="123" y="185"/>
                      <a:pt x="136" y="132"/>
                      <a:pt x="119" y="87"/>
                    </a:cubicBezTo>
                    <a:cubicBezTo>
                      <a:pt x="107" y="38"/>
                      <a:pt x="66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85"/>
              <p:cNvSpPr/>
              <p:nvPr/>
            </p:nvSpPr>
            <p:spPr>
              <a:xfrm>
                <a:off x="1558818" y="3678618"/>
                <a:ext cx="11561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69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9" y="267"/>
                    </a:lnTo>
                    <a:cubicBezTo>
                      <a:pt x="17" y="268"/>
                      <a:pt x="25" y="269"/>
                      <a:pt x="32" y="269"/>
                    </a:cubicBezTo>
                    <a:cubicBezTo>
                      <a:pt x="101" y="269"/>
                      <a:pt x="142" y="220"/>
                      <a:pt x="119" y="127"/>
                    </a:cubicBezTo>
                    <a:cubicBezTo>
                      <a:pt x="95" y="45"/>
                      <a:pt x="66" y="1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85"/>
              <p:cNvSpPr/>
              <p:nvPr/>
            </p:nvSpPr>
            <p:spPr>
              <a:xfrm>
                <a:off x="1558818" y="3766136"/>
                <a:ext cx="10095" cy="197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43" extrusionOk="0">
                    <a:moveTo>
                      <a:pt x="0" y="0"/>
                    </a:moveTo>
                    <a:lnTo>
                      <a:pt x="0" y="242"/>
                    </a:lnTo>
                    <a:cubicBezTo>
                      <a:pt x="119" y="234"/>
                      <a:pt x="123" y="156"/>
                      <a:pt x="123" y="123"/>
                    </a:cubicBezTo>
                    <a:cubicBezTo>
                      <a:pt x="123" y="66"/>
                      <a:pt x="95" y="13"/>
                      <a:pt x="54" y="13"/>
                    </a:cubicBezTo>
                    <a:cubicBezTo>
                      <a:pt x="37" y="9"/>
                      <a:pt x="17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85"/>
              <p:cNvSpPr/>
              <p:nvPr/>
            </p:nvSpPr>
            <p:spPr>
              <a:xfrm>
                <a:off x="1226085" y="3848363"/>
                <a:ext cx="18155" cy="7164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8" extrusionOk="0">
                    <a:moveTo>
                      <a:pt x="113" y="0"/>
                    </a:moveTo>
                    <a:cubicBezTo>
                      <a:pt x="76" y="0"/>
                      <a:pt x="38" y="9"/>
                      <a:pt x="1" y="49"/>
                    </a:cubicBezTo>
                    <a:cubicBezTo>
                      <a:pt x="17" y="65"/>
                      <a:pt x="25" y="78"/>
                      <a:pt x="33" y="82"/>
                    </a:cubicBezTo>
                    <a:cubicBezTo>
                      <a:pt x="54" y="86"/>
                      <a:pt x="74" y="87"/>
                      <a:pt x="94" y="87"/>
                    </a:cubicBezTo>
                    <a:cubicBezTo>
                      <a:pt x="139" y="87"/>
                      <a:pt x="182" y="78"/>
                      <a:pt x="222" y="61"/>
                    </a:cubicBezTo>
                    <a:cubicBezTo>
                      <a:pt x="193" y="12"/>
                      <a:pt x="193" y="8"/>
                      <a:pt x="173" y="4"/>
                    </a:cubicBezTo>
                    <a:cubicBezTo>
                      <a:pt x="153" y="2"/>
                      <a:pt x="133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85"/>
              <p:cNvSpPr/>
              <p:nvPr/>
            </p:nvSpPr>
            <p:spPr>
              <a:xfrm>
                <a:off x="1230074" y="3948826"/>
                <a:ext cx="29471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3" extrusionOk="0">
                    <a:moveTo>
                      <a:pt x="120" y="1"/>
                    </a:moveTo>
                    <a:cubicBezTo>
                      <a:pt x="88" y="1"/>
                      <a:pt x="57" y="2"/>
                      <a:pt x="25" y="5"/>
                    </a:cubicBezTo>
                    <a:cubicBezTo>
                      <a:pt x="17" y="5"/>
                      <a:pt x="9" y="38"/>
                      <a:pt x="1" y="54"/>
                    </a:cubicBezTo>
                    <a:cubicBezTo>
                      <a:pt x="54" y="82"/>
                      <a:pt x="106" y="92"/>
                      <a:pt x="158" y="92"/>
                    </a:cubicBezTo>
                    <a:cubicBezTo>
                      <a:pt x="223" y="92"/>
                      <a:pt x="289" y="76"/>
                      <a:pt x="362" y="58"/>
                    </a:cubicBezTo>
                    <a:cubicBezTo>
                      <a:pt x="341" y="38"/>
                      <a:pt x="333" y="25"/>
                      <a:pt x="325" y="21"/>
                    </a:cubicBezTo>
                    <a:cubicBezTo>
                      <a:pt x="258" y="7"/>
                      <a:pt x="188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85"/>
              <p:cNvSpPr/>
              <p:nvPr/>
            </p:nvSpPr>
            <p:spPr>
              <a:xfrm>
                <a:off x="1227795" y="3902909"/>
                <a:ext cx="9362" cy="480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59" extrusionOk="0">
                    <a:moveTo>
                      <a:pt x="53" y="0"/>
                    </a:moveTo>
                    <a:cubicBezTo>
                      <a:pt x="34" y="0"/>
                      <a:pt x="16" y="5"/>
                      <a:pt x="0" y="15"/>
                    </a:cubicBezTo>
                    <a:cubicBezTo>
                      <a:pt x="23" y="44"/>
                      <a:pt x="34" y="59"/>
                      <a:pt x="49" y="59"/>
                    </a:cubicBezTo>
                    <a:cubicBezTo>
                      <a:pt x="63" y="59"/>
                      <a:pt x="81" y="45"/>
                      <a:pt x="115" y="19"/>
                    </a:cubicBezTo>
                    <a:cubicBezTo>
                      <a:pt x="96" y="6"/>
                      <a:pt x="74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85"/>
              <p:cNvSpPr/>
              <p:nvPr/>
            </p:nvSpPr>
            <p:spPr>
              <a:xfrm>
                <a:off x="1190996" y="3950047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148" y="1"/>
                    </a:moveTo>
                    <a:cubicBezTo>
                      <a:pt x="96" y="1"/>
                      <a:pt x="45" y="16"/>
                      <a:pt x="1" y="47"/>
                    </a:cubicBezTo>
                    <a:cubicBezTo>
                      <a:pt x="40" y="68"/>
                      <a:pt x="84" y="78"/>
                      <a:pt x="128" y="78"/>
                    </a:cubicBezTo>
                    <a:cubicBezTo>
                      <a:pt x="180" y="78"/>
                      <a:pt x="233" y="64"/>
                      <a:pt x="280" y="35"/>
                    </a:cubicBezTo>
                    <a:cubicBezTo>
                      <a:pt x="238" y="12"/>
                      <a:pt x="193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85"/>
              <p:cNvSpPr/>
              <p:nvPr/>
            </p:nvSpPr>
            <p:spPr>
              <a:xfrm>
                <a:off x="1273548" y="3946058"/>
                <a:ext cx="161767" cy="1384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0" extrusionOk="0">
                    <a:moveTo>
                      <a:pt x="365" y="1"/>
                    </a:moveTo>
                    <a:cubicBezTo>
                      <a:pt x="271" y="1"/>
                      <a:pt x="174" y="7"/>
                      <a:pt x="78" y="10"/>
                    </a:cubicBezTo>
                    <a:cubicBezTo>
                      <a:pt x="49" y="18"/>
                      <a:pt x="25" y="31"/>
                      <a:pt x="0" y="43"/>
                    </a:cubicBezTo>
                    <a:cubicBezTo>
                      <a:pt x="29" y="80"/>
                      <a:pt x="41" y="109"/>
                      <a:pt x="54" y="109"/>
                    </a:cubicBezTo>
                    <a:cubicBezTo>
                      <a:pt x="95" y="125"/>
                      <a:pt x="140" y="129"/>
                      <a:pt x="189" y="129"/>
                    </a:cubicBezTo>
                    <a:cubicBezTo>
                      <a:pt x="255" y="121"/>
                      <a:pt x="321" y="117"/>
                      <a:pt x="389" y="117"/>
                    </a:cubicBezTo>
                    <a:cubicBezTo>
                      <a:pt x="426" y="117"/>
                      <a:pt x="463" y="118"/>
                      <a:pt x="501" y="121"/>
                    </a:cubicBezTo>
                    <a:cubicBezTo>
                      <a:pt x="677" y="134"/>
                      <a:pt x="853" y="158"/>
                      <a:pt x="1029" y="158"/>
                    </a:cubicBezTo>
                    <a:cubicBezTo>
                      <a:pt x="1070" y="158"/>
                      <a:pt x="1112" y="157"/>
                      <a:pt x="1153" y="154"/>
                    </a:cubicBezTo>
                    <a:cubicBezTo>
                      <a:pt x="1172" y="150"/>
                      <a:pt x="1191" y="148"/>
                      <a:pt x="1211" y="148"/>
                    </a:cubicBezTo>
                    <a:cubicBezTo>
                      <a:pt x="1231" y="148"/>
                      <a:pt x="1252" y="150"/>
                      <a:pt x="1272" y="154"/>
                    </a:cubicBezTo>
                    <a:cubicBezTo>
                      <a:pt x="1352" y="164"/>
                      <a:pt x="1434" y="169"/>
                      <a:pt x="1516" y="169"/>
                    </a:cubicBezTo>
                    <a:cubicBezTo>
                      <a:pt x="1598" y="169"/>
                      <a:pt x="1680" y="164"/>
                      <a:pt x="1760" y="154"/>
                    </a:cubicBezTo>
                    <a:cubicBezTo>
                      <a:pt x="1838" y="146"/>
                      <a:pt x="1912" y="121"/>
                      <a:pt x="1986" y="109"/>
                    </a:cubicBezTo>
                    <a:cubicBezTo>
                      <a:pt x="1960" y="30"/>
                      <a:pt x="1923" y="27"/>
                      <a:pt x="1889" y="27"/>
                    </a:cubicBezTo>
                    <a:cubicBezTo>
                      <a:pt x="1886" y="27"/>
                      <a:pt x="1883" y="27"/>
                      <a:pt x="1879" y="27"/>
                    </a:cubicBezTo>
                    <a:cubicBezTo>
                      <a:pt x="1760" y="31"/>
                      <a:pt x="1646" y="35"/>
                      <a:pt x="1531" y="39"/>
                    </a:cubicBezTo>
                    <a:cubicBezTo>
                      <a:pt x="1524" y="39"/>
                      <a:pt x="1517" y="39"/>
                      <a:pt x="1511" y="39"/>
                    </a:cubicBezTo>
                    <a:cubicBezTo>
                      <a:pt x="1367" y="39"/>
                      <a:pt x="1223" y="11"/>
                      <a:pt x="1079" y="11"/>
                    </a:cubicBezTo>
                    <a:cubicBezTo>
                      <a:pt x="1012" y="11"/>
                      <a:pt x="945" y="17"/>
                      <a:pt x="878" y="35"/>
                    </a:cubicBezTo>
                    <a:lnTo>
                      <a:pt x="862" y="35"/>
                    </a:lnTo>
                    <a:cubicBezTo>
                      <a:pt x="718" y="23"/>
                      <a:pt x="575" y="6"/>
                      <a:pt x="431" y="2"/>
                    </a:cubicBezTo>
                    <a:cubicBezTo>
                      <a:pt x="409" y="1"/>
                      <a:pt x="387" y="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85"/>
              <p:cNvSpPr/>
              <p:nvPr/>
            </p:nvSpPr>
            <p:spPr>
              <a:xfrm>
                <a:off x="1263128" y="3848363"/>
                <a:ext cx="15143" cy="740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1" extrusionOk="0">
                    <a:moveTo>
                      <a:pt x="88" y="0"/>
                    </a:moveTo>
                    <a:cubicBezTo>
                      <a:pt x="62" y="0"/>
                      <a:pt x="34" y="13"/>
                      <a:pt x="1" y="37"/>
                    </a:cubicBezTo>
                    <a:cubicBezTo>
                      <a:pt x="24" y="73"/>
                      <a:pt x="53" y="91"/>
                      <a:pt x="88" y="91"/>
                    </a:cubicBezTo>
                    <a:cubicBezTo>
                      <a:pt x="116" y="91"/>
                      <a:pt x="149" y="79"/>
                      <a:pt x="186" y="57"/>
                    </a:cubicBezTo>
                    <a:cubicBezTo>
                      <a:pt x="150" y="19"/>
                      <a:pt x="120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85"/>
              <p:cNvSpPr/>
              <p:nvPr/>
            </p:nvSpPr>
            <p:spPr>
              <a:xfrm>
                <a:off x="1248148" y="3899734"/>
                <a:ext cx="110640" cy="11642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3" extrusionOk="0">
                    <a:moveTo>
                      <a:pt x="242" y="1"/>
                    </a:moveTo>
                    <a:cubicBezTo>
                      <a:pt x="177" y="1"/>
                      <a:pt x="111" y="9"/>
                      <a:pt x="50" y="21"/>
                    </a:cubicBezTo>
                    <a:cubicBezTo>
                      <a:pt x="37" y="21"/>
                      <a:pt x="25" y="38"/>
                      <a:pt x="0" y="58"/>
                    </a:cubicBezTo>
                    <a:cubicBezTo>
                      <a:pt x="29" y="79"/>
                      <a:pt x="54" y="99"/>
                      <a:pt x="87" y="116"/>
                    </a:cubicBezTo>
                    <a:cubicBezTo>
                      <a:pt x="103" y="124"/>
                      <a:pt x="119" y="124"/>
                      <a:pt x="136" y="124"/>
                    </a:cubicBezTo>
                    <a:cubicBezTo>
                      <a:pt x="222" y="128"/>
                      <a:pt x="304" y="140"/>
                      <a:pt x="386" y="140"/>
                    </a:cubicBezTo>
                    <a:cubicBezTo>
                      <a:pt x="480" y="140"/>
                      <a:pt x="572" y="143"/>
                      <a:pt x="664" y="143"/>
                    </a:cubicBezTo>
                    <a:cubicBezTo>
                      <a:pt x="733" y="143"/>
                      <a:pt x="802" y="141"/>
                      <a:pt x="870" y="136"/>
                    </a:cubicBezTo>
                    <a:cubicBezTo>
                      <a:pt x="936" y="128"/>
                      <a:pt x="1003" y="124"/>
                      <a:pt x="1070" y="124"/>
                    </a:cubicBezTo>
                    <a:cubicBezTo>
                      <a:pt x="1137" y="124"/>
                      <a:pt x="1205" y="128"/>
                      <a:pt x="1272" y="136"/>
                    </a:cubicBezTo>
                    <a:cubicBezTo>
                      <a:pt x="1276" y="137"/>
                      <a:pt x="1279" y="137"/>
                      <a:pt x="1282" y="137"/>
                    </a:cubicBezTo>
                    <a:cubicBezTo>
                      <a:pt x="1308" y="137"/>
                      <a:pt x="1333" y="122"/>
                      <a:pt x="1359" y="79"/>
                    </a:cubicBezTo>
                    <a:cubicBezTo>
                      <a:pt x="1342" y="58"/>
                      <a:pt x="1338" y="33"/>
                      <a:pt x="1326" y="25"/>
                    </a:cubicBezTo>
                    <a:cubicBezTo>
                      <a:pt x="1309" y="19"/>
                      <a:pt x="1292" y="12"/>
                      <a:pt x="1275" y="12"/>
                    </a:cubicBezTo>
                    <a:cubicBezTo>
                      <a:pt x="1272" y="12"/>
                      <a:pt x="1268" y="12"/>
                      <a:pt x="1264" y="13"/>
                    </a:cubicBezTo>
                    <a:cubicBezTo>
                      <a:pt x="1171" y="13"/>
                      <a:pt x="1076" y="15"/>
                      <a:pt x="982" y="15"/>
                    </a:cubicBezTo>
                    <a:cubicBezTo>
                      <a:pt x="935" y="15"/>
                      <a:pt x="888" y="14"/>
                      <a:pt x="842" y="13"/>
                    </a:cubicBezTo>
                    <a:cubicBezTo>
                      <a:pt x="640" y="13"/>
                      <a:pt x="444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85"/>
              <p:cNvSpPr/>
              <p:nvPr/>
            </p:nvSpPr>
            <p:spPr>
              <a:xfrm>
                <a:off x="1139869" y="3995638"/>
                <a:ext cx="71969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" extrusionOk="0">
                    <a:moveTo>
                      <a:pt x="54" y="0"/>
                    </a:moveTo>
                    <a:cubicBezTo>
                      <a:pt x="38" y="0"/>
                      <a:pt x="21" y="21"/>
                      <a:pt x="1" y="33"/>
                    </a:cubicBezTo>
                    <a:cubicBezTo>
                      <a:pt x="29" y="101"/>
                      <a:pt x="59" y="120"/>
                      <a:pt x="90" y="120"/>
                    </a:cubicBezTo>
                    <a:cubicBezTo>
                      <a:pt x="100" y="120"/>
                      <a:pt x="110" y="118"/>
                      <a:pt x="120" y="115"/>
                    </a:cubicBezTo>
                    <a:cubicBezTo>
                      <a:pt x="172" y="104"/>
                      <a:pt x="225" y="98"/>
                      <a:pt x="279" y="98"/>
                    </a:cubicBezTo>
                    <a:cubicBezTo>
                      <a:pt x="322" y="98"/>
                      <a:pt x="367" y="102"/>
                      <a:pt x="411" y="111"/>
                    </a:cubicBezTo>
                    <a:cubicBezTo>
                      <a:pt x="522" y="123"/>
                      <a:pt x="637" y="127"/>
                      <a:pt x="752" y="132"/>
                    </a:cubicBezTo>
                    <a:cubicBezTo>
                      <a:pt x="759" y="133"/>
                      <a:pt x="766" y="133"/>
                      <a:pt x="774" y="133"/>
                    </a:cubicBezTo>
                    <a:cubicBezTo>
                      <a:pt x="815" y="133"/>
                      <a:pt x="855" y="114"/>
                      <a:pt x="883" y="82"/>
                    </a:cubicBezTo>
                    <a:cubicBezTo>
                      <a:pt x="875" y="66"/>
                      <a:pt x="875" y="50"/>
                      <a:pt x="871" y="45"/>
                    </a:cubicBezTo>
                    <a:cubicBezTo>
                      <a:pt x="711" y="7"/>
                      <a:pt x="550" y="1"/>
                      <a:pt x="389" y="1"/>
                    </a:cubicBezTo>
                    <a:cubicBezTo>
                      <a:pt x="319" y="1"/>
                      <a:pt x="248" y="2"/>
                      <a:pt x="178" y="2"/>
                    </a:cubicBezTo>
                    <a:cubicBezTo>
                      <a:pt x="137" y="2"/>
                      <a:pt x="96" y="2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85"/>
              <p:cNvSpPr/>
              <p:nvPr/>
            </p:nvSpPr>
            <p:spPr>
              <a:xfrm>
                <a:off x="1442561" y="3901118"/>
                <a:ext cx="71562" cy="944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16" extrusionOk="0">
                    <a:moveTo>
                      <a:pt x="50" y="0"/>
                    </a:moveTo>
                    <a:cubicBezTo>
                      <a:pt x="37" y="0"/>
                      <a:pt x="21" y="16"/>
                      <a:pt x="0" y="29"/>
                    </a:cubicBezTo>
                    <a:cubicBezTo>
                      <a:pt x="26" y="86"/>
                      <a:pt x="59" y="102"/>
                      <a:pt x="92" y="102"/>
                    </a:cubicBezTo>
                    <a:cubicBezTo>
                      <a:pt x="101" y="102"/>
                      <a:pt x="110" y="100"/>
                      <a:pt x="119" y="99"/>
                    </a:cubicBezTo>
                    <a:cubicBezTo>
                      <a:pt x="169" y="88"/>
                      <a:pt x="220" y="83"/>
                      <a:pt x="271" y="83"/>
                    </a:cubicBezTo>
                    <a:cubicBezTo>
                      <a:pt x="317" y="83"/>
                      <a:pt x="362" y="87"/>
                      <a:pt x="407" y="94"/>
                    </a:cubicBezTo>
                    <a:cubicBezTo>
                      <a:pt x="522" y="107"/>
                      <a:pt x="632" y="107"/>
                      <a:pt x="747" y="115"/>
                    </a:cubicBezTo>
                    <a:cubicBezTo>
                      <a:pt x="752" y="115"/>
                      <a:pt x="757" y="116"/>
                      <a:pt x="762" y="116"/>
                    </a:cubicBezTo>
                    <a:cubicBezTo>
                      <a:pt x="806" y="116"/>
                      <a:pt x="849" y="99"/>
                      <a:pt x="879" y="70"/>
                    </a:cubicBezTo>
                    <a:cubicBezTo>
                      <a:pt x="874" y="53"/>
                      <a:pt x="870" y="41"/>
                      <a:pt x="866" y="37"/>
                    </a:cubicBezTo>
                    <a:cubicBezTo>
                      <a:pt x="707" y="6"/>
                      <a:pt x="549" y="1"/>
                      <a:pt x="389" y="1"/>
                    </a:cubicBezTo>
                    <a:cubicBezTo>
                      <a:pt x="325" y="1"/>
                      <a:pt x="261" y="2"/>
                      <a:pt x="197" y="2"/>
                    </a:cubicBezTo>
                    <a:cubicBezTo>
                      <a:pt x="148" y="2"/>
                      <a:pt x="99" y="2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85"/>
              <p:cNvSpPr/>
              <p:nvPr/>
            </p:nvSpPr>
            <p:spPr>
              <a:xfrm>
                <a:off x="1156233" y="3901770"/>
                <a:ext cx="1310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61" h="90" extrusionOk="0">
                    <a:moveTo>
                      <a:pt x="145" y="0"/>
                    </a:moveTo>
                    <a:cubicBezTo>
                      <a:pt x="104" y="0"/>
                      <a:pt x="63" y="4"/>
                      <a:pt x="21" y="8"/>
                    </a:cubicBezTo>
                    <a:cubicBezTo>
                      <a:pt x="13" y="8"/>
                      <a:pt x="9" y="29"/>
                      <a:pt x="1" y="54"/>
                    </a:cubicBezTo>
                    <a:cubicBezTo>
                      <a:pt x="22" y="77"/>
                      <a:pt x="51" y="90"/>
                      <a:pt x="80" y="90"/>
                    </a:cubicBezTo>
                    <a:cubicBezTo>
                      <a:pt x="104" y="90"/>
                      <a:pt x="127" y="82"/>
                      <a:pt x="149" y="66"/>
                    </a:cubicBezTo>
                    <a:cubicBezTo>
                      <a:pt x="153" y="62"/>
                      <a:pt x="161" y="50"/>
                      <a:pt x="161" y="37"/>
                    </a:cubicBezTo>
                    <a:cubicBezTo>
                      <a:pt x="157" y="25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85"/>
              <p:cNvSpPr/>
              <p:nvPr/>
            </p:nvSpPr>
            <p:spPr>
              <a:xfrm>
                <a:off x="1146219" y="3848770"/>
                <a:ext cx="10502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5" extrusionOk="0">
                    <a:moveTo>
                      <a:pt x="70" y="0"/>
                    </a:moveTo>
                    <a:cubicBezTo>
                      <a:pt x="48" y="0"/>
                      <a:pt x="25" y="13"/>
                      <a:pt x="1" y="48"/>
                    </a:cubicBezTo>
                    <a:cubicBezTo>
                      <a:pt x="34" y="72"/>
                      <a:pt x="56" y="84"/>
                      <a:pt x="73" y="84"/>
                    </a:cubicBezTo>
                    <a:cubicBezTo>
                      <a:pt x="95" y="84"/>
                      <a:pt x="110" y="65"/>
                      <a:pt x="128" y="23"/>
                    </a:cubicBezTo>
                    <a:cubicBezTo>
                      <a:pt x="109" y="10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85"/>
              <p:cNvSpPr/>
              <p:nvPr/>
            </p:nvSpPr>
            <p:spPr>
              <a:xfrm>
                <a:off x="1168933" y="3849177"/>
                <a:ext cx="10828" cy="545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7" extrusionOk="0">
                    <a:moveTo>
                      <a:pt x="60" y="1"/>
                    </a:moveTo>
                    <a:cubicBezTo>
                      <a:pt x="40" y="1"/>
                      <a:pt x="21" y="9"/>
                      <a:pt x="1" y="27"/>
                    </a:cubicBezTo>
                    <a:cubicBezTo>
                      <a:pt x="20" y="55"/>
                      <a:pt x="38" y="67"/>
                      <a:pt x="57" y="67"/>
                    </a:cubicBezTo>
                    <a:cubicBezTo>
                      <a:pt x="80" y="67"/>
                      <a:pt x="103" y="51"/>
                      <a:pt x="132" y="27"/>
                    </a:cubicBezTo>
                    <a:cubicBezTo>
                      <a:pt x="105" y="10"/>
                      <a:pt x="8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85"/>
              <p:cNvSpPr/>
              <p:nvPr/>
            </p:nvSpPr>
            <p:spPr>
              <a:xfrm>
                <a:off x="1218432" y="3994743"/>
                <a:ext cx="19880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72" extrusionOk="0">
                    <a:moveTo>
                      <a:pt x="2129" y="0"/>
                    </a:moveTo>
                    <a:cubicBezTo>
                      <a:pt x="2077" y="0"/>
                      <a:pt x="2025" y="4"/>
                      <a:pt x="1974" y="11"/>
                    </a:cubicBezTo>
                    <a:cubicBezTo>
                      <a:pt x="1957" y="15"/>
                      <a:pt x="1945" y="20"/>
                      <a:pt x="1929" y="24"/>
                    </a:cubicBezTo>
                    <a:cubicBezTo>
                      <a:pt x="1861" y="14"/>
                      <a:pt x="1791" y="10"/>
                      <a:pt x="1720" y="10"/>
                    </a:cubicBezTo>
                    <a:cubicBezTo>
                      <a:pt x="1697" y="10"/>
                      <a:pt x="1673" y="10"/>
                      <a:pt x="1650" y="11"/>
                    </a:cubicBezTo>
                    <a:cubicBezTo>
                      <a:pt x="1629" y="15"/>
                      <a:pt x="1609" y="16"/>
                      <a:pt x="1589" y="16"/>
                    </a:cubicBezTo>
                    <a:cubicBezTo>
                      <a:pt x="1528" y="16"/>
                      <a:pt x="1467" y="4"/>
                      <a:pt x="1406" y="4"/>
                    </a:cubicBezTo>
                    <a:cubicBezTo>
                      <a:pt x="1365" y="4"/>
                      <a:pt x="1325" y="10"/>
                      <a:pt x="1284" y="28"/>
                    </a:cubicBezTo>
                    <a:cubicBezTo>
                      <a:pt x="1283" y="28"/>
                      <a:pt x="1282" y="29"/>
                      <a:pt x="1281" y="29"/>
                    </a:cubicBezTo>
                    <a:cubicBezTo>
                      <a:pt x="1274" y="29"/>
                      <a:pt x="1267" y="20"/>
                      <a:pt x="1264" y="20"/>
                    </a:cubicBezTo>
                    <a:cubicBezTo>
                      <a:pt x="1211" y="20"/>
                      <a:pt x="1161" y="11"/>
                      <a:pt x="1108" y="11"/>
                    </a:cubicBezTo>
                    <a:cubicBezTo>
                      <a:pt x="990" y="11"/>
                      <a:pt x="872" y="6"/>
                      <a:pt x="756" y="6"/>
                    </a:cubicBezTo>
                    <a:cubicBezTo>
                      <a:pt x="727" y="6"/>
                      <a:pt x="698" y="6"/>
                      <a:pt x="669" y="7"/>
                    </a:cubicBezTo>
                    <a:cubicBezTo>
                      <a:pt x="476" y="11"/>
                      <a:pt x="287" y="24"/>
                      <a:pt x="95" y="36"/>
                    </a:cubicBezTo>
                    <a:cubicBezTo>
                      <a:pt x="89" y="35"/>
                      <a:pt x="84" y="34"/>
                      <a:pt x="78" y="34"/>
                    </a:cubicBezTo>
                    <a:cubicBezTo>
                      <a:pt x="46" y="34"/>
                      <a:pt x="14" y="54"/>
                      <a:pt x="0" y="85"/>
                    </a:cubicBezTo>
                    <a:cubicBezTo>
                      <a:pt x="21" y="106"/>
                      <a:pt x="29" y="122"/>
                      <a:pt x="41" y="126"/>
                    </a:cubicBezTo>
                    <a:cubicBezTo>
                      <a:pt x="74" y="138"/>
                      <a:pt x="111" y="143"/>
                      <a:pt x="144" y="147"/>
                    </a:cubicBezTo>
                    <a:cubicBezTo>
                      <a:pt x="182" y="148"/>
                      <a:pt x="220" y="148"/>
                      <a:pt x="258" y="148"/>
                    </a:cubicBezTo>
                    <a:cubicBezTo>
                      <a:pt x="325" y="148"/>
                      <a:pt x="392" y="147"/>
                      <a:pt x="458" y="147"/>
                    </a:cubicBezTo>
                    <a:cubicBezTo>
                      <a:pt x="519" y="147"/>
                      <a:pt x="580" y="148"/>
                      <a:pt x="640" y="151"/>
                    </a:cubicBezTo>
                    <a:cubicBezTo>
                      <a:pt x="722" y="157"/>
                      <a:pt x="803" y="158"/>
                      <a:pt x="884" y="158"/>
                    </a:cubicBezTo>
                    <a:cubicBezTo>
                      <a:pt x="925" y="158"/>
                      <a:pt x="965" y="158"/>
                      <a:pt x="1006" y="158"/>
                    </a:cubicBezTo>
                    <a:cubicBezTo>
                      <a:pt x="1047" y="158"/>
                      <a:pt x="1088" y="158"/>
                      <a:pt x="1129" y="159"/>
                    </a:cubicBezTo>
                    <a:cubicBezTo>
                      <a:pt x="1207" y="159"/>
                      <a:pt x="1284" y="171"/>
                      <a:pt x="1362" y="171"/>
                    </a:cubicBezTo>
                    <a:cubicBezTo>
                      <a:pt x="1403" y="171"/>
                      <a:pt x="1440" y="167"/>
                      <a:pt x="1477" y="163"/>
                    </a:cubicBezTo>
                    <a:cubicBezTo>
                      <a:pt x="1514" y="155"/>
                      <a:pt x="1547" y="151"/>
                      <a:pt x="1580" y="151"/>
                    </a:cubicBezTo>
                    <a:cubicBezTo>
                      <a:pt x="1666" y="151"/>
                      <a:pt x="1752" y="159"/>
                      <a:pt x="1838" y="159"/>
                    </a:cubicBezTo>
                    <a:cubicBezTo>
                      <a:pt x="1972" y="159"/>
                      <a:pt x="2106" y="133"/>
                      <a:pt x="2242" y="133"/>
                    </a:cubicBezTo>
                    <a:cubicBezTo>
                      <a:pt x="2285" y="133"/>
                      <a:pt x="2328" y="136"/>
                      <a:pt x="2372" y="143"/>
                    </a:cubicBezTo>
                    <a:cubicBezTo>
                      <a:pt x="2375" y="143"/>
                      <a:pt x="2378" y="143"/>
                      <a:pt x="2381" y="143"/>
                    </a:cubicBezTo>
                    <a:cubicBezTo>
                      <a:pt x="2407" y="143"/>
                      <a:pt x="2434" y="127"/>
                      <a:pt x="2442" y="102"/>
                    </a:cubicBezTo>
                    <a:cubicBezTo>
                      <a:pt x="2442" y="48"/>
                      <a:pt x="2425" y="40"/>
                      <a:pt x="2409" y="36"/>
                    </a:cubicBezTo>
                    <a:cubicBezTo>
                      <a:pt x="2316" y="12"/>
                      <a:pt x="2222" y="0"/>
                      <a:pt x="2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85"/>
              <p:cNvSpPr/>
              <p:nvPr/>
            </p:nvSpPr>
            <p:spPr>
              <a:xfrm>
                <a:off x="1201661" y="4038868"/>
                <a:ext cx="15794" cy="1107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6" extrusionOk="0">
                    <a:moveTo>
                      <a:pt x="123" y="1"/>
                    </a:moveTo>
                    <a:cubicBezTo>
                      <a:pt x="108" y="1"/>
                      <a:pt x="92" y="4"/>
                      <a:pt x="77" y="4"/>
                    </a:cubicBezTo>
                    <a:cubicBezTo>
                      <a:pt x="72" y="4"/>
                      <a:pt x="67" y="4"/>
                      <a:pt x="63" y="3"/>
                    </a:cubicBezTo>
                    <a:cubicBezTo>
                      <a:pt x="61" y="2"/>
                      <a:pt x="60" y="2"/>
                      <a:pt x="59" y="2"/>
                    </a:cubicBezTo>
                    <a:cubicBezTo>
                      <a:pt x="40" y="2"/>
                      <a:pt x="24" y="28"/>
                      <a:pt x="1" y="44"/>
                    </a:cubicBezTo>
                    <a:cubicBezTo>
                      <a:pt x="33" y="106"/>
                      <a:pt x="65" y="136"/>
                      <a:pt x="99" y="136"/>
                    </a:cubicBezTo>
                    <a:cubicBezTo>
                      <a:pt x="129" y="136"/>
                      <a:pt x="161" y="111"/>
                      <a:pt x="194" y="64"/>
                    </a:cubicBezTo>
                    <a:cubicBezTo>
                      <a:pt x="175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85"/>
              <p:cNvSpPr/>
              <p:nvPr/>
            </p:nvSpPr>
            <p:spPr>
              <a:xfrm>
                <a:off x="1381746" y="3849259"/>
                <a:ext cx="16120" cy="68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" extrusionOk="0">
                    <a:moveTo>
                      <a:pt x="96" y="1"/>
                    </a:moveTo>
                    <a:cubicBezTo>
                      <a:pt x="73" y="1"/>
                      <a:pt x="51" y="6"/>
                      <a:pt x="29" y="9"/>
                    </a:cubicBezTo>
                    <a:cubicBezTo>
                      <a:pt x="17" y="9"/>
                      <a:pt x="9" y="30"/>
                      <a:pt x="1" y="42"/>
                    </a:cubicBezTo>
                    <a:cubicBezTo>
                      <a:pt x="9" y="59"/>
                      <a:pt x="13" y="75"/>
                      <a:pt x="17" y="75"/>
                    </a:cubicBezTo>
                    <a:cubicBezTo>
                      <a:pt x="46" y="83"/>
                      <a:pt x="79" y="83"/>
                      <a:pt x="111" y="83"/>
                    </a:cubicBezTo>
                    <a:cubicBezTo>
                      <a:pt x="144" y="75"/>
                      <a:pt x="173" y="59"/>
                      <a:pt x="198" y="42"/>
                    </a:cubicBezTo>
                    <a:cubicBezTo>
                      <a:pt x="160" y="9"/>
                      <a:pt x="127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85"/>
              <p:cNvSpPr/>
              <p:nvPr/>
            </p:nvSpPr>
            <p:spPr>
              <a:xfrm>
                <a:off x="1192055" y="3903072"/>
                <a:ext cx="5699" cy="4966"/>
              </a:xfrm>
              <a:custGeom>
                <a:avLst/>
                <a:gdLst/>
                <a:ahLst/>
                <a:cxnLst/>
                <a:rect l="l" t="t" r="r" b="b"/>
                <a:pathLst>
                  <a:path w="70" h="61" extrusionOk="0">
                    <a:moveTo>
                      <a:pt x="35" y="0"/>
                    </a:moveTo>
                    <a:cubicBezTo>
                      <a:pt x="23" y="0"/>
                      <a:pt x="11" y="6"/>
                      <a:pt x="0" y="25"/>
                    </a:cubicBezTo>
                    <a:cubicBezTo>
                      <a:pt x="17" y="48"/>
                      <a:pt x="26" y="60"/>
                      <a:pt x="35" y="60"/>
                    </a:cubicBezTo>
                    <a:cubicBezTo>
                      <a:pt x="44" y="60"/>
                      <a:pt x="52" y="44"/>
                      <a:pt x="70" y="9"/>
                    </a:cubicBezTo>
                    <a:cubicBezTo>
                      <a:pt x="58" y="5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85"/>
              <p:cNvSpPr/>
              <p:nvPr/>
            </p:nvSpPr>
            <p:spPr>
              <a:xfrm>
                <a:off x="1402831" y="3848363"/>
                <a:ext cx="6048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30" extrusionOk="0">
                    <a:moveTo>
                      <a:pt x="540" y="1"/>
                    </a:moveTo>
                    <a:cubicBezTo>
                      <a:pt x="523" y="1"/>
                      <a:pt x="505" y="2"/>
                      <a:pt x="488" y="4"/>
                    </a:cubicBezTo>
                    <a:cubicBezTo>
                      <a:pt x="419" y="12"/>
                      <a:pt x="349" y="20"/>
                      <a:pt x="283" y="20"/>
                    </a:cubicBezTo>
                    <a:cubicBezTo>
                      <a:pt x="214" y="20"/>
                      <a:pt x="148" y="8"/>
                      <a:pt x="82" y="8"/>
                    </a:cubicBezTo>
                    <a:cubicBezTo>
                      <a:pt x="78" y="8"/>
                      <a:pt x="75" y="7"/>
                      <a:pt x="71" y="7"/>
                    </a:cubicBezTo>
                    <a:cubicBezTo>
                      <a:pt x="39" y="7"/>
                      <a:pt x="11" y="24"/>
                      <a:pt x="0" y="53"/>
                    </a:cubicBezTo>
                    <a:cubicBezTo>
                      <a:pt x="17" y="65"/>
                      <a:pt x="29" y="82"/>
                      <a:pt x="41" y="86"/>
                    </a:cubicBezTo>
                    <a:cubicBezTo>
                      <a:pt x="73" y="98"/>
                      <a:pt x="105" y="104"/>
                      <a:pt x="137" y="104"/>
                    </a:cubicBezTo>
                    <a:cubicBezTo>
                      <a:pt x="172" y="104"/>
                      <a:pt x="206" y="97"/>
                      <a:pt x="238" y="82"/>
                    </a:cubicBezTo>
                    <a:cubicBezTo>
                      <a:pt x="257" y="73"/>
                      <a:pt x="276" y="68"/>
                      <a:pt x="295" y="68"/>
                    </a:cubicBezTo>
                    <a:cubicBezTo>
                      <a:pt x="319" y="68"/>
                      <a:pt x="343" y="75"/>
                      <a:pt x="365" y="86"/>
                    </a:cubicBezTo>
                    <a:cubicBezTo>
                      <a:pt x="424" y="115"/>
                      <a:pt x="489" y="130"/>
                      <a:pt x="554" y="130"/>
                    </a:cubicBezTo>
                    <a:cubicBezTo>
                      <a:pt x="580" y="130"/>
                      <a:pt x="606" y="128"/>
                      <a:pt x="632" y="123"/>
                    </a:cubicBezTo>
                    <a:cubicBezTo>
                      <a:pt x="673" y="119"/>
                      <a:pt x="714" y="98"/>
                      <a:pt x="743" y="65"/>
                    </a:cubicBezTo>
                    <a:cubicBezTo>
                      <a:pt x="718" y="45"/>
                      <a:pt x="706" y="24"/>
                      <a:pt x="694" y="24"/>
                    </a:cubicBezTo>
                    <a:cubicBezTo>
                      <a:pt x="642" y="9"/>
                      <a:pt x="590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85"/>
              <p:cNvSpPr/>
              <p:nvPr/>
            </p:nvSpPr>
            <p:spPr>
              <a:xfrm>
                <a:off x="1105187" y="4079982"/>
                <a:ext cx="54139" cy="1669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5" extrusionOk="0">
                    <a:moveTo>
                      <a:pt x="118" y="1"/>
                    </a:moveTo>
                    <a:cubicBezTo>
                      <a:pt x="97" y="1"/>
                      <a:pt x="75" y="2"/>
                      <a:pt x="53" y="2"/>
                    </a:cubicBezTo>
                    <a:cubicBezTo>
                      <a:pt x="29" y="2"/>
                      <a:pt x="8" y="23"/>
                      <a:pt x="4" y="84"/>
                    </a:cubicBezTo>
                    <a:cubicBezTo>
                      <a:pt x="0" y="146"/>
                      <a:pt x="21" y="175"/>
                      <a:pt x="45" y="187"/>
                    </a:cubicBezTo>
                    <a:cubicBezTo>
                      <a:pt x="58" y="191"/>
                      <a:pt x="70" y="195"/>
                      <a:pt x="78" y="199"/>
                    </a:cubicBezTo>
                    <a:cubicBezTo>
                      <a:pt x="94" y="203"/>
                      <a:pt x="110" y="205"/>
                      <a:pt x="126" y="205"/>
                    </a:cubicBezTo>
                    <a:cubicBezTo>
                      <a:pt x="172" y="205"/>
                      <a:pt x="218" y="192"/>
                      <a:pt x="263" y="192"/>
                    </a:cubicBezTo>
                    <a:cubicBezTo>
                      <a:pt x="281" y="192"/>
                      <a:pt x="298" y="194"/>
                      <a:pt x="316" y="199"/>
                    </a:cubicBezTo>
                    <a:lnTo>
                      <a:pt x="324" y="199"/>
                    </a:lnTo>
                    <a:cubicBezTo>
                      <a:pt x="359" y="180"/>
                      <a:pt x="396" y="170"/>
                      <a:pt x="432" y="170"/>
                    </a:cubicBezTo>
                    <a:cubicBezTo>
                      <a:pt x="457" y="170"/>
                      <a:pt x="482" y="175"/>
                      <a:pt x="505" y="183"/>
                    </a:cubicBezTo>
                    <a:cubicBezTo>
                      <a:pt x="516" y="187"/>
                      <a:pt x="528" y="189"/>
                      <a:pt x="540" y="189"/>
                    </a:cubicBezTo>
                    <a:cubicBezTo>
                      <a:pt x="580" y="189"/>
                      <a:pt x="621" y="167"/>
                      <a:pt x="665" y="117"/>
                    </a:cubicBezTo>
                    <a:cubicBezTo>
                      <a:pt x="644" y="89"/>
                      <a:pt x="632" y="64"/>
                      <a:pt x="620" y="60"/>
                    </a:cubicBezTo>
                    <a:cubicBezTo>
                      <a:pt x="562" y="43"/>
                      <a:pt x="505" y="35"/>
                      <a:pt x="447" y="27"/>
                    </a:cubicBezTo>
                    <a:cubicBezTo>
                      <a:pt x="349" y="19"/>
                      <a:pt x="250" y="11"/>
                      <a:pt x="148" y="2"/>
                    </a:cubicBezTo>
                    <a:cubicBezTo>
                      <a:pt x="138" y="1"/>
                      <a:pt x="128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85"/>
              <p:cNvSpPr/>
              <p:nvPr/>
            </p:nvSpPr>
            <p:spPr>
              <a:xfrm>
                <a:off x="1122854" y="3996615"/>
                <a:ext cx="11479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9" extrusionOk="0">
                    <a:moveTo>
                      <a:pt x="55" y="1"/>
                    </a:moveTo>
                    <a:cubicBezTo>
                      <a:pt x="35" y="1"/>
                      <a:pt x="16" y="12"/>
                      <a:pt x="1" y="54"/>
                    </a:cubicBezTo>
                    <a:cubicBezTo>
                      <a:pt x="35" y="84"/>
                      <a:pt x="52" y="99"/>
                      <a:pt x="70" y="99"/>
                    </a:cubicBezTo>
                    <a:cubicBezTo>
                      <a:pt x="87" y="99"/>
                      <a:pt x="105" y="87"/>
                      <a:pt x="140" y="66"/>
                    </a:cubicBezTo>
                    <a:cubicBezTo>
                      <a:pt x="128" y="46"/>
                      <a:pt x="120" y="17"/>
                      <a:pt x="107" y="13"/>
                    </a:cubicBezTo>
                    <a:cubicBezTo>
                      <a:pt x="90" y="9"/>
                      <a:pt x="7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85"/>
              <p:cNvSpPr/>
              <p:nvPr/>
            </p:nvSpPr>
            <p:spPr>
              <a:xfrm>
                <a:off x="1155256" y="4037810"/>
                <a:ext cx="4184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56" extrusionOk="0">
                    <a:moveTo>
                      <a:pt x="263" y="0"/>
                    </a:moveTo>
                    <a:cubicBezTo>
                      <a:pt x="192" y="0"/>
                      <a:pt x="122" y="8"/>
                      <a:pt x="50" y="12"/>
                    </a:cubicBezTo>
                    <a:cubicBezTo>
                      <a:pt x="38" y="12"/>
                      <a:pt x="25" y="53"/>
                      <a:pt x="1" y="90"/>
                    </a:cubicBezTo>
                    <a:cubicBezTo>
                      <a:pt x="38" y="110"/>
                      <a:pt x="79" y="127"/>
                      <a:pt x="120" y="139"/>
                    </a:cubicBezTo>
                    <a:cubicBezTo>
                      <a:pt x="214" y="147"/>
                      <a:pt x="308" y="151"/>
                      <a:pt x="403" y="155"/>
                    </a:cubicBezTo>
                    <a:cubicBezTo>
                      <a:pt x="406" y="155"/>
                      <a:pt x="410" y="155"/>
                      <a:pt x="413" y="155"/>
                    </a:cubicBezTo>
                    <a:cubicBezTo>
                      <a:pt x="451" y="155"/>
                      <a:pt x="487" y="152"/>
                      <a:pt x="514" y="73"/>
                    </a:cubicBezTo>
                    <a:cubicBezTo>
                      <a:pt x="497" y="61"/>
                      <a:pt x="489" y="36"/>
                      <a:pt x="473" y="32"/>
                    </a:cubicBezTo>
                    <a:cubicBezTo>
                      <a:pt x="403" y="8"/>
                      <a:pt x="333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85"/>
              <p:cNvSpPr/>
              <p:nvPr/>
            </p:nvSpPr>
            <p:spPr>
              <a:xfrm>
                <a:off x="1085079" y="3996045"/>
                <a:ext cx="13107" cy="10421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8" extrusionOk="0">
                    <a:moveTo>
                      <a:pt x="76" y="1"/>
                    </a:moveTo>
                    <a:cubicBezTo>
                      <a:pt x="68" y="1"/>
                      <a:pt x="61" y="2"/>
                      <a:pt x="54" y="4"/>
                    </a:cubicBezTo>
                    <a:cubicBezTo>
                      <a:pt x="30" y="4"/>
                      <a:pt x="5" y="12"/>
                      <a:pt x="1" y="65"/>
                    </a:cubicBezTo>
                    <a:cubicBezTo>
                      <a:pt x="36" y="107"/>
                      <a:pt x="57" y="127"/>
                      <a:pt x="79" y="127"/>
                    </a:cubicBezTo>
                    <a:cubicBezTo>
                      <a:pt x="100" y="127"/>
                      <a:pt x="123" y="108"/>
                      <a:pt x="161" y="69"/>
                    </a:cubicBezTo>
                    <a:cubicBezTo>
                      <a:pt x="151" y="28"/>
                      <a:pt x="114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85"/>
              <p:cNvSpPr/>
              <p:nvPr/>
            </p:nvSpPr>
            <p:spPr>
              <a:xfrm>
                <a:off x="1084427" y="4038217"/>
                <a:ext cx="6456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56" extrusionOk="0">
                    <a:moveTo>
                      <a:pt x="492" y="1"/>
                    </a:moveTo>
                    <a:cubicBezTo>
                      <a:pt x="461" y="1"/>
                      <a:pt x="430" y="1"/>
                      <a:pt x="399" y="3"/>
                    </a:cubicBezTo>
                    <a:cubicBezTo>
                      <a:pt x="284" y="7"/>
                      <a:pt x="169" y="19"/>
                      <a:pt x="54" y="31"/>
                    </a:cubicBezTo>
                    <a:cubicBezTo>
                      <a:pt x="34" y="35"/>
                      <a:pt x="17" y="44"/>
                      <a:pt x="1" y="56"/>
                    </a:cubicBezTo>
                    <a:cubicBezTo>
                      <a:pt x="25" y="134"/>
                      <a:pt x="54" y="134"/>
                      <a:pt x="87" y="134"/>
                    </a:cubicBezTo>
                    <a:cubicBezTo>
                      <a:pt x="263" y="142"/>
                      <a:pt x="444" y="154"/>
                      <a:pt x="620" y="154"/>
                    </a:cubicBezTo>
                    <a:cubicBezTo>
                      <a:pt x="627" y="155"/>
                      <a:pt x="635" y="156"/>
                      <a:pt x="642" y="156"/>
                    </a:cubicBezTo>
                    <a:cubicBezTo>
                      <a:pt x="703" y="156"/>
                      <a:pt x="760" y="124"/>
                      <a:pt x="793" y="72"/>
                    </a:cubicBezTo>
                    <a:cubicBezTo>
                      <a:pt x="773" y="30"/>
                      <a:pt x="733" y="2"/>
                      <a:pt x="687" y="2"/>
                    </a:cubicBezTo>
                    <a:cubicBezTo>
                      <a:pt x="684" y="2"/>
                      <a:pt x="681" y="2"/>
                      <a:pt x="678" y="3"/>
                    </a:cubicBezTo>
                    <a:cubicBezTo>
                      <a:pt x="615" y="3"/>
                      <a:pt x="55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85"/>
              <p:cNvSpPr/>
              <p:nvPr/>
            </p:nvSpPr>
            <p:spPr>
              <a:xfrm>
                <a:off x="1165595" y="4081773"/>
                <a:ext cx="60571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7" extrusionOk="0">
                    <a:moveTo>
                      <a:pt x="73" y="1"/>
                    </a:moveTo>
                    <a:cubicBezTo>
                      <a:pt x="47" y="1"/>
                      <a:pt x="21" y="6"/>
                      <a:pt x="1" y="67"/>
                    </a:cubicBezTo>
                    <a:cubicBezTo>
                      <a:pt x="21" y="118"/>
                      <a:pt x="48" y="144"/>
                      <a:pt x="75" y="144"/>
                    </a:cubicBezTo>
                    <a:cubicBezTo>
                      <a:pt x="80" y="144"/>
                      <a:pt x="86" y="143"/>
                      <a:pt x="91" y="140"/>
                    </a:cubicBezTo>
                    <a:cubicBezTo>
                      <a:pt x="106" y="136"/>
                      <a:pt x="121" y="134"/>
                      <a:pt x="136" y="134"/>
                    </a:cubicBezTo>
                    <a:cubicBezTo>
                      <a:pt x="173" y="134"/>
                      <a:pt x="209" y="145"/>
                      <a:pt x="247" y="145"/>
                    </a:cubicBezTo>
                    <a:lnTo>
                      <a:pt x="633" y="145"/>
                    </a:lnTo>
                    <a:cubicBezTo>
                      <a:pt x="639" y="146"/>
                      <a:pt x="644" y="146"/>
                      <a:pt x="650" y="146"/>
                    </a:cubicBezTo>
                    <a:cubicBezTo>
                      <a:pt x="689" y="146"/>
                      <a:pt x="726" y="123"/>
                      <a:pt x="744" y="87"/>
                    </a:cubicBezTo>
                    <a:cubicBezTo>
                      <a:pt x="715" y="5"/>
                      <a:pt x="670" y="9"/>
                      <a:pt x="633" y="5"/>
                    </a:cubicBezTo>
                    <a:cubicBezTo>
                      <a:pt x="452" y="5"/>
                      <a:pt x="272" y="1"/>
                      <a:pt x="91" y="1"/>
                    </a:cubicBezTo>
                    <a:cubicBezTo>
                      <a:pt x="85" y="1"/>
                      <a:pt x="79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85"/>
              <p:cNvSpPr/>
              <p:nvPr/>
            </p:nvSpPr>
            <p:spPr>
              <a:xfrm>
                <a:off x="1405844" y="3901363"/>
                <a:ext cx="28087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21" extrusionOk="0">
                    <a:moveTo>
                      <a:pt x="151" y="1"/>
                    </a:moveTo>
                    <a:cubicBezTo>
                      <a:pt x="116" y="1"/>
                      <a:pt x="80" y="4"/>
                      <a:pt x="45" y="9"/>
                    </a:cubicBezTo>
                    <a:cubicBezTo>
                      <a:pt x="29" y="9"/>
                      <a:pt x="17" y="38"/>
                      <a:pt x="0" y="63"/>
                    </a:cubicBezTo>
                    <a:cubicBezTo>
                      <a:pt x="17" y="79"/>
                      <a:pt x="29" y="96"/>
                      <a:pt x="41" y="96"/>
                    </a:cubicBezTo>
                    <a:cubicBezTo>
                      <a:pt x="111" y="108"/>
                      <a:pt x="185" y="116"/>
                      <a:pt x="259" y="120"/>
                    </a:cubicBezTo>
                    <a:cubicBezTo>
                      <a:pt x="287" y="120"/>
                      <a:pt x="316" y="108"/>
                      <a:pt x="345" y="26"/>
                    </a:cubicBezTo>
                    <a:cubicBezTo>
                      <a:pt x="281" y="10"/>
                      <a:pt x="21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85"/>
              <p:cNvSpPr/>
              <p:nvPr/>
            </p:nvSpPr>
            <p:spPr>
              <a:xfrm>
                <a:off x="1092161" y="4081610"/>
                <a:ext cx="9037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54" extrusionOk="0">
                    <a:moveTo>
                      <a:pt x="52" y="1"/>
                    </a:moveTo>
                    <a:cubicBezTo>
                      <a:pt x="38" y="1"/>
                      <a:pt x="24" y="20"/>
                      <a:pt x="0" y="56"/>
                    </a:cubicBezTo>
                    <a:cubicBezTo>
                      <a:pt x="23" y="123"/>
                      <a:pt x="36" y="154"/>
                      <a:pt x="54" y="154"/>
                    </a:cubicBezTo>
                    <a:cubicBezTo>
                      <a:pt x="67" y="154"/>
                      <a:pt x="84" y="135"/>
                      <a:pt x="111" y="101"/>
                    </a:cubicBezTo>
                    <a:cubicBezTo>
                      <a:pt x="83" y="32"/>
                      <a:pt x="69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85"/>
              <p:cNvSpPr/>
              <p:nvPr/>
            </p:nvSpPr>
            <p:spPr>
              <a:xfrm>
                <a:off x="1221770" y="4038461"/>
                <a:ext cx="41846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49" extrusionOk="0">
                    <a:moveTo>
                      <a:pt x="123" y="1"/>
                    </a:moveTo>
                    <a:cubicBezTo>
                      <a:pt x="103" y="1"/>
                      <a:pt x="82" y="2"/>
                      <a:pt x="62" y="4"/>
                    </a:cubicBezTo>
                    <a:cubicBezTo>
                      <a:pt x="45" y="4"/>
                      <a:pt x="29" y="28"/>
                      <a:pt x="0" y="49"/>
                    </a:cubicBezTo>
                    <a:cubicBezTo>
                      <a:pt x="29" y="124"/>
                      <a:pt x="57" y="149"/>
                      <a:pt x="94" y="149"/>
                    </a:cubicBezTo>
                    <a:cubicBezTo>
                      <a:pt x="99" y="149"/>
                      <a:pt x="105" y="148"/>
                      <a:pt x="111" y="147"/>
                    </a:cubicBezTo>
                    <a:cubicBezTo>
                      <a:pt x="173" y="139"/>
                      <a:pt x="236" y="120"/>
                      <a:pt x="299" y="120"/>
                    </a:cubicBezTo>
                    <a:cubicBezTo>
                      <a:pt x="332" y="120"/>
                      <a:pt x="365" y="125"/>
                      <a:pt x="398" y="139"/>
                    </a:cubicBezTo>
                    <a:cubicBezTo>
                      <a:pt x="408" y="144"/>
                      <a:pt x="418" y="146"/>
                      <a:pt x="428" y="146"/>
                    </a:cubicBezTo>
                    <a:cubicBezTo>
                      <a:pt x="461" y="146"/>
                      <a:pt x="494" y="120"/>
                      <a:pt x="513" y="57"/>
                    </a:cubicBezTo>
                    <a:cubicBezTo>
                      <a:pt x="489" y="30"/>
                      <a:pt x="457" y="14"/>
                      <a:pt x="423" y="14"/>
                    </a:cubicBezTo>
                    <a:cubicBezTo>
                      <a:pt x="416" y="14"/>
                      <a:pt x="409" y="15"/>
                      <a:pt x="402" y="16"/>
                    </a:cubicBezTo>
                    <a:cubicBezTo>
                      <a:pt x="328" y="16"/>
                      <a:pt x="255" y="8"/>
                      <a:pt x="185" y="4"/>
                    </a:cubicBezTo>
                    <a:cubicBezTo>
                      <a:pt x="164" y="2"/>
                      <a:pt x="144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85"/>
              <p:cNvSpPr/>
              <p:nvPr/>
            </p:nvSpPr>
            <p:spPr>
              <a:xfrm>
                <a:off x="1355368" y="4036344"/>
                <a:ext cx="156719" cy="1481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82" extrusionOk="0">
                    <a:moveTo>
                      <a:pt x="206" y="1"/>
                    </a:moveTo>
                    <a:cubicBezTo>
                      <a:pt x="148" y="1"/>
                      <a:pt x="95" y="9"/>
                      <a:pt x="46" y="26"/>
                    </a:cubicBezTo>
                    <a:cubicBezTo>
                      <a:pt x="21" y="38"/>
                      <a:pt x="0" y="67"/>
                      <a:pt x="0" y="95"/>
                    </a:cubicBezTo>
                    <a:cubicBezTo>
                      <a:pt x="0" y="120"/>
                      <a:pt x="33" y="149"/>
                      <a:pt x="50" y="169"/>
                    </a:cubicBezTo>
                    <a:cubicBezTo>
                      <a:pt x="58" y="173"/>
                      <a:pt x="70" y="173"/>
                      <a:pt x="83" y="173"/>
                    </a:cubicBezTo>
                    <a:cubicBezTo>
                      <a:pt x="143" y="173"/>
                      <a:pt x="205" y="177"/>
                      <a:pt x="266" y="177"/>
                    </a:cubicBezTo>
                    <a:cubicBezTo>
                      <a:pt x="297" y="177"/>
                      <a:pt x="327" y="176"/>
                      <a:pt x="357" y="173"/>
                    </a:cubicBezTo>
                    <a:cubicBezTo>
                      <a:pt x="389" y="171"/>
                      <a:pt x="421" y="170"/>
                      <a:pt x="453" y="170"/>
                    </a:cubicBezTo>
                    <a:cubicBezTo>
                      <a:pt x="556" y="170"/>
                      <a:pt x="660" y="179"/>
                      <a:pt x="764" y="179"/>
                    </a:cubicBezTo>
                    <a:cubicBezTo>
                      <a:pt x="819" y="179"/>
                      <a:pt x="873" y="176"/>
                      <a:pt x="928" y="169"/>
                    </a:cubicBezTo>
                    <a:cubicBezTo>
                      <a:pt x="1000" y="162"/>
                      <a:pt x="1072" y="159"/>
                      <a:pt x="1145" y="159"/>
                    </a:cubicBezTo>
                    <a:cubicBezTo>
                      <a:pt x="1204" y="159"/>
                      <a:pt x="1263" y="161"/>
                      <a:pt x="1322" y="165"/>
                    </a:cubicBezTo>
                    <a:cubicBezTo>
                      <a:pt x="1392" y="169"/>
                      <a:pt x="1428" y="177"/>
                      <a:pt x="1469" y="177"/>
                    </a:cubicBezTo>
                    <a:cubicBezTo>
                      <a:pt x="1597" y="177"/>
                      <a:pt x="1724" y="177"/>
                      <a:pt x="1851" y="181"/>
                    </a:cubicBezTo>
                    <a:cubicBezTo>
                      <a:pt x="1888" y="181"/>
                      <a:pt x="1925" y="161"/>
                      <a:pt x="1921" y="116"/>
                    </a:cubicBezTo>
                    <a:cubicBezTo>
                      <a:pt x="1917" y="83"/>
                      <a:pt x="1880" y="54"/>
                      <a:pt x="1855" y="34"/>
                    </a:cubicBezTo>
                    <a:cubicBezTo>
                      <a:pt x="1851" y="31"/>
                      <a:pt x="1846" y="30"/>
                      <a:pt x="1839" y="30"/>
                    </a:cubicBezTo>
                    <a:cubicBezTo>
                      <a:pt x="1827" y="30"/>
                      <a:pt x="1811" y="34"/>
                      <a:pt x="1798" y="34"/>
                    </a:cubicBezTo>
                    <a:cubicBezTo>
                      <a:pt x="1679" y="30"/>
                      <a:pt x="1556" y="30"/>
                      <a:pt x="1437" y="21"/>
                    </a:cubicBezTo>
                    <a:cubicBezTo>
                      <a:pt x="1327" y="10"/>
                      <a:pt x="1220" y="5"/>
                      <a:pt x="1111" y="5"/>
                    </a:cubicBezTo>
                    <a:cubicBezTo>
                      <a:pt x="1057" y="5"/>
                      <a:pt x="1003" y="6"/>
                      <a:pt x="948" y="9"/>
                    </a:cubicBezTo>
                    <a:cubicBezTo>
                      <a:pt x="914" y="12"/>
                      <a:pt x="880" y="13"/>
                      <a:pt x="846" y="13"/>
                    </a:cubicBezTo>
                    <a:cubicBezTo>
                      <a:pt x="777" y="13"/>
                      <a:pt x="709" y="9"/>
                      <a:pt x="641" y="9"/>
                    </a:cubicBezTo>
                    <a:cubicBezTo>
                      <a:pt x="493" y="5"/>
                      <a:pt x="349" y="1"/>
                      <a:pt x="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85"/>
              <p:cNvSpPr/>
              <p:nvPr/>
            </p:nvSpPr>
            <p:spPr>
              <a:xfrm>
                <a:off x="1120167" y="3948745"/>
                <a:ext cx="3085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0" extrusionOk="0">
                    <a:moveTo>
                      <a:pt x="98" y="1"/>
                    </a:moveTo>
                    <a:cubicBezTo>
                      <a:pt x="74" y="1"/>
                      <a:pt x="55" y="2"/>
                      <a:pt x="46" y="6"/>
                    </a:cubicBezTo>
                    <a:cubicBezTo>
                      <a:pt x="34" y="10"/>
                      <a:pt x="21" y="35"/>
                      <a:pt x="1" y="51"/>
                    </a:cubicBezTo>
                    <a:cubicBezTo>
                      <a:pt x="38" y="76"/>
                      <a:pt x="89" y="90"/>
                      <a:pt x="150" y="90"/>
                    </a:cubicBezTo>
                    <a:cubicBezTo>
                      <a:pt x="218" y="90"/>
                      <a:pt x="296" y="73"/>
                      <a:pt x="378" y="39"/>
                    </a:cubicBezTo>
                    <a:cubicBezTo>
                      <a:pt x="331" y="20"/>
                      <a:pt x="18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85"/>
              <p:cNvSpPr/>
              <p:nvPr/>
            </p:nvSpPr>
            <p:spPr>
              <a:xfrm>
                <a:off x="1343970" y="4039275"/>
                <a:ext cx="8141" cy="968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9" extrusionOk="0">
                    <a:moveTo>
                      <a:pt x="45" y="1"/>
                    </a:moveTo>
                    <a:cubicBezTo>
                      <a:pt x="33" y="1"/>
                      <a:pt x="22" y="9"/>
                      <a:pt x="9" y="26"/>
                    </a:cubicBezTo>
                    <a:cubicBezTo>
                      <a:pt x="1" y="47"/>
                      <a:pt x="1" y="72"/>
                      <a:pt x="9" y="96"/>
                    </a:cubicBezTo>
                    <a:cubicBezTo>
                      <a:pt x="21" y="111"/>
                      <a:pt x="33" y="119"/>
                      <a:pt x="44" y="119"/>
                    </a:cubicBezTo>
                    <a:cubicBezTo>
                      <a:pt x="63" y="119"/>
                      <a:pt x="81" y="98"/>
                      <a:pt x="99" y="59"/>
                    </a:cubicBezTo>
                    <a:cubicBezTo>
                      <a:pt x="79" y="22"/>
                      <a:pt x="62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85"/>
              <p:cNvSpPr/>
              <p:nvPr/>
            </p:nvSpPr>
            <p:spPr>
              <a:xfrm>
                <a:off x="1230725" y="4083157"/>
                <a:ext cx="75958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53" extrusionOk="0">
                    <a:moveTo>
                      <a:pt x="79" y="0"/>
                    </a:moveTo>
                    <a:cubicBezTo>
                      <a:pt x="58" y="0"/>
                      <a:pt x="38" y="21"/>
                      <a:pt x="1" y="41"/>
                    </a:cubicBezTo>
                    <a:cubicBezTo>
                      <a:pt x="63" y="132"/>
                      <a:pt x="63" y="132"/>
                      <a:pt x="108" y="132"/>
                    </a:cubicBezTo>
                    <a:lnTo>
                      <a:pt x="292" y="132"/>
                    </a:lnTo>
                    <a:cubicBezTo>
                      <a:pt x="366" y="136"/>
                      <a:pt x="444" y="152"/>
                      <a:pt x="522" y="152"/>
                    </a:cubicBezTo>
                    <a:cubicBezTo>
                      <a:pt x="625" y="152"/>
                      <a:pt x="727" y="144"/>
                      <a:pt x="830" y="140"/>
                    </a:cubicBezTo>
                    <a:cubicBezTo>
                      <a:pt x="835" y="140"/>
                      <a:pt x="840" y="140"/>
                      <a:pt x="846" y="140"/>
                    </a:cubicBezTo>
                    <a:cubicBezTo>
                      <a:pt x="877" y="140"/>
                      <a:pt x="908" y="134"/>
                      <a:pt x="932" y="50"/>
                    </a:cubicBezTo>
                    <a:cubicBezTo>
                      <a:pt x="895" y="29"/>
                      <a:pt x="854" y="13"/>
                      <a:pt x="809" y="4"/>
                    </a:cubicBezTo>
                    <a:cubicBezTo>
                      <a:pt x="567" y="0"/>
                      <a:pt x="325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85"/>
              <p:cNvSpPr/>
              <p:nvPr/>
            </p:nvSpPr>
            <p:spPr>
              <a:xfrm>
                <a:off x="1314255" y="4078435"/>
                <a:ext cx="15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30" extrusionOk="0">
                    <a:moveTo>
                      <a:pt x="445" y="1"/>
                    </a:moveTo>
                    <a:cubicBezTo>
                      <a:pt x="438" y="1"/>
                      <a:pt x="431" y="2"/>
                      <a:pt x="423" y="5"/>
                    </a:cubicBezTo>
                    <a:cubicBezTo>
                      <a:pt x="324" y="38"/>
                      <a:pt x="217" y="55"/>
                      <a:pt x="110" y="55"/>
                    </a:cubicBezTo>
                    <a:cubicBezTo>
                      <a:pt x="98" y="55"/>
                      <a:pt x="87" y="55"/>
                      <a:pt x="75" y="54"/>
                    </a:cubicBezTo>
                    <a:cubicBezTo>
                      <a:pt x="46" y="54"/>
                      <a:pt x="21" y="62"/>
                      <a:pt x="1" y="140"/>
                    </a:cubicBezTo>
                    <a:cubicBezTo>
                      <a:pt x="43" y="193"/>
                      <a:pt x="86" y="214"/>
                      <a:pt x="131" y="214"/>
                    </a:cubicBezTo>
                    <a:cubicBezTo>
                      <a:pt x="142" y="214"/>
                      <a:pt x="153" y="213"/>
                      <a:pt x="165" y="210"/>
                    </a:cubicBezTo>
                    <a:cubicBezTo>
                      <a:pt x="183" y="202"/>
                      <a:pt x="203" y="200"/>
                      <a:pt x="223" y="200"/>
                    </a:cubicBezTo>
                    <a:cubicBezTo>
                      <a:pt x="235" y="200"/>
                      <a:pt x="247" y="200"/>
                      <a:pt x="259" y="202"/>
                    </a:cubicBezTo>
                    <a:cubicBezTo>
                      <a:pt x="302" y="218"/>
                      <a:pt x="346" y="227"/>
                      <a:pt x="391" y="227"/>
                    </a:cubicBezTo>
                    <a:cubicBezTo>
                      <a:pt x="415" y="227"/>
                      <a:pt x="440" y="224"/>
                      <a:pt x="464" y="218"/>
                    </a:cubicBezTo>
                    <a:cubicBezTo>
                      <a:pt x="518" y="198"/>
                      <a:pt x="575" y="186"/>
                      <a:pt x="637" y="186"/>
                    </a:cubicBezTo>
                    <a:cubicBezTo>
                      <a:pt x="725" y="201"/>
                      <a:pt x="816" y="209"/>
                      <a:pt x="907" y="209"/>
                    </a:cubicBezTo>
                    <a:cubicBezTo>
                      <a:pt x="938" y="209"/>
                      <a:pt x="970" y="208"/>
                      <a:pt x="1002" y="206"/>
                    </a:cubicBezTo>
                    <a:cubicBezTo>
                      <a:pt x="1051" y="206"/>
                      <a:pt x="1100" y="214"/>
                      <a:pt x="1150" y="227"/>
                    </a:cubicBezTo>
                    <a:cubicBezTo>
                      <a:pt x="1168" y="229"/>
                      <a:pt x="1186" y="230"/>
                      <a:pt x="1205" y="230"/>
                    </a:cubicBezTo>
                    <a:cubicBezTo>
                      <a:pt x="1282" y="230"/>
                      <a:pt x="1359" y="214"/>
                      <a:pt x="1433" y="214"/>
                    </a:cubicBezTo>
                    <a:cubicBezTo>
                      <a:pt x="1440" y="214"/>
                      <a:pt x="1447" y="214"/>
                      <a:pt x="1453" y="214"/>
                    </a:cubicBezTo>
                    <a:cubicBezTo>
                      <a:pt x="1560" y="222"/>
                      <a:pt x="1671" y="222"/>
                      <a:pt x="1782" y="227"/>
                    </a:cubicBezTo>
                    <a:cubicBezTo>
                      <a:pt x="1785" y="227"/>
                      <a:pt x="1789" y="227"/>
                      <a:pt x="1793" y="227"/>
                    </a:cubicBezTo>
                    <a:cubicBezTo>
                      <a:pt x="1812" y="227"/>
                      <a:pt x="1833" y="221"/>
                      <a:pt x="1843" y="157"/>
                    </a:cubicBezTo>
                    <a:cubicBezTo>
                      <a:pt x="1827" y="95"/>
                      <a:pt x="1802" y="75"/>
                      <a:pt x="1773" y="71"/>
                    </a:cubicBezTo>
                    <a:cubicBezTo>
                      <a:pt x="1679" y="67"/>
                      <a:pt x="1585" y="67"/>
                      <a:pt x="1494" y="54"/>
                    </a:cubicBezTo>
                    <a:cubicBezTo>
                      <a:pt x="1416" y="46"/>
                      <a:pt x="1338" y="46"/>
                      <a:pt x="1260" y="46"/>
                    </a:cubicBezTo>
                    <a:cubicBezTo>
                      <a:pt x="1183" y="46"/>
                      <a:pt x="1105" y="46"/>
                      <a:pt x="1027" y="38"/>
                    </a:cubicBezTo>
                    <a:cubicBezTo>
                      <a:pt x="990" y="30"/>
                      <a:pt x="952" y="27"/>
                      <a:pt x="914" y="27"/>
                    </a:cubicBezTo>
                    <a:cubicBezTo>
                      <a:pt x="893" y="27"/>
                      <a:pt x="871" y="28"/>
                      <a:pt x="850" y="30"/>
                    </a:cubicBezTo>
                    <a:cubicBezTo>
                      <a:pt x="797" y="43"/>
                      <a:pt x="742" y="49"/>
                      <a:pt x="688" y="49"/>
                    </a:cubicBezTo>
                    <a:cubicBezTo>
                      <a:pt x="638" y="49"/>
                      <a:pt x="589" y="44"/>
                      <a:pt x="542" y="34"/>
                    </a:cubicBezTo>
                    <a:cubicBezTo>
                      <a:pt x="509" y="27"/>
                      <a:pt x="478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85"/>
              <p:cNvSpPr/>
              <p:nvPr/>
            </p:nvSpPr>
            <p:spPr>
              <a:xfrm>
                <a:off x="1267198" y="4038543"/>
                <a:ext cx="74248" cy="1090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34" extrusionOk="0">
                    <a:moveTo>
                      <a:pt x="377" y="1"/>
                    </a:moveTo>
                    <a:cubicBezTo>
                      <a:pt x="268" y="1"/>
                      <a:pt x="160" y="4"/>
                      <a:pt x="49" y="7"/>
                    </a:cubicBezTo>
                    <a:cubicBezTo>
                      <a:pt x="41" y="7"/>
                      <a:pt x="29" y="40"/>
                      <a:pt x="0" y="76"/>
                    </a:cubicBezTo>
                    <a:cubicBezTo>
                      <a:pt x="33" y="93"/>
                      <a:pt x="66" y="109"/>
                      <a:pt x="99" y="118"/>
                    </a:cubicBezTo>
                    <a:cubicBezTo>
                      <a:pt x="173" y="126"/>
                      <a:pt x="242" y="134"/>
                      <a:pt x="316" y="134"/>
                    </a:cubicBezTo>
                    <a:cubicBezTo>
                      <a:pt x="480" y="134"/>
                      <a:pt x="649" y="130"/>
                      <a:pt x="813" y="130"/>
                    </a:cubicBezTo>
                    <a:cubicBezTo>
                      <a:pt x="829" y="130"/>
                      <a:pt x="846" y="130"/>
                      <a:pt x="862" y="122"/>
                    </a:cubicBezTo>
                    <a:cubicBezTo>
                      <a:pt x="882" y="101"/>
                      <a:pt x="899" y="81"/>
                      <a:pt x="911" y="60"/>
                    </a:cubicBezTo>
                    <a:cubicBezTo>
                      <a:pt x="887" y="48"/>
                      <a:pt x="858" y="40"/>
                      <a:pt x="829" y="35"/>
                    </a:cubicBezTo>
                    <a:cubicBezTo>
                      <a:pt x="722" y="23"/>
                      <a:pt x="620" y="7"/>
                      <a:pt x="513" y="3"/>
                    </a:cubicBezTo>
                    <a:cubicBezTo>
                      <a:pt x="467" y="1"/>
                      <a:pt x="422" y="1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85"/>
              <p:cNvSpPr/>
              <p:nvPr/>
            </p:nvSpPr>
            <p:spPr>
              <a:xfrm>
                <a:off x="955144" y="3848689"/>
                <a:ext cx="9118" cy="675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83" extrusionOk="0">
                    <a:moveTo>
                      <a:pt x="52" y="0"/>
                    </a:moveTo>
                    <a:cubicBezTo>
                      <a:pt x="18" y="0"/>
                      <a:pt x="4" y="13"/>
                      <a:pt x="1" y="41"/>
                    </a:cubicBezTo>
                    <a:cubicBezTo>
                      <a:pt x="5" y="53"/>
                      <a:pt x="9" y="70"/>
                      <a:pt x="25" y="78"/>
                    </a:cubicBezTo>
                    <a:cubicBezTo>
                      <a:pt x="32" y="81"/>
                      <a:pt x="39" y="82"/>
                      <a:pt x="45" y="82"/>
                    </a:cubicBezTo>
                    <a:cubicBezTo>
                      <a:pt x="73" y="82"/>
                      <a:pt x="95" y="55"/>
                      <a:pt x="112" y="8"/>
                    </a:cubicBezTo>
                    <a:cubicBezTo>
                      <a:pt x="87" y="3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85"/>
              <p:cNvSpPr/>
              <p:nvPr/>
            </p:nvSpPr>
            <p:spPr>
              <a:xfrm>
                <a:off x="1005620" y="3996941"/>
                <a:ext cx="22470" cy="9932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22" extrusionOk="0">
                    <a:moveTo>
                      <a:pt x="169" y="1"/>
                    </a:moveTo>
                    <a:cubicBezTo>
                      <a:pt x="158" y="1"/>
                      <a:pt x="147" y="2"/>
                      <a:pt x="136" y="5"/>
                    </a:cubicBezTo>
                    <a:cubicBezTo>
                      <a:pt x="130" y="6"/>
                      <a:pt x="125" y="6"/>
                      <a:pt x="119" y="6"/>
                    </a:cubicBezTo>
                    <a:cubicBezTo>
                      <a:pt x="107" y="6"/>
                      <a:pt x="95" y="5"/>
                      <a:pt x="83" y="5"/>
                    </a:cubicBezTo>
                    <a:cubicBezTo>
                      <a:pt x="54" y="5"/>
                      <a:pt x="26" y="14"/>
                      <a:pt x="0" y="75"/>
                    </a:cubicBezTo>
                    <a:cubicBezTo>
                      <a:pt x="41" y="107"/>
                      <a:pt x="80" y="121"/>
                      <a:pt x="117" y="121"/>
                    </a:cubicBezTo>
                    <a:cubicBezTo>
                      <a:pt x="172" y="121"/>
                      <a:pt x="224" y="90"/>
                      <a:pt x="275" y="46"/>
                    </a:cubicBezTo>
                    <a:cubicBezTo>
                      <a:pt x="247" y="17"/>
                      <a:pt x="208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85"/>
              <p:cNvSpPr/>
              <p:nvPr/>
            </p:nvSpPr>
            <p:spPr>
              <a:xfrm>
                <a:off x="907029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982" y="0"/>
                    </a:moveTo>
                    <a:cubicBezTo>
                      <a:pt x="933" y="0"/>
                      <a:pt x="883" y="3"/>
                      <a:pt x="834" y="6"/>
                    </a:cubicBezTo>
                    <a:cubicBezTo>
                      <a:pt x="794" y="6"/>
                      <a:pt x="750" y="19"/>
                      <a:pt x="710" y="19"/>
                    </a:cubicBezTo>
                    <a:cubicBezTo>
                      <a:pt x="704" y="19"/>
                      <a:pt x="699" y="19"/>
                      <a:pt x="694" y="19"/>
                    </a:cubicBezTo>
                    <a:cubicBezTo>
                      <a:pt x="608" y="19"/>
                      <a:pt x="522" y="2"/>
                      <a:pt x="436" y="2"/>
                    </a:cubicBezTo>
                    <a:cubicBezTo>
                      <a:pt x="350" y="2"/>
                      <a:pt x="251" y="19"/>
                      <a:pt x="161" y="19"/>
                    </a:cubicBezTo>
                    <a:cubicBezTo>
                      <a:pt x="108" y="19"/>
                      <a:pt x="58" y="14"/>
                      <a:pt x="1" y="14"/>
                    </a:cubicBezTo>
                    <a:lnTo>
                      <a:pt x="1" y="146"/>
                    </a:lnTo>
                    <a:cubicBezTo>
                      <a:pt x="17" y="154"/>
                      <a:pt x="34" y="158"/>
                      <a:pt x="53" y="158"/>
                    </a:cubicBezTo>
                    <a:cubicBezTo>
                      <a:pt x="63" y="158"/>
                      <a:pt x="73" y="157"/>
                      <a:pt x="83" y="154"/>
                    </a:cubicBezTo>
                    <a:cubicBezTo>
                      <a:pt x="175" y="139"/>
                      <a:pt x="269" y="126"/>
                      <a:pt x="361" y="126"/>
                    </a:cubicBezTo>
                    <a:cubicBezTo>
                      <a:pt x="421" y="126"/>
                      <a:pt x="480" y="131"/>
                      <a:pt x="538" y="146"/>
                    </a:cubicBezTo>
                    <a:cubicBezTo>
                      <a:pt x="580" y="155"/>
                      <a:pt x="622" y="160"/>
                      <a:pt x="663" y="160"/>
                    </a:cubicBezTo>
                    <a:cubicBezTo>
                      <a:pt x="732" y="160"/>
                      <a:pt x="800" y="147"/>
                      <a:pt x="867" y="121"/>
                    </a:cubicBezTo>
                    <a:cubicBezTo>
                      <a:pt x="891" y="113"/>
                      <a:pt x="917" y="109"/>
                      <a:pt x="943" y="109"/>
                    </a:cubicBezTo>
                    <a:cubicBezTo>
                      <a:pt x="968" y="109"/>
                      <a:pt x="994" y="113"/>
                      <a:pt x="1019" y="121"/>
                    </a:cubicBezTo>
                    <a:cubicBezTo>
                      <a:pt x="1035" y="128"/>
                      <a:pt x="1050" y="131"/>
                      <a:pt x="1065" y="131"/>
                    </a:cubicBezTo>
                    <a:cubicBezTo>
                      <a:pt x="1109" y="131"/>
                      <a:pt x="1148" y="102"/>
                      <a:pt x="1179" y="23"/>
                    </a:cubicBezTo>
                    <a:cubicBezTo>
                      <a:pt x="1133" y="14"/>
                      <a:pt x="1088" y="6"/>
                      <a:pt x="1043" y="2"/>
                    </a:cubicBezTo>
                    <a:cubicBezTo>
                      <a:pt x="1023" y="1"/>
                      <a:pt x="1002" y="0"/>
                      <a:pt x="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85"/>
              <p:cNvSpPr/>
              <p:nvPr/>
            </p:nvSpPr>
            <p:spPr>
              <a:xfrm>
                <a:off x="990233" y="3848933"/>
                <a:ext cx="6432" cy="6513"/>
              </a:xfrm>
              <a:custGeom>
                <a:avLst/>
                <a:gdLst/>
                <a:ahLst/>
                <a:cxnLst/>
                <a:rect l="l" t="t" r="r" b="b"/>
                <a:pathLst>
                  <a:path w="79" h="80" extrusionOk="0">
                    <a:moveTo>
                      <a:pt x="17" y="1"/>
                    </a:moveTo>
                    <a:cubicBezTo>
                      <a:pt x="13" y="1"/>
                      <a:pt x="1" y="21"/>
                      <a:pt x="1" y="34"/>
                    </a:cubicBezTo>
                    <a:cubicBezTo>
                      <a:pt x="1" y="46"/>
                      <a:pt x="9" y="58"/>
                      <a:pt x="17" y="71"/>
                    </a:cubicBezTo>
                    <a:cubicBezTo>
                      <a:pt x="25" y="77"/>
                      <a:pt x="31" y="80"/>
                      <a:pt x="36" y="80"/>
                    </a:cubicBezTo>
                    <a:cubicBezTo>
                      <a:pt x="54" y="80"/>
                      <a:pt x="63" y="49"/>
                      <a:pt x="79" y="30"/>
                    </a:cubicBez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85"/>
              <p:cNvSpPr/>
              <p:nvPr/>
            </p:nvSpPr>
            <p:spPr>
              <a:xfrm>
                <a:off x="1032649" y="3994417"/>
                <a:ext cx="297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6" extrusionOk="0">
                    <a:moveTo>
                      <a:pt x="247" y="1"/>
                    </a:moveTo>
                    <a:cubicBezTo>
                      <a:pt x="198" y="1"/>
                      <a:pt x="149" y="19"/>
                      <a:pt x="100" y="19"/>
                    </a:cubicBezTo>
                    <a:cubicBezTo>
                      <a:pt x="89" y="19"/>
                      <a:pt x="78" y="18"/>
                      <a:pt x="66" y="15"/>
                    </a:cubicBezTo>
                    <a:cubicBezTo>
                      <a:pt x="64" y="15"/>
                      <a:pt x="62" y="15"/>
                      <a:pt x="59" y="15"/>
                    </a:cubicBezTo>
                    <a:cubicBezTo>
                      <a:pt x="37" y="15"/>
                      <a:pt x="16" y="32"/>
                      <a:pt x="1" y="69"/>
                    </a:cubicBezTo>
                    <a:cubicBezTo>
                      <a:pt x="39" y="135"/>
                      <a:pt x="60" y="155"/>
                      <a:pt x="145" y="155"/>
                    </a:cubicBezTo>
                    <a:cubicBezTo>
                      <a:pt x="170" y="155"/>
                      <a:pt x="200" y="154"/>
                      <a:pt x="239" y="151"/>
                    </a:cubicBezTo>
                    <a:cubicBezTo>
                      <a:pt x="245" y="151"/>
                      <a:pt x="251" y="151"/>
                      <a:pt x="257" y="151"/>
                    </a:cubicBezTo>
                    <a:cubicBezTo>
                      <a:pt x="297" y="151"/>
                      <a:pt x="337" y="145"/>
                      <a:pt x="366" y="52"/>
                    </a:cubicBezTo>
                    <a:cubicBezTo>
                      <a:pt x="326" y="12"/>
                      <a:pt x="286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85"/>
              <p:cNvSpPr/>
              <p:nvPr/>
            </p:nvSpPr>
            <p:spPr>
              <a:xfrm>
                <a:off x="1468613" y="4085599"/>
                <a:ext cx="22470" cy="757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3" extrusionOk="0">
                    <a:moveTo>
                      <a:pt x="173" y="0"/>
                    </a:moveTo>
                    <a:cubicBezTo>
                      <a:pt x="162" y="0"/>
                      <a:pt x="151" y="1"/>
                      <a:pt x="140" y="3"/>
                    </a:cubicBezTo>
                    <a:cubicBezTo>
                      <a:pt x="134" y="4"/>
                      <a:pt x="128" y="5"/>
                      <a:pt x="122" y="5"/>
                    </a:cubicBezTo>
                    <a:cubicBezTo>
                      <a:pt x="109" y="5"/>
                      <a:pt x="95" y="3"/>
                      <a:pt x="82" y="3"/>
                    </a:cubicBezTo>
                    <a:cubicBezTo>
                      <a:pt x="53" y="3"/>
                      <a:pt x="25" y="10"/>
                      <a:pt x="1" y="57"/>
                    </a:cubicBezTo>
                    <a:cubicBezTo>
                      <a:pt x="42" y="82"/>
                      <a:pt x="82" y="92"/>
                      <a:pt x="119" y="92"/>
                    </a:cubicBezTo>
                    <a:cubicBezTo>
                      <a:pt x="174" y="92"/>
                      <a:pt x="224" y="70"/>
                      <a:pt x="275" y="36"/>
                    </a:cubicBezTo>
                    <a:cubicBezTo>
                      <a:pt x="247" y="11"/>
                      <a:pt x="209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85"/>
              <p:cNvSpPr/>
              <p:nvPr/>
            </p:nvSpPr>
            <p:spPr>
              <a:xfrm>
                <a:off x="1495642" y="4081528"/>
                <a:ext cx="29878" cy="1473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81" extrusionOk="0">
                    <a:moveTo>
                      <a:pt x="248" y="0"/>
                    </a:moveTo>
                    <a:cubicBezTo>
                      <a:pt x="199" y="0"/>
                      <a:pt x="150" y="20"/>
                      <a:pt x="102" y="20"/>
                    </a:cubicBezTo>
                    <a:cubicBezTo>
                      <a:pt x="90" y="20"/>
                      <a:pt x="78" y="19"/>
                      <a:pt x="67" y="16"/>
                    </a:cubicBezTo>
                    <a:cubicBezTo>
                      <a:pt x="64" y="16"/>
                      <a:pt x="62" y="16"/>
                      <a:pt x="59" y="16"/>
                    </a:cubicBezTo>
                    <a:cubicBezTo>
                      <a:pt x="37" y="16"/>
                      <a:pt x="16" y="33"/>
                      <a:pt x="1" y="78"/>
                    </a:cubicBezTo>
                    <a:cubicBezTo>
                      <a:pt x="43" y="158"/>
                      <a:pt x="62" y="181"/>
                      <a:pt x="149" y="181"/>
                    </a:cubicBezTo>
                    <a:cubicBezTo>
                      <a:pt x="173" y="181"/>
                      <a:pt x="203" y="179"/>
                      <a:pt x="239" y="176"/>
                    </a:cubicBezTo>
                    <a:cubicBezTo>
                      <a:pt x="284" y="172"/>
                      <a:pt x="333" y="180"/>
                      <a:pt x="366" y="57"/>
                    </a:cubicBezTo>
                    <a:cubicBezTo>
                      <a:pt x="326" y="13"/>
                      <a:pt x="287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85"/>
              <p:cNvSpPr/>
              <p:nvPr/>
            </p:nvSpPr>
            <p:spPr>
              <a:xfrm>
                <a:off x="970531" y="3848282"/>
                <a:ext cx="12456" cy="846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04" extrusionOk="0">
                    <a:moveTo>
                      <a:pt x="56" y="0"/>
                    </a:moveTo>
                    <a:cubicBezTo>
                      <a:pt x="44" y="0"/>
                      <a:pt x="33" y="2"/>
                      <a:pt x="21" y="5"/>
                    </a:cubicBezTo>
                    <a:cubicBezTo>
                      <a:pt x="13" y="13"/>
                      <a:pt x="5" y="21"/>
                      <a:pt x="1" y="34"/>
                    </a:cubicBezTo>
                    <a:cubicBezTo>
                      <a:pt x="1" y="50"/>
                      <a:pt x="9" y="83"/>
                      <a:pt x="17" y="83"/>
                    </a:cubicBezTo>
                    <a:cubicBezTo>
                      <a:pt x="42" y="91"/>
                      <a:pt x="70" y="99"/>
                      <a:pt x="99" y="103"/>
                    </a:cubicBezTo>
                    <a:cubicBezTo>
                      <a:pt x="101" y="104"/>
                      <a:pt x="103" y="104"/>
                      <a:pt x="104" y="104"/>
                    </a:cubicBezTo>
                    <a:cubicBezTo>
                      <a:pt x="126" y="104"/>
                      <a:pt x="141" y="80"/>
                      <a:pt x="152" y="38"/>
                    </a:cubicBezTo>
                    <a:cubicBezTo>
                      <a:pt x="125" y="13"/>
                      <a:pt x="91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0" name="Google Shape;2820;p85"/>
              <p:cNvSpPr/>
              <p:nvPr/>
            </p:nvSpPr>
            <p:spPr>
              <a:xfrm>
                <a:off x="1006597" y="3901770"/>
                <a:ext cx="14166" cy="806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99" extrusionOk="0">
                    <a:moveTo>
                      <a:pt x="78" y="0"/>
                    </a:moveTo>
                    <a:cubicBezTo>
                      <a:pt x="53" y="0"/>
                      <a:pt x="28" y="10"/>
                      <a:pt x="1" y="41"/>
                    </a:cubicBezTo>
                    <a:cubicBezTo>
                      <a:pt x="13" y="62"/>
                      <a:pt x="17" y="82"/>
                      <a:pt x="25" y="82"/>
                    </a:cubicBezTo>
                    <a:cubicBezTo>
                      <a:pt x="42" y="93"/>
                      <a:pt x="61" y="99"/>
                      <a:pt x="81" y="99"/>
                    </a:cubicBezTo>
                    <a:cubicBezTo>
                      <a:pt x="105" y="99"/>
                      <a:pt x="130" y="90"/>
                      <a:pt x="148" y="74"/>
                    </a:cubicBezTo>
                    <a:cubicBezTo>
                      <a:pt x="161" y="58"/>
                      <a:pt x="169" y="41"/>
                      <a:pt x="173" y="25"/>
                    </a:cubicBezTo>
                    <a:cubicBezTo>
                      <a:pt x="139" y="16"/>
                      <a:pt x="108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1" name="Google Shape;2821;p85"/>
              <p:cNvSpPr/>
              <p:nvPr/>
            </p:nvSpPr>
            <p:spPr>
              <a:xfrm>
                <a:off x="1030369" y="3848526"/>
                <a:ext cx="13433" cy="708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87" extrusionOk="0">
                    <a:moveTo>
                      <a:pt x="79" y="1"/>
                    </a:moveTo>
                    <a:cubicBezTo>
                      <a:pt x="51" y="1"/>
                      <a:pt x="25" y="17"/>
                      <a:pt x="0" y="55"/>
                    </a:cubicBezTo>
                    <a:cubicBezTo>
                      <a:pt x="22" y="77"/>
                      <a:pt x="43" y="86"/>
                      <a:pt x="63" y="86"/>
                    </a:cubicBezTo>
                    <a:cubicBezTo>
                      <a:pt x="95" y="86"/>
                      <a:pt x="126" y="64"/>
                      <a:pt x="164" y="39"/>
                    </a:cubicBezTo>
                    <a:cubicBezTo>
                      <a:pt x="132" y="15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2" name="Google Shape;2822;p85"/>
              <p:cNvSpPr/>
              <p:nvPr/>
            </p:nvSpPr>
            <p:spPr>
              <a:xfrm>
                <a:off x="937152" y="4080144"/>
                <a:ext cx="14971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8" extrusionOk="0">
                    <a:moveTo>
                      <a:pt x="279" y="0"/>
                    </a:moveTo>
                    <a:cubicBezTo>
                      <a:pt x="209" y="0"/>
                      <a:pt x="140" y="9"/>
                      <a:pt x="74" y="25"/>
                    </a:cubicBezTo>
                    <a:cubicBezTo>
                      <a:pt x="54" y="29"/>
                      <a:pt x="33" y="66"/>
                      <a:pt x="0" y="103"/>
                    </a:cubicBezTo>
                    <a:cubicBezTo>
                      <a:pt x="25" y="140"/>
                      <a:pt x="33" y="160"/>
                      <a:pt x="45" y="165"/>
                    </a:cubicBezTo>
                    <a:cubicBezTo>
                      <a:pt x="86" y="177"/>
                      <a:pt x="132" y="185"/>
                      <a:pt x="177" y="193"/>
                    </a:cubicBezTo>
                    <a:cubicBezTo>
                      <a:pt x="190" y="195"/>
                      <a:pt x="204" y="195"/>
                      <a:pt x="218" y="195"/>
                    </a:cubicBezTo>
                    <a:cubicBezTo>
                      <a:pt x="245" y="195"/>
                      <a:pt x="271" y="193"/>
                      <a:pt x="296" y="193"/>
                    </a:cubicBezTo>
                    <a:cubicBezTo>
                      <a:pt x="374" y="197"/>
                      <a:pt x="452" y="201"/>
                      <a:pt x="530" y="201"/>
                    </a:cubicBezTo>
                    <a:cubicBezTo>
                      <a:pt x="623" y="194"/>
                      <a:pt x="717" y="180"/>
                      <a:pt x="812" y="180"/>
                    </a:cubicBezTo>
                    <a:cubicBezTo>
                      <a:pt x="871" y="180"/>
                      <a:pt x="930" y="186"/>
                      <a:pt x="989" y="201"/>
                    </a:cubicBezTo>
                    <a:cubicBezTo>
                      <a:pt x="997" y="204"/>
                      <a:pt x="1005" y="205"/>
                      <a:pt x="1013" y="205"/>
                    </a:cubicBezTo>
                    <a:cubicBezTo>
                      <a:pt x="1046" y="205"/>
                      <a:pt x="1080" y="187"/>
                      <a:pt x="1116" y="177"/>
                    </a:cubicBezTo>
                    <a:cubicBezTo>
                      <a:pt x="1125" y="177"/>
                      <a:pt x="1136" y="168"/>
                      <a:pt x="1147" y="168"/>
                    </a:cubicBezTo>
                    <a:cubicBezTo>
                      <a:pt x="1150" y="168"/>
                      <a:pt x="1154" y="169"/>
                      <a:pt x="1157" y="173"/>
                    </a:cubicBezTo>
                    <a:cubicBezTo>
                      <a:pt x="1196" y="209"/>
                      <a:pt x="1234" y="218"/>
                      <a:pt x="1273" y="218"/>
                    </a:cubicBezTo>
                    <a:cubicBezTo>
                      <a:pt x="1301" y="218"/>
                      <a:pt x="1329" y="213"/>
                      <a:pt x="1358" y="210"/>
                    </a:cubicBezTo>
                    <a:cubicBezTo>
                      <a:pt x="1404" y="206"/>
                      <a:pt x="1453" y="201"/>
                      <a:pt x="1502" y="197"/>
                    </a:cubicBezTo>
                    <a:lnTo>
                      <a:pt x="1580" y="197"/>
                    </a:lnTo>
                    <a:cubicBezTo>
                      <a:pt x="1650" y="197"/>
                      <a:pt x="1724" y="197"/>
                      <a:pt x="1797" y="193"/>
                    </a:cubicBezTo>
                    <a:cubicBezTo>
                      <a:pt x="1822" y="193"/>
                      <a:pt x="1838" y="156"/>
                      <a:pt x="1838" y="95"/>
                    </a:cubicBezTo>
                    <a:cubicBezTo>
                      <a:pt x="1795" y="21"/>
                      <a:pt x="1748" y="1"/>
                      <a:pt x="1699" y="1"/>
                    </a:cubicBezTo>
                    <a:cubicBezTo>
                      <a:pt x="1669" y="1"/>
                      <a:pt x="1639" y="9"/>
                      <a:pt x="1609" y="17"/>
                    </a:cubicBezTo>
                    <a:cubicBezTo>
                      <a:pt x="1549" y="33"/>
                      <a:pt x="1491" y="38"/>
                      <a:pt x="1432" y="38"/>
                    </a:cubicBezTo>
                    <a:cubicBezTo>
                      <a:pt x="1337" y="38"/>
                      <a:pt x="1242" y="25"/>
                      <a:pt x="1148" y="25"/>
                    </a:cubicBezTo>
                    <a:cubicBezTo>
                      <a:pt x="1140" y="25"/>
                      <a:pt x="1132" y="25"/>
                      <a:pt x="1125" y="25"/>
                    </a:cubicBezTo>
                    <a:cubicBezTo>
                      <a:pt x="1047" y="25"/>
                      <a:pt x="960" y="5"/>
                      <a:pt x="878" y="5"/>
                    </a:cubicBezTo>
                    <a:cubicBezTo>
                      <a:pt x="759" y="5"/>
                      <a:pt x="644" y="17"/>
                      <a:pt x="525" y="17"/>
                    </a:cubicBezTo>
                    <a:cubicBezTo>
                      <a:pt x="443" y="17"/>
                      <a:pt x="361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3" name="Google Shape;2823;p85"/>
              <p:cNvSpPr/>
              <p:nvPr/>
            </p:nvSpPr>
            <p:spPr>
              <a:xfrm>
                <a:off x="1017995" y="4121828"/>
                <a:ext cx="349504" cy="20516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252" extrusionOk="0">
                    <a:moveTo>
                      <a:pt x="1623" y="0"/>
                    </a:moveTo>
                    <a:cubicBezTo>
                      <a:pt x="1618" y="0"/>
                      <a:pt x="1614" y="1"/>
                      <a:pt x="1609" y="1"/>
                    </a:cubicBezTo>
                    <a:cubicBezTo>
                      <a:pt x="1469" y="30"/>
                      <a:pt x="1330" y="22"/>
                      <a:pt x="1190" y="38"/>
                    </a:cubicBezTo>
                    <a:cubicBezTo>
                      <a:pt x="1157" y="38"/>
                      <a:pt x="1124" y="34"/>
                      <a:pt x="1088" y="34"/>
                    </a:cubicBezTo>
                    <a:cubicBezTo>
                      <a:pt x="1060" y="34"/>
                      <a:pt x="1033" y="24"/>
                      <a:pt x="1005" y="24"/>
                    </a:cubicBezTo>
                    <a:cubicBezTo>
                      <a:pt x="979" y="24"/>
                      <a:pt x="953" y="33"/>
                      <a:pt x="928" y="67"/>
                    </a:cubicBezTo>
                    <a:cubicBezTo>
                      <a:pt x="925" y="71"/>
                      <a:pt x="922" y="72"/>
                      <a:pt x="918" y="72"/>
                    </a:cubicBezTo>
                    <a:cubicBezTo>
                      <a:pt x="909" y="72"/>
                      <a:pt x="899" y="66"/>
                      <a:pt x="891" y="63"/>
                    </a:cubicBezTo>
                    <a:cubicBezTo>
                      <a:pt x="862" y="46"/>
                      <a:pt x="829" y="34"/>
                      <a:pt x="796" y="22"/>
                    </a:cubicBezTo>
                    <a:cubicBezTo>
                      <a:pt x="770" y="14"/>
                      <a:pt x="743" y="11"/>
                      <a:pt x="716" y="11"/>
                    </a:cubicBezTo>
                    <a:cubicBezTo>
                      <a:pt x="661" y="11"/>
                      <a:pt x="605" y="23"/>
                      <a:pt x="550" y="26"/>
                    </a:cubicBezTo>
                    <a:cubicBezTo>
                      <a:pt x="472" y="30"/>
                      <a:pt x="394" y="31"/>
                      <a:pt x="316" y="31"/>
                    </a:cubicBezTo>
                    <a:cubicBezTo>
                      <a:pt x="237" y="31"/>
                      <a:pt x="158" y="30"/>
                      <a:pt x="78" y="30"/>
                    </a:cubicBezTo>
                    <a:cubicBezTo>
                      <a:pt x="58" y="30"/>
                      <a:pt x="37" y="34"/>
                      <a:pt x="21" y="38"/>
                    </a:cubicBezTo>
                    <a:cubicBezTo>
                      <a:pt x="8" y="51"/>
                      <a:pt x="0" y="71"/>
                      <a:pt x="0" y="88"/>
                    </a:cubicBezTo>
                    <a:cubicBezTo>
                      <a:pt x="0" y="112"/>
                      <a:pt x="4" y="141"/>
                      <a:pt x="17" y="165"/>
                    </a:cubicBezTo>
                    <a:cubicBezTo>
                      <a:pt x="21" y="178"/>
                      <a:pt x="37" y="186"/>
                      <a:pt x="54" y="186"/>
                    </a:cubicBezTo>
                    <a:cubicBezTo>
                      <a:pt x="73" y="182"/>
                      <a:pt x="93" y="181"/>
                      <a:pt x="113" y="181"/>
                    </a:cubicBezTo>
                    <a:cubicBezTo>
                      <a:pt x="188" y="181"/>
                      <a:pt x="263" y="202"/>
                      <a:pt x="338" y="202"/>
                    </a:cubicBezTo>
                    <a:cubicBezTo>
                      <a:pt x="374" y="202"/>
                      <a:pt x="411" y="197"/>
                      <a:pt x="447" y="182"/>
                    </a:cubicBezTo>
                    <a:cubicBezTo>
                      <a:pt x="454" y="179"/>
                      <a:pt x="461" y="178"/>
                      <a:pt x="467" y="178"/>
                    </a:cubicBezTo>
                    <a:cubicBezTo>
                      <a:pt x="483" y="178"/>
                      <a:pt x="499" y="183"/>
                      <a:pt x="513" y="186"/>
                    </a:cubicBezTo>
                    <a:cubicBezTo>
                      <a:pt x="568" y="186"/>
                      <a:pt x="621" y="188"/>
                      <a:pt x="674" y="188"/>
                    </a:cubicBezTo>
                    <a:cubicBezTo>
                      <a:pt x="701" y="188"/>
                      <a:pt x="728" y="187"/>
                      <a:pt x="755" y="186"/>
                    </a:cubicBezTo>
                    <a:cubicBezTo>
                      <a:pt x="804" y="178"/>
                      <a:pt x="858" y="170"/>
                      <a:pt x="907" y="157"/>
                    </a:cubicBezTo>
                    <a:cubicBezTo>
                      <a:pt x="915" y="157"/>
                      <a:pt x="928" y="161"/>
                      <a:pt x="936" y="165"/>
                    </a:cubicBezTo>
                    <a:cubicBezTo>
                      <a:pt x="986" y="193"/>
                      <a:pt x="1035" y="221"/>
                      <a:pt x="1085" y="221"/>
                    </a:cubicBezTo>
                    <a:cubicBezTo>
                      <a:pt x="1109" y="221"/>
                      <a:pt x="1133" y="214"/>
                      <a:pt x="1157" y="198"/>
                    </a:cubicBezTo>
                    <a:cubicBezTo>
                      <a:pt x="1160" y="197"/>
                      <a:pt x="1162" y="197"/>
                      <a:pt x="1165" y="197"/>
                    </a:cubicBezTo>
                    <a:cubicBezTo>
                      <a:pt x="1175" y="197"/>
                      <a:pt x="1184" y="202"/>
                      <a:pt x="1194" y="202"/>
                    </a:cubicBezTo>
                    <a:cubicBezTo>
                      <a:pt x="1260" y="202"/>
                      <a:pt x="1326" y="202"/>
                      <a:pt x="1391" y="198"/>
                    </a:cubicBezTo>
                    <a:cubicBezTo>
                      <a:pt x="1498" y="194"/>
                      <a:pt x="1605" y="186"/>
                      <a:pt x="1711" y="186"/>
                    </a:cubicBezTo>
                    <a:cubicBezTo>
                      <a:pt x="1789" y="186"/>
                      <a:pt x="1863" y="211"/>
                      <a:pt x="1941" y="211"/>
                    </a:cubicBezTo>
                    <a:cubicBezTo>
                      <a:pt x="2040" y="211"/>
                      <a:pt x="2139" y="193"/>
                      <a:pt x="2238" y="193"/>
                    </a:cubicBezTo>
                    <a:cubicBezTo>
                      <a:pt x="2266" y="193"/>
                      <a:pt x="2294" y="195"/>
                      <a:pt x="2323" y="198"/>
                    </a:cubicBezTo>
                    <a:cubicBezTo>
                      <a:pt x="2330" y="199"/>
                      <a:pt x="2337" y="200"/>
                      <a:pt x="2344" y="200"/>
                    </a:cubicBezTo>
                    <a:cubicBezTo>
                      <a:pt x="2379" y="200"/>
                      <a:pt x="2414" y="189"/>
                      <a:pt x="2449" y="189"/>
                    </a:cubicBezTo>
                    <a:cubicBezTo>
                      <a:pt x="2483" y="189"/>
                      <a:pt x="2518" y="199"/>
                      <a:pt x="2552" y="239"/>
                    </a:cubicBezTo>
                    <a:cubicBezTo>
                      <a:pt x="2558" y="247"/>
                      <a:pt x="2564" y="249"/>
                      <a:pt x="2571" y="249"/>
                    </a:cubicBezTo>
                    <a:cubicBezTo>
                      <a:pt x="2579" y="249"/>
                      <a:pt x="2587" y="246"/>
                      <a:pt x="2593" y="243"/>
                    </a:cubicBezTo>
                    <a:cubicBezTo>
                      <a:pt x="2655" y="231"/>
                      <a:pt x="2712" y="219"/>
                      <a:pt x="2774" y="206"/>
                    </a:cubicBezTo>
                    <a:cubicBezTo>
                      <a:pt x="2781" y="205"/>
                      <a:pt x="2788" y="204"/>
                      <a:pt x="2794" y="204"/>
                    </a:cubicBezTo>
                    <a:cubicBezTo>
                      <a:pt x="2804" y="204"/>
                      <a:pt x="2814" y="206"/>
                      <a:pt x="2823" y="211"/>
                    </a:cubicBezTo>
                    <a:cubicBezTo>
                      <a:pt x="2839" y="219"/>
                      <a:pt x="2857" y="224"/>
                      <a:pt x="2876" y="224"/>
                    </a:cubicBezTo>
                    <a:cubicBezTo>
                      <a:pt x="2900" y="224"/>
                      <a:pt x="2924" y="216"/>
                      <a:pt x="2942" y="202"/>
                    </a:cubicBezTo>
                    <a:cubicBezTo>
                      <a:pt x="2961" y="193"/>
                      <a:pt x="2981" y="189"/>
                      <a:pt x="3003" y="189"/>
                    </a:cubicBezTo>
                    <a:cubicBezTo>
                      <a:pt x="3010" y="189"/>
                      <a:pt x="3017" y="189"/>
                      <a:pt x="3024" y="190"/>
                    </a:cubicBezTo>
                    <a:cubicBezTo>
                      <a:pt x="3074" y="190"/>
                      <a:pt x="3123" y="182"/>
                      <a:pt x="3172" y="170"/>
                    </a:cubicBezTo>
                    <a:cubicBezTo>
                      <a:pt x="3182" y="164"/>
                      <a:pt x="3193" y="162"/>
                      <a:pt x="3205" y="162"/>
                    </a:cubicBezTo>
                    <a:cubicBezTo>
                      <a:pt x="3221" y="162"/>
                      <a:pt x="3237" y="167"/>
                      <a:pt x="3254" y="174"/>
                    </a:cubicBezTo>
                    <a:cubicBezTo>
                      <a:pt x="3295" y="198"/>
                      <a:pt x="3336" y="219"/>
                      <a:pt x="3385" y="231"/>
                    </a:cubicBezTo>
                    <a:cubicBezTo>
                      <a:pt x="3402" y="235"/>
                      <a:pt x="3419" y="237"/>
                      <a:pt x="3437" y="237"/>
                    </a:cubicBezTo>
                    <a:cubicBezTo>
                      <a:pt x="3484" y="237"/>
                      <a:pt x="3531" y="225"/>
                      <a:pt x="3579" y="225"/>
                    </a:cubicBezTo>
                    <a:cubicBezTo>
                      <a:pt x="3602" y="225"/>
                      <a:pt x="3625" y="228"/>
                      <a:pt x="3648" y="235"/>
                    </a:cubicBezTo>
                    <a:cubicBezTo>
                      <a:pt x="3663" y="240"/>
                      <a:pt x="3677" y="242"/>
                      <a:pt x="3692" y="242"/>
                    </a:cubicBezTo>
                    <a:cubicBezTo>
                      <a:pt x="3722" y="242"/>
                      <a:pt x="3752" y="235"/>
                      <a:pt x="3782" y="235"/>
                    </a:cubicBezTo>
                    <a:cubicBezTo>
                      <a:pt x="3786" y="235"/>
                      <a:pt x="3791" y="235"/>
                      <a:pt x="3796" y="235"/>
                    </a:cubicBezTo>
                    <a:cubicBezTo>
                      <a:pt x="3857" y="235"/>
                      <a:pt x="3919" y="243"/>
                      <a:pt x="3980" y="248"/>
                    </a:cubicBezTo>
                    <a:cubicBezTo>
                      <a:pt x="3997" y="252"/>
                      <a:pt x="4013" y="252"/>
                      <a:pt x="4026" y="252"/>
                    </a:cubicBezTo>
                    <a:cubicBezTo>
                      <a:pt x="4091" y="248"/>
                      <a:pt x="4153" y="239"/>
                      <a:pt x="4214" y="235"/>
                    </a:cubicBezTo>
                    <a:cubicBezTo>
                      <a:pt x="4243" y="235"/>
                      <a:pt x="4268" y="227"/>
                      <a:pt x="4292" y="153"/>
                    </a:cubicBezTo>
                    <a:cubicBezTo>
                      <a:pt x="4247" y="89"/>
                      <a:pt x="4178" y="43"/>
                      <a:pt x="4116" y="43"/>
                    </a:cubicBezTo>
                    <a:cubicBezTo>
                      <a:pt x="4099" y="43"/>
                      <a:pt x="4082" y="47"/>
                      <a:pt x="4067" y="55"/>
                    </a:cubicBezTo>
                    <a:cubicBezTo>
                      <a:pt x="4034" y="72"/>
                      <a:pt x="4002" y="78"/>
                      <a:pt x="3970" y="78"/>
                    </a:cubicBezTo>
                    <a:cubicBezTo>
                      <a:pt x="3905" y="78"/>
                      <a:pt x="3841" y="53"/>
                      <a:pt x="3775" y="51"/>
                    </a:cubicBezTo>
                    <a:cubicBezTo>
                      <a:pt x="3718" y="42"/>
                      <a:pt x="3656" y="38"/>
                      <a:pt x="3599" y="38"/>
                    </a:cubicBezTo>
                    <a:cubicBezTo>
                      <a:pt x="3487" y="52"/>
                      <a:pt x="3374" y="60"/>
                      <a:pt x="3262" y="60"/>
                    </a:cubicBezTo>
                    <a:cubicBezTo>
                      <a:pt x="3239" y="60"/>
                      <a:pt x="3216" y="59"/>
                      <a:pt x="3193" y="59"/>
                    </a:cubicBezTo>
                    <a:cubicBezTo>
                      <a:pt x="3179" y="59"/>
                      <a:pt x="3166" y="59"/>
                      <a:pt x="3152" y="59"/>
                    </a:cubicBezTo>
                    <a:cubicBezTo>
                      <a:pt x="3071" y="59"/>
                      <a:pt x="2990" y="56"/>
                      <a:pt x="2909" y="14"/>
                    </a:cubicBezTo>
                    <a:cubicBezTo>
                      <a:pt x="2902" y="10"/>
                      <a:pt x="2895" y="8"/>
                      <a:pt x="2888" y="8"/>
                    </a:cubicBezTo>
                    <a:cubicBezTo>
                      <a:pt x="2867" y="8"/>
                      <a:pt x="2845" y="23"/>
                      <a:pt x="2823" y="26"/>
                    </a:cubicBezTo>
                    <a:cubicBezTo>
                      <a:pt x="2778" y="42"/>
                      <a:pt x="2733" y="51"/>
                      <a:pt x="2688" y="55"/>
                    </a:cubicBezTo>
                    <a:cubicBezTo>
                      <a:pt x="2647" y="48"/>
                      <a:pt x="2607" y="31"/>
                      <a:pt x="2566" y="31"/>
                    </a:cubicBezTo>
                    <a:cubicBezTo>
                      <a:pt x="2533" y="31"/>
                      <a:pt x="2499" y="42"/>
                      <a:pt x="2466" y="79"/>
                    </a:cubicBezTo>
                    <a:cubicBezTo>
                      <a:pt x="2465" y="80"/>
                      <a:pt x="2463" y="80"/>
                      <a:pt x="2461" y="80"/>
                    </a:cubicBezTo>
                    <a:cubicBezTo>
                      <a:pt x="2455" y="80"/>
                      <a:pt x="2448" y="75"/>
                      <a:pt x="2442" y="75"/>
                    </a:cubicBezTo>
                    <a:cubicBezTo>
                      <a:pt x="2326" y="68"/>
                      <a:pt x="2211" y="45"/>
                      <a:pt x="2096" y="45"/>
                    </a:cubicBezTo>
                    <a:cubicBezTo>
                      <a:pt x="2080" y="45"/>
                      <a:pt x="2064" y="45"/>
                      <a:pt x="2048" y="46"/>
                    </a:cubicBezTo>
                    <a:cubicBezTo>
                      <a:pt x="2041" y="47"/>
                      <a:pt x="2034" y="47"/>
                      <a:pt x="2027" y="47"/>
                    </a:cubicBezTo>
                    <a:cubicBezTo>
                      <a:pt x="1955" y="47"/>
                      <a:pt x="1883" y="17"/>
                      <a:pt x="1811" y="17"/>
                    </a:cubicBezTo>
                    <a:cubicBezTo>
                      <a:pt x="1795" y="17"/>
                      <a:pt x="1780" y="18"/>
                      <a:pt x="1765" y="22"/>
                    </a:cubicBezTo>
                    <a:cubicBezTo>
                      <a:pt x="1758" y="23"/>
                      <a:pt x="1751" y="24"/>
                      <a:pt x="1744" y="24"/>
                    </a:cubicBezTo>
                    <a:cubicBezTo>
                      <a:pt x="1703" y="24"/>
                      <a:pt x="1664" y="0"/>
                      <a:pt x="1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4" name="Google Shape;2824;p85"/>
              <p:cNvSpPr/>
              <p:nvPr/>
            </p:nvSpPr>
            <p:spPr>
              <a:xfrm>
                <a:off x="955470" y="4038543"/>
                <a:ext cx="105673" cy="1432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76" extrusionOk="0">
                    <a:moveTo>
                      <a:pt x="92" y="0"/>
                    </a:moveTo>
                    <a:cubicBezTo>
                      <a:pt x="65" y="0"/>
                      <a:pt x="33" y="33"/>
                      <a:pt x="1" y="48"/>
                    </a:cubicBezTo>
                    <a:cubicBezTo>
                      <a:pt x="24" y="121"/>
                      <a:pt x="61" y="156"/>
                      <a:pt x="100" y="156"/>
                    </a:cubicBezTo>
                    <a:cubicBezTo>
                      <a:pt x="109" y="156"/>
                      <a:pt x="119" y="154"/>
                      <a:pt x="128" y="150"/>
                    </a:cubicBezTo>
                    <a:cubicBezTo>
                      <a:pt x="153" y="136"/>
                      <a:pt x="181" y="129"/>
                      <a:pt x="209" y="129"/>
                    </a:cubicBezTo>
                    <a:cubicBezTo>
                      <a:pt x="246" y="129"/>
                      <a:pt x="283" y="141"/>
                      <a:pt x="313" y="167"/>
                    </a:cubicBezTo>
                    <a:cubicBezTo>
                      <a:pt x="320" y="172"/>
                      <a:pt x="327" y="174"/>
                      <a:pt x="334" y="174"/>
                    </a:cubicBezTo>
                    <a:cubicBezTo>
                      <a:pt x="339" y="174"/>
                      <a:pt x="345" y="173"/>
                      <a:pt x="350" y="171"/>
                    </a:cubicBezTo>
                    <a:cubicBezTo>
                      <a:pt x="381" y="174"/>
                      <a:pt x="412" y="175"/>
                      <a:pt x="442" y="175"/>
                    </a:cubicBezTo>
                    <a:cubicBezTo>
                      <a:pt x="491" y="175"/>
                      <a:pt x="539" y="172"/>
                      <a:pt x="588" y="167"/>
                    </a:cubicBezTo>
                    <a:cubicBezTo>
                      <a:pt x="625" y="157"/>
                      <a:pt x="662" y="154"/>
                      <a:pt x="700" y="154"/>
                    </a:cubicBezTo>
                    <a:cubicBezTo>
                      <a:pt x="749" y="154"/>
                      <a:pt x="799" y="159"/>
                      <a:pt x="847" y="159"/>
                    </a:cubicBezTo>
                    <a:cubicBezTo>
                      <a:pt x="857" y="159"/>
                      <a:pt x="866" y="159"/>
                      <a:pt x="875" y="159"/>
                    </a:cubicBezTo>
                    <a:cubicBezTo>
                      <a:pt x="912" y="159"/>
                      <a:pt x="949" y="159"/>
                      <a:pt x="986" y="150"/>
                    </a:cubicBezTo>
                    <a:cubicBezTo>
                      <a:pt x="1002" y="147"/>
                      <a:pt x="1018" y="146"/>
                      <a:pt x="1034" y="146"/>
                    </a:cubicBezTo>
                    <a:cubicBezTo>
                      <a:pt x="1063" y="146"/>
                      <a:pt x="1092" y="151"/>
                      <a:pt x="1121" y="159"/>
                    </a:cubicBezTo>
                    <a:cubicBezTo>
                      <a:pt x="1137" y="161"/>
                      <a:pt x="1153" y="163"/>
                      <a:pt x="1169" y="163"/>
                    </a:cubicBezTo>
                    <a:cubicBezTo>
                      <a:pt x="1200" y="163"/>
                      <a:pt x="1231" y="157"/>
                      <a:pt x="1261" y="146"/>
                    </a:cubicBezTo>
                    <a:cubicBezTo>
                      <a:pt x="1281" y="138"/>
                      <a:pt x="1298" y="105"/>
                      <a:pt x="1281" y="44"/>
                    </a:cubicBezTo>
                    <a:cubicBezTo>
                      <a:pt x="1248" y="35"/>
                      <a:pt x="1211" y="27"/>
                      <a:pt x="1179" y="23"/>
                    </a:cubicBezTo>
                    <a:cubicBezTo>
                      <a:pt x="1076" y="19"/>
                      <a:pt x="965" y="19"/>
                      <a:pt x="863" y="15"/>
                    </a:cubicBezTo>
                    <a:cubicBezTo>
                      <a:pt x="727" y="11"/>
                      <a:pt x="592" y="15"/>
                      <a:pt x="456" y="3"/>
                    </a:cubicBezTo>
                    <a:cubicBezTo>
                      <a:pt x="444" y="1"/>
                      <a:pt x="432" y="1"/>
                      <a:pt x="419" y="1"/>
                    </a:cubicBezTo>
                    <a:cubicBezTo>
                      <a:pt x="349" y="1"/>
                      <a:pt x="278" y="18"/>
                      <a:pt x="206" y="18"/>
                    </a:cubicBezTo>
                    <a:cubicBezTo>
                      <a:pt x="172" y="18"/>
                      <a:pt x="138" y="14"/>
                      <a:pt x="103" y="3"/>
                    </a:cubicBezTo>
                    <a:cubicBezTo>
                      <a:pt x="100" y="1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5" name="Google Shape;2825;p85"/>
              <p:cNvSpPr/>
              <p:nvPr/>
            </p:nvSpPr>
            <p:spPr>
              <a:xfrm>
                <a:off x="1370755" y="4123212"/>
                <a:ext cx="96637" cy="166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4" extrusionOk="0">
                    <a:moveTo>
                      <a:pt x="696" y="1"/>
                    </a:moveTo>
                    <a:cubicBezTo>
                      <a:pt x="651" y="1"/>
                      <a:pt x="607" y="8"/>
                      <a:pt x="562" y="21"/>
                    </a:cubicBezTo>
                    <a:cubicBezTo>
                      <a:pt x="519" y="34"/>
                      <a:pt x="475" y="40"/>
                      <a:pt x="431" y="40"/>
                    </a:cubicBezTo>
                    <a:cubicBezTo>
                      <a:pt x="390" y="40"/>
                      <a:pt x="349" y="35"/>
                      <a:pt x="308" y="25"/>
                    </a:cubicBezTo>
                    <a:cubicBezTo>
                      <a:pt x="278" y="16"/>
                      <a:pt x="248" y="12"/>
                      <a:pt x="219" y="12"/>
                    </a:cubicBezTo>
                    <a:cubicBezTo>
                      <a:pt x="149" y="12"/>
                      <a:pt x="82" y="34"/>
                      <a:pt x="13" y="54"/>
                    </a:cubicBezTo>
                    <a:cubicBezTo>
                      <a:pt x="8" y="54"/>
                      <a:pt x="4" y="75"/>
                      <a:pt x="0" y="87"/>
                    </a:cubicBezTo>
                    <a:cubicBezTo>
                      <a:pt x="13" y="189"/>
                      <a:pt x="49" y="189"/>
                      <a:pt x="78" y="194"/>
                    </a:cubicBezTo>
                    <a:cubicBezTo>
                      <a:pt x="99" y="195"/>
                      <a:pt x="118" y="196"/>
                      <a:pt x="138" y="196"/>
                    </a:cubicBezTo>
                    <a:cubicBezTo>
                      <a:pt x="166" y="196"/>
                      <a:pt x="193" y="194"/>
                      <a:pt x="222" y="189"/>
                    </a:cubicBezTo>
                    <a:cubicBezTo>
                      <a:pt x="271" y="186"/>
                      <a:pt x="324" y="167"/>
                      <a:pt x="376" y="167"/>
                    </a:cubicBezTo>
                    <a:cubicBezTo>
                      <a:pt x="385" y="167"/>
                      <a:pt x="394" y="168"/>
                      <a:pt x="402" y="169"/>
                    </a:cubicBezTo>
                    <a:cubicBezTo>
                      <a:pt x="457" y="180"/>
                      <a:pt x="510" y="196"/>
                      <a:pt x="563" y="196"/>
                    </a:cubicBezTo>
                    <a:cubicBezTo>
                      <a:pt x="590" y="196"/>
                      <a:pt x="617" y="192"/>
                      <a:pt x="644" y="181"/>
                    </a:cubicBezTo>
                    <a:cubicBezTo>
                      <a:pt x="673" y="169"/>
                      <a:pt x="706" y="165"/>
                      <a:pt x="735" y="165"/>
                    </a:cubicBezTo>
                    <a:cubicBezTo>
                      <a:pt x="760" y="168"/>
                      <a:pt x="788" y="198"/>
                      <a:pt x="811" y="198"/>
                    </a:cubicBezTo>
                    <a:cubicBezTo>
                      <a:pt x="817" y="198"/>
                      <a:pt x="824" y="196"/>
                      <a:pt x="829" y="189"/>
                    </a:cubicBezTo>
                    <a:cubicBezTo>
                      <a:pt x="845" y="170"/>
                      <a:pt x="860" y="163"/>
                      <a:pt x="875" y="163"/>
                    </a:cubicBezTo>
                    <a:cubicBezTo>
                      <a:pt x="901" y="163"/>
                      <a:pt x="926" y="186"/>
                      <a:pt x="952" y="202"/>
                    </a:cubicBezTo>
                    <a:cubicBezTo>
                      <a:pt x="955" y="203"/>
                      <a:pt x="958" y="204"/>
                      <a:pt x="961" y="204"/>
                    </a:cubicBezTo>
                    <a:cubicBezTo>
                      <a:pt x="966" y="204"/>
                      <a:pt x="973" y="202"/>
                      <a:pt x="981" y="202"/>
                    </a:cubicBezTo>
                    <a:cubicBezTo>
                      <a:pt x="1022" y="198"/>
                      <a:pt x="1063" y="194"/>
                      <a:pt x="1108" y="189"/>
                    </a:cubicBezTo>
                    <a:cubicBezTo>
                      <a:pt x="1112" y="191"/>
                      <a:pt x="1117" y="191"/>
                      <a:pt x="1121" y="191"/>
                    </a:cubicBezTo>
                    <a:cubicBezTo>
                      <a:pt x="1150" y="191"/>
                      <a:pt x="1179" y="169"/>
                      <a:pt x="1186" y="140"/>
                    </a:cubicBezTo>
                    <a:cubicBezTo>
                      <a:pt x="1182" y="46"/>
                      <a:pt x="1166" y="21"/>
                      <a:pt x="1141" y="21"/>
                    </a:cubicBezTo>
                    <a:cubicBezTo>
                      <a:pt x="1104" y="13"/>
                      <a:pt x="1071" y="13"/>
                      <a:pt x="1038" y="9"/>
                    </a:cubicBezTo>
                    <a:cubicBezTo>
                      <a:pt x="1031" y="8"/>
                      <a:pt x="1024" y="8"/>
                      <a:pt x="1017" y="8"/>
                    </a:cubicBezTo>
                    <a:cubicBezTo>
                      <a:pt x="965" y="8"/>
                      <a:pt x="915" y="25"/>
                      <a:pt x="863" y="25"/>
                    </a:cubicBezTo>
                    <a:cubicBezTo>
                      <a:pt x="845" y="25"/>
                      <a:pt x="827" y="23"/>
                      <a:pt x="809" y="17"/>
                    </a:cubicBezTo>
                    <a:cubicBezTo>
                      <a:pt x="771" y="6"/>
                      <a:pt x="733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6" name="Google Shape;2826;p85"/>
              <p:cNvSpPr/>
              <p:nvPr/>
            </p:nvSpPr>
            <p:spPr>
              <a:xfrm>
                <a:off x="1003259" y="4125491"/>
                <a:ext cx="11154" cy="1172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4" extrusionOk="0">
                    <a:moveTo>
                      <a:pt x="58" y="1"/>
                    </a:moveTo>
                    <a:cubicBezTo>
                      <a:pt x="44" y="1"/>
                      <a:pt x="31" y="5"/>
                      <a:pt x="17" y="14"/>
                    </a:cubicBezTo>
                    <a:cubicBezTo>
                      <a:pt x="9" y="30"/>
                      <a:pt x="5" y="51"/>
                      <a:pt x="5" y="71"/>
                    </a:cubicBezTo>
                    <a:cubicBezTo>
                      <a:pt x="1" y="88"/>
                      <a:pt x="5" y="104"/>
                      <a:pt x="13" y="120"/>
                    </a:cubicBezTo>
                    <a:cubicBezTo>
                      <a:pt x="31" y="128"/>
                      <a:pt x="50" y="144"/>
                      <a:pt x="70" y="144"/>
                    </a:cubicBezTo>
                    <a:cubicBezTo>
                      <a:pt x="92" y="144"/>
                      <a:pt x="115" y="125"/>
                      <a:pt x="136" y="59"/>
                    </a:cubicBezTo>
                    <a:cubicBezTo>
                      <a:pt x="109" y="18"/>
                      <a:pt x="84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7" name="Google Shape;2827;p85"/>
              <p:cNvSpPr/>
              <p:nvPr/>
            </p:nvSpPr>
            <p:spPr>
              <a:xfrm>
                <a:off x="907029" y="3849666"/>
                <a:ext cx="23203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9" extrusionOk="0">
                    <a:moveTo>
                      <a:pt x="239" y="0"/>
                    </a:moveTo>
                    <a:cubicBezTo>
                      <a:pt x="165" y="0"/>
                      <a:pt x="91" y="8"/>
                      <a:pt x="13" y="12"/>
                    </a:cubicBezTo>
                    <a:cubicBezTo>
                      <a:pt x="9" y="12"/>
                      <a:pt x="5" y="17"/>
                      <a:pt x="1" y="21"/>
                    </a:cubicBezTo>
                    <a:lnTo>
                      <a:pt x="1" y="54"/>
                    </a:lnTo>
                    <a:cubicBezTo>
                      <a:pt x="13" y="62"/>
                      <a:pt x="26" y="66"/>
                      <a:pt x="38" y="70"/>
                    </a:cubicBezTo>
                    <a:cubicBezTo>
                      <a:pt x="87" y="74"/>
                      <a:pt x="140" y="78"/>
                      <a:pt x="194" y="78"/>
                    </a:cubicBezTo>
                    <a:cubicBezTo>
                      <a:pt x="210" y="78"/>
                      <a:pt x="231" y="78"/>
                      <a:pt x="247" y="70"/>
                    </a:cubicBezTo>
                    <a:cubicBezTo>
                      <a:pt x="255" y="66"/>
                      <a:pt x="264" y="45"/>
                      <a:pt x="284" y="21"/>
                    </a:cubicBezTo>
                    <a:cubicBezTo>
                      <a:pt x="264" y="12"/>
                      <a:pt x="25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8" name="Google Shape;2828;p85"/>
              <p:cNvSpPr/>
              <p:nvPr/>
            </p:nvSpPr>
            <p:spPr>
              <a:xfrm>
                <a:off x="907029" y="4121258"/>
                <a:ext cx="91996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59" extrusionOk="0">
                    <a:moveTo>
                      <a:pt x="758" y="1"/>
                    </a:moveTo>
                    <a:cubicBezTo>
                      <a:pt x="716" y="1"/>
                      <a:pt x="675" y="7"/>
                      <a:pt x="633" y="25"/>
                    </a:cubicBezTo>
                    <a:cubicBezTo>
                      <a:pt x="557" y="52"/>
                      <a:pt x="477" y="65"/>
                      <a:pt x="398" y="65"/>
                    </a:cubicBezTo>
                    <a:cubicBezTo>
                      <a:pt x="331" y="65"/>
                      <a:pt x="265" y="56"/>
                      <a:pt x="202" y="37"/>
                    </a:cubicBezTo>
                    <a:cubicBezTo>
                      <a:pt x="155" y="26"/>
                      <a:pt x="111" y="12"/>
                      <a:pt x="67" y="12"/>
                    </a:cubicBezTo>
                    <a:cubicBezTo>
                      <a:pt x="45" y="12"/>
                      <a:pt x="23" y="15"/>
                      <a:pt x="1" y="25"/>
                    </a:cubicBezTo>
                    <a:lnTo>
                      <a:pt x="1" y="222"/>
                    </a:lnTo>
                    <a:cubicBezTo>
                      <a:pt x="34" y="238"/>
                      <a:pt x="75" y="246"/>
                      <a:pt x="112" y="246"/>
                    </a:cubicBezTo>
                    <a:cubicBezTo>
                      <a:pt x="166" y="235"/>
                      <a:pt x="219" y="226"/>
                      <a:pt x="272" y="226"/>
                    </a:cubicBezTo>
                    <a:cubicBezTo>
                      <a:pt x="319" y="226"/>
                      <a:pt x="365" y="233"/>
                      <a:pt x="411" y="255"/>
                    </a:cubicBezTo>
                    <a:cubicBezTo>
                      <a:pt x="418" y="257"/>
                      <a:pt x="424" y="258"/>
                      <a:pt x="431" y="258"/>
                    </a:cubicBezTo>
                    <a:cubicBezTo>
                      <a:pt x="453" y="258"/>
                      <a:pt x="475" y="245"/>
                      <a:pt x="497" y="242"/>
                    </a:cubicBezTo>
                    <a:cubicBezTo>
                      <a:pt x="551" y="234"/>
                      <a:pt x="596" y="218"/>
                      <a:pt x="649" y="213"/>
                    </a:cubicBezTo>
                    <a:cubicBezTo>
                      <a:pt x="711" y="205"/>
                      <a:pt x="776" y="209"/>
                      <a:pt x="838" y="205"/>
                    </a:cubicBezTo>
                    <a:lnTo>
                      <a:pt x="1039" y="205"/>
                    </a:lnTo>
                    <a:cubicBezTo>
                      <a:pt x="1068" y="205"/>
                      <a:pt x="1096" y="205"/>
                      <a:pt x="1129" y="111"/>
                    </a:cubicBezTo>
                    <a:cubicBezTo>
                      <a:pt x="1105" y="86"/>
                      <a:pt x="1088" y="62"/>
                      <a:pt x="1072" y="58"/>
                    </a:cubicBezTo>
                    <a:cubicBezTo>
                      <a:pt x="966" y="43"/>
                      <a:pt x="862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9" name="Google Shape;2829;p85"/>
              <p:cNvSpPr/>
              <p:nvPr/>
            </p:nvSpPr>
            <p:spPr>
              <a:xfrm>
                <a:off x="938780" y="3901525"/>
                <a:ext cx="10828" cy="830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02" extrusionOk="0">
                    <a:moveTo>
                      <a:pt x="54" y="0"/>
                    </a:moveTo>
                    <a:cubicBezTo>
                      <a:pt x="41" y="0"/>
                      <a:pt x="29" y="3"/>
                      <a:pt x="17" y="7"/>
                    </a:cubicBezTo>
                    <a:cubicBezTo>
                      <a:pt x="5" y="16"/>
                      <a:pt x="1" y="28"/>
                      <a:pt x="1" y="44"/>
                    </a:cubicBezTo>
                    <a:cubicBezTo>
                      <a:pt x="1" y="57"/>
                      <a:pt x="5" y="73"/>
                      <a:pt x="13" y="85"/>
                    </a:cubicBezTo>
                    <a:cubicBezTo>
                      <a:pt x="24" y="96"/>
                      <a:pt x="37" y="102"/>
                      <a:pt x="51" y="102"/>
                    </a:cubicBezTo>
                    <a:cubicBezTo>
                      <a:pt x="78" y="102"/>
                      <a:pt x="108" y="81"/>
                      <a:pt x="132" y="40"/>
                    </a:cubicBezTo>
                    <a:cubicBezTo>
                      <a:pt x="112" y="14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0" name="Google Shape;2830;p85"/>
              <p:cNvSpPr/>
              <p:nvPr/>
            </p:nvSpPr>
            <p:spPr>
              <a:xfrm>
                <a:off x="951155" y="4043427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0"/>
                    </a:move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1" name="Google Shape;2831;p85"/>
              <p:cNvSpPr/>
              <p:nvPr/>
            </p:nvSpPr>
            <p:spPr>
              <a:xfrm>
                <a:off x="1064725" y="4039357"/>
                <a:ext cx="13759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49" extrusionOk="0">
                    <a:moveTo>
                      <a:pt x="85" y="1"/>
                    </a:moveTo>
                    <a:cubicBezTo>
                      <a:pt x="58" y="1"/>
                      <a:pt x="30" y="16"/>
                      <a:pt x="1" y="46"/>
                    </a:cubicBezTo>
                    <a:cubicBezTo>
                      <a:pt x="34" y="115"/>
                      <a:pt x="60" y="149"/>
                      <a:pt x="86" y="149"/>
                    </a:cubicBezTo>
                    <a:cubicBezTo>
                      <a:pt x="111" y="149"/>
                      <a:pt x="137" y="117"/>
                      <a:pt x="169" y="54"/>
                    </a:cubicBezTo>
                    <a:cubicBezTo>
                      <a:pt x="141" y="18"/>
                      <a:pt x="114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2" name="Google Shape;2832;p85"/>
              <p:cNvSpPr/>
              <p:nvPr/>
            </p:nvSpPr>
            <p:spPr>
              <a:xfrm>
                <a:off x="955795" y="4042369"/>
                <a:ext cx="81" cy="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5" extrusionOk="0">
                    <a:moveTo>
                      <a:pt x="1" y="1"/>
                    </a:move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3" name="Google Shape;2833;p85"/>
              <p:cNvSpPr/>
              <p:nvPr/>
            </p:nvSpPr>
            <p:spPr>
              <a:xfrm>
                <a:off x="1067086" y="3996127"/>
                <a:ext cx="14084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83" y="1"/>
                    </a:moveTo>
                    <a:cubicBezTo>
                      <a:pt x="61" y="1"/>
                      <a:pt x="38" y="9"/>
                      <a:pt x="17" y="15"/>
                    </a:cubicBezTo>
                    <a:cubicBezTo>
                      <a:pt x="9" y="15"/>
                      <a:pt x="0" y="39"/>
                      <a:pt x="0" y="48"/>
                    </a:cubicBezTo>
                    <a:cubicBezTo>
                      <a:pt x="0" y="64"/>
                      <a:pt x="9" y="85"/>
                      <a:pt x="17" y="101"/>
                    </a:cubicBezTo>
                    <a:cubicBezTo>
                      <a:pt x="39" y="119"/>
                      <a:pt x="59" y="129"/>
                      <a:pt x="80" y="129"/>
                    </a:cubicBezTo>
                    <a:cubicBezTo>
                      <a:pt x="109" y="129"/>
                      <a:pt x="139" y="109"/>
                      <a:pt x="173" y="68"/>
                    </a:cubicBezTo>
                    <a:cubicBezTo>
                      <a:pt x="143" y="15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4" name="Google Shape;2834;p85"/>
              <p:cNvSpPr/>
              <p:nvPr/>
            </p:nvSpPr>
            <p:spPr>
              <a:xfrm>
                <a:off x="1077100" y="3848037"/>
                <a:ext cx="6757" cy="69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50" y="1"/>
                    </a:moveTo>
                    <a:cubicBezTo>
                      <a:pt x="36" y="1"/>
                      <a:pt x="20" y="11"/>
                      <a:pt x="0" y="32"/>
                    </a:cubicBezTo>
                    <a:cubicBezTo>
                      <a:pt x="0" y="41"/>
                      <a:pt x="0" y="45"/>
                      <a:pt x="0" y="53"/>
                    </a:cubicBezTo>
                    <a:cubicBezTo>
                      <a:pt x="24" y="75"/>
                      <a:pt x="41" y="85"/>
                      <a:pt x="54" y="85"/>
                    </a:cubicBezTo>
                    <a:cubicBezTo>
                      <a:pt x="65" y="85"/>
                      <a:pt x="73" y="77"/>
                      <a:pt x="78" y="61"/>
                    </a:cubicBezTo>
                    <a:cubicBezTo>
                      <a:pt x="83" y="45"/>
                      <a:pt x="78" y="32"/>
                      <a:pt x="74" y="16"/>
                    </a:cubicBezTo>
                    <a:cubicBezTo>
                      <a:pt x="68" y="6"/>
                      <a:pt x="59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5" name="Google Shape;2835;p85"/>
              <p:cNvSpPr/>
              <p:nvPr/>
            </p:nvSpPr>
            <p:spPr>
              <a:xfrm>
                <a:off x="1079787" y="3901851"/>
                <a:ext cx="9444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4" extrusionOk="0">
                    <a:moveTo>
                      <a:pt x="39" y="0"/>
                    </a:moveTo>
                    <a:cubicBezTo>
                      <a:pt x="22" y="0"/>
                      <a:pt x="7" y="13"/>
                      <a:pt x="0" y="57"/>
                    </a:cubicBezTo>
                    <a:cubicBezTo>
                      <a:pt x="26" y="76"/>
                      <a:pt x="50" y="93"/>
                      <a:pt x="77" y="93"/>
                    </a:cubicBezTo>
                    <a:cubicBezTo>
                      <a:pt x="84" y="93"/>
                      <a:pt x="91" y="92"/>
                      <a:pt x="99" y="90"/>
                    </a:cubicBezTo>
                    <a:cubicBezTo>
                      <a:pt x="107" y="81"/>
                      <a:pt x="111" y="73"/>
                      <a:pt x="111" y="65"/>
                    </a:cubicBezTo>
                    <a:cubicBezTo>
                      <a:pt x="115" y="53"/>
                      <a:pt x="115" y="40"/>
                      <a:pt x="111" y="28"/>
                    </a:cubicBezTo>
                    <a:cubicBezTo>
                      <a:pt x="91" y="16"/>
                      <a:pt x="74" y="7"/>
                      <a:pt x="54" y="3"/>
                    </a:cubicBezTo>
                    <a:cubicBezTo>
                      <a:pt x="49" y="1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6" name="Google Shape;2836;p85"/>
              <p:cNvSpPr/>
              <p:nvPr/>
            </p:nvSpPr>
            <p:spPr>
              <a:xfrm>
                <a:off x="1101117" y="3995801"/>
                <a:ext cx="17829" cy="1058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0" extrusionOk="0">
                    <a:moveTo>
                      <a:pt x="88" y="1"/>
                    </a:moveTo>
                    <a:cubicBezTo>
                      <a:pt x="59" y="1"/>
                      <a:pt x="29" y="12"/>
                      <a:pt x="1" y="64"/>
                    </a:cubicBezTo>
                    <a:cubicBezTo>
                      <a:pt x="37" y="111"/>
                      <a:pt x="71" y="130"/>
                      <a:pt x="104" y="130"/>
                    </a:cubicBezTo>
                    <a:cubicBezTo>
                      <a:pt x="143" y="130"/>
                      <a:pt x="181" y="104"/>
                      <a:pt x="218" y="68"/>
                    </a:cubicBezTo>
                    <a:cubicBezTo>
                      <a:pt x="188" y="17"/>
                      <a:pt x="182" y="5"/>
                      <a:pt x="163" y="5"/>
                    </a:cubicBezTo>
                    <a:cubicBezTo>
                      <a:pt x="159" y="5"/>
                      <a:pt x="154" y="6"/>
                      <a:pt x="149" y="7"/>
                    </a:cubicBezTo>
                    <a:cubicBezTo>
                      <a:pt x="130" y="7"/>
                      <a:pt x="109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7" name="Google Shape;2837;p85"/>
              <p:cNvSpPr/>
              <p:nvPr/>
            </p:nvSpPr>
            <p:spPr>
              <a:xfrm>
                <a:off x="1439549" y="3996859"/>
                <a:ext cx="13107" cy="10258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6" extrusionOk="0">
                    <a:moveTo>
                      <a:pt x="66" y="0"/>
                    </a:moveTo>
                    <a:cubicBezTo>
                      <a:pt x="61" y="0"/>
                      <a:pt x="55" y="1"/>
                      <a:pt x="50" y="2"/>
                    </a:cubicBezTo>
                    <a:cubicBezTo>
                      <a:pt x="25" y="2"/>
                      <a:pt x="5" y="10"/>
                      <a:pt x="1" y="63"/>
                    </a:cubicBezTo>
                    <a:cubicBezTo>
                      <a:pt x="34" y="105"/>
                      <a:pt x="54" y="126"/>
                      <a:pt x="76" y="126"/>
                    </a:cubicBezTo>
                    <a:cubicBezTo>
                      <a:pt x="97" y="126"/>
                      <a:pt x="121" y="107"/>
                      <a:pt x="161" y="71"/>
                    </a:cubicBezTo>
                    <a:cubicBezTo>
                      <a:pt x="146" y="28"/>
                      <a:pt x="1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8" name="Google Shape;2838;p85"/>
              <p:cNvSpPr/>
              <p:nvPr/>
            </p:nvSpPr>
            <p:spPr>
              <a:xfrm>
                <a:off x="1421475" y="3997022"/>
                <a:ext cx="13840" cy="1033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7" extrusionOk="0">
                    <a:moveTo>
                      <a:pt x="83" y="0"/>
                    </a:moveTo>
                    <a:cubicBezTo>
                      <a:pt x="60" y="0"/>
                      <a:pt x="37" y="9"/>
                      <a:pt x="13" y="16"/>
                    </a:cubicBezTo>
                    <a:cubicBezTo>
                      <a:pt x="9" y="16"/>
                      <a:pt x="1" y="37"/>
                      <a:pt x="1" y="49"/>
                    </a:cubicBezTo>
                    <a:cubicBezTo>
                      <a:pt x="1" y="65"/>
                      <a:pt x="5" y="82"/>
                      <a:pt x="17" y="98"/>
                    </a:cubicBezTo>
                    <a:cubicBezTo>
                      <a:pt x="38" y="117"/>
                      <a:pt x="58" y="126"/>
                      <a:pt x="78" y="126"/>
                    </a:cubicBezTo>
                    <a:cubicBezTo>
                      <a:pt x="108" y="126"/>
                      <a:pt x="138" y="107"/>
                      <a:pt x="169" y="65"/>
                    </a:cubicBezTo>
                    <a:cubicBezTo>
                      <a:pt x="141" y="15"/>
                      <a:pt x="113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9" name="Google Shape;2839;p85"/>
              <p:cNvSpPr/>
              <p:nvPr/>
            </p:nvSpPr>
            <p:spPr>
              <a:xfrm>
                <a:off x="1455587" y="3996615"/>
                <a:ext cx="17748" cy="107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32" extrusionOk="0">
                    <a:moveTo>
                      <a:pt x="86" y="1"/>
                    </a:moveTo>
                    <a:cubicBezTo>
                      <a:pt x="58" y="1"/>
                      <a:pt x="29" y="11"/>
                      <a:pt x="0" y="66"/>
                    </a:cubicBezTo>
                    <a:cubicBezTo>
                      <a:pt x="36" y="113"/>
                      <a:pt x="69" y="131"/>
                      <a:pt x="101" y="131"/>
                    </a:cubicBezTo>
                    <a:cubicBezTo>
                      <a:pt x="140" y="131"/>
                      <a:pt x="178" y="104"/>
                      <a:pt x="218" y="66"/>
                    </a:cubicBezTo>
                    <a:cubicBezTo>
                      <a:pt x="181" y="9"/>
                      <a:pt x="181" y="5"/>
                      <a:pt x="148" y="5"/>
                    </a:cubicBezTo>
                    <a:cubicBezTo>
                      <a:pt x="145" y="5"/>
                      <a:pt x="143" y="5"/>
                      <a:pt x="140" y="5"/>
                    </a:cubicBezTo>
                    <a:cubicBezTo>
                      <a:pt x="122" y="5"/>
                      <a:pt x="10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0" name="Google Shape;2840;p85"/>
              <p:cNvSpPr/>
              <p:nvPr/>
            </p:nvSpPr>
            <p:spPr>
              <a:xfrm>
                <a:off x="1104862" y="3901281"/>
                <a:ext cx="9362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8" extrusionOk="0">
                    <a:moveTo>
                      <a:pt x="52" y="1"/>
                    </a:moveTo>
                    <a:cubicBezTo>
                      <a:pt x="30" y="1"/>
                      <a:pt x="14" y="21"/>
                      <a:pt x="0" y="64"/>
                    </a:cubicBezTo>
                    <a:cubicBezTo>
                      <a:pt x="31" y="86"/>
                      <a:pt x="49" y="98"/>
                      <a:pt x="63" y="98"/>
                    </a:cubicBezTo>
                    <a:cubicBezTo>
                      <a:pt x="81" y="98"/>
                      <a:pt x="92" y="78"/>
                      <a:pt x="115" y="35"/>
                    </a:cubicBezTo>
                    <a:cubicBezTo>
                      <a:pt x="89" y="12"/>
                      <a:pt x="68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1" name="Google Shape;2841;p85"/>
              <p:cNvSpPr/>
              <p:nvPr/>
            </p:nvSpPr>
            <p:spPr>
              <a:xfrm>
                <a:off x="1049338" y="3947198"/>
                <a:ext cx="60245" cy="1050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9" extrusionOk="0">
                    <a:moveTo>
                      <a:pt x="555" y="0"/>
                    </a:moveTo>
                    <a:cubicBezTo>
                      <a:pt x="387" y="0"/>
                      <a:pt x="218" y="4"/>
                      <a:pt x="50" y="9"/>
                    </a:cubicBezTo>
                    <a:cubicBezTo>
                      <a:pt x="34" y="9"/>
                      <a:pt x="17" y="37"/>
                      <a:pt x="1" y="50"/>
                    </a:cubicBezTo>
                    <a:lnTo>
                      <a:pt x="1" y="86"/>
                    </a:lnTo>
                    <a:cubicBezTo>
                      <a:pt x="21" y="99"/>
                      <a:pt x="42" y="103"/>
                      <a:pt x="67" y="111"/>
                    </a:cubicBezTo>
                    <a:cubicBezTo>
                      <a:pt x="80" y="112"/>
                      <a:pt x="94" y="113"/>
                      <a:pt x="109" y="113"/>
                    </a:cubicBezTo>
                    <a:cubicBezTo>
                      <a:pt x="137" y="113"/>
                      <a:pt x="166" y="111"/>
                      <a:pt x="194" y="111"/>
                    </a:cubicBezTo>
                    <a:cubicBezTo>
                      <a:pt x="224" y="110"/>
                      <a:pt x="253" y="109"/>
                      <a:pt x="282" y="109"/>
                    </a:cubicBezTo>
                    <a:cubicBezTo>
                      <a:pt x="333" y="109"/>
                      <a:pt x="382" y="112"/>
                      <a:pt x="432" y="119"/>
                    </a:cubicBezTo>
                    <a:cubicBezTo>
                      <a:pt x="458" y="125"/>
                      <a:pt x="485" y="128"/>
                      <a:pt x="511" y="128"/>
                    </a:cubicBezTo>
                    <a:cubicBezTo>
                      <a:pt x="576" y="128"/>
                      <a:pt x="640" y="111"/>
                      <a:pt x="698" y="82"/>
                    </a:cubicBezTo>
                    <a:cubicBezTo>
                      <a:pt x="707" y="78"/>
                      <a:pt x="715" y="62"/>
                      <a:pt x="739" y="33"/>
                    </a:cubicBezTo>
                    <a:cubicBezTo>
                      <a:pt x="678" y="17"/>
                      <a:pt x="616" y="9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2" name="Google Shape;2842;p85"/>
              <p:cNvSpPr/>
              <p:nvPr/>
            </p:nvSpPr>
            <p:spPr>
              <a:xfrm>
                <a:off x="1118539" y="3900793"/>
                <a:ext cx="9118" cy="985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21" extrusionOk="0">
                    <a:moveTo>
                      <a:pt x="51" y="1"/>
                    </a:moveTo>
                    <a:cubicBezTo>
                      <a:pt x="35" y="1"/>
                      <a:pt x="21" y="19"/>
                      <a:pt x="0" y="57"/>
                    </a:cubicBezTo>
                    <a:cubicBezTo>
                      <a:pt x="15" y="87"/>
                      <a:pt x="23" y="120"/>
                      <a:pt x="46" y="120"/>
                    </a:cubicBezTo>
                    <a:cubicBezTo>
                      <a:pt x="48" y="120"/>
                      <a:pt x="51" y="120"/>
                      <a:pt x="54" y="119"/>
                    </a:cubicBezTo>
                    <a:cubicBezTo>
                      <a:pt x="86" y="111"/>
                      <a:pt x="107" y="82"/>
                      <a:pt x="111" y="49"/>
                    </a:cubicBezTo>
                    <a:cubicBezTo>
                      <a:pt x="83" y="17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3" name="Google Shape;2843;p85"/>
              <p:cNvSpPr/>
              <p:nvPr/>
            </p:nvSpPr>
            <p:spPr>
              <a:xfrm>
                <a:off x="1487989" y="3849340"/>
                <a:ext cx="9444" cy="6594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1" extrusionOk="0">
                    <a:moveTo>
                      <a:pt x="54" y="0"/>
                    </a:moveTo>
                    <a:cubicBezTo>
                      <a:pt x="33" y="0"/>
                      <a:pt x="9" y="0"/>
                      <a:pt x="0" y="49"/>
                    </a:cubicBezTo>
                    <a:cubicBezTo>
                      <a:pt x="20" y="69"/>
                      <a:pt x="47" y="81"/>
                      <a:pt x="76" y="81"/>
                    </a:cubicBezTo>
                    <a:cubicBezTo>
                      <a:pt x="84" y="81"/>
                      <a:pt x="91" y="80"/>
                      <a:pt x="99" y="78"/>
                    </a:cubicBezTo>
                    <a:cubicBezTo>
                      <a:pt x="107" y="74"/>
                      <a:pt x="111" y="66"/>
                      <a:pt x="111" y="58"/>
                    </a:cubicBezTo>
                    <a:cubicBezTo>
                      <a:pt x="115" y="45"/>
                      <a:pt x="115" y="37"/>
                      <a:pt x="111" y="25"/>
                    </a:cubicBezTo>
                    <a:cubicBezTo>
                      <a:pt x="91" y="12"/>
                      <a:pt x="74" y="4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4" name="Google Shape;2844;p85"/>
              <p:cNvSpPr/>
              <p:nvPr/>
            </p:nvSpPr>
            <p:spPr>
              <a:xfrm>
                <a:off x="1513064" y="3848607"/>
                <a:ext cx="9444" cy="749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2" extrusionOk="0">
                    <a:moveTo>
                      <a:pt x="53" y="1"/>
                    </a:moveTo>
                    <a:cubicBezTo>
                      <a:pt x="30" y="1"/>
                      <a:pt x="15" y="22"/>
                      <a:pt x="0" y="62"/>
                    </a:cubicBezTo>
                    <a:cubicBezTo>
                      <a:pt x="30" y="82"/>
                      <a:pt x="48" y="92"/>
                      <a:pt x="62" y="92"/>
                    </a:cubicBezTo>
                    <a:cubicBezTo>
                      <a:pt x="80" y="92"/>
                      <a:pt x="92" y="74"/>
                      <a:pt x="115" y="34"/>
                    </a:cubicBezTo>
                    <a:cubicBezTo>
                      <a:pt x="89" y="11"/>
                      <a:pt x="6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5" name="Google Shape;2845;p85"/>
              <p:cNvSpPr/>
              <p:nvPr/>
            </p:nvSpPr>
            <p:spPr>
              <a:xfrm>
                <a:off x="1526741" y="3848200"/>
                <a:ext cx="9118" cy="895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0" extrusionOk="0">
                    <a:moveTo>
                      <a:pt x="51" y="1"/>
                    </a:moveTo>
                    <a:cubicBezTo>
                      <a:pt x="35" y="1"/>
                      <a:pt x="22" y="17"/>
                      <a:pt x="0" y="51"/>
                    </a:cubicBezTo>
                    <a:cubicBezTo>
                      <a:pt x="11" y="80"/>
                      <a:pt x="26" y="110"/>
                      <a:pt x="46" y="110"/>
                    </a:cubicBezTo>
                    <a:cubicBezTo>
                      <a:pt x="49" y="110"/>
                      <a:pt x="51" y="109"/>
                      <a:pt x="54" y="108"/>
                    </a:cubicBezTo>
                    <a:cubicBezTo>
                      <a:pt x="83" y="100"/>
                      <a:pt x="107" y="76"/>
                      <a:pt x="111" y="43"/>
                    </a:cubicBezTo>
                    <a:cubicBezTo>
                      <a:pt x="83" y="15"/>
                      <a:pt x="6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6" name="Google Shape;2846;p85"/>
              <p:cNvSpPr/>
              <p:nvPr/>
            </p:nvSpPr>
            <p:spPr>
              <a:xfrm>
                <a:off x="907029" y="4036019"/>
                <a:ext cx="44207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97" extrusionOk="0">
                    <a:moveTo>
                      <a:pt x="79" y="1"/>
                    </a:moveTo>
                    <a:cubicBezTo>
                      <a:pt x="50" y="1"/>
                      <a:pt x="26" y="9"/>
                      <a:pt x="1" y="17"/>
                    </a:cubicBezTo>
                    <a:lnTo>
                      <a:pt x="1" y="194"/>
                    </a:lnTo>
                    <a:cubicBezTo>
                      <a:pt x="5" y="196"/>
                      <a:pt x="8" y="197"/>
                      <a:pt x="11" y="197"/>
                    </a:cubicBezTo>
                    <a:cubicBezTo>
                      <a:pt x="14" y="197"/>
                      <a:pt x="17" y="196"/>
                      <a:pt x="21" y="194"/>
                    </a:cubicBezTo>
                    <a:cubicBezTo>
                      <a:pt x="32" y="194"/>
                      <a:pt x="43" y="195"/>
                      <a:pt x="54" y="195"/>
                    </a:cubicBezTo>
                    <a:cubicBezTo>
                      <a:pt x="105" y="195"/>
                      <a:pt x="155" y="187"/>
                      <a:pt x="206" y="177"/>
                    </a:cubicBezTo>
                    <a:cubicBezTo>
                      <a:pt x="230" y="164"/>
                      <a:pt x="254" y="158"/>
                      <a:pt x="279" y="158"/>
                    </a:cubicBezTo>
                    <a:cubicBezTo>
                      <a:pt x="302" y="158"/>
                      <a:pt x="324" y="163"/>
                      <a:pt x="346" y="173"/>
                    </a:cubicBezTo>
                    <a:cubicBezTo>
                      <a:pt x="368" y="186"/>
                      <a:pt x="391" y="192"/>
                      <a:pt x="412" y="192"/>
                    </a:cubicBezTo>
                    <a:cubicBezTo>
                      <a:pt x="459" y="192"/>
                      <a:pt x="503" y="160"/>
                      <a:pt x="543" y="95"/>
                    </a:cubicBezTo>
                    <a:cubicBezTo>
                      <a:pt x="514" y="79"/>
                      <a:pt x="489" y="50"/>
                      <a:pt x="460" y="42"/>
                    </a:cubicBezTo>
                    <a:cubicBezTo>
                      <a:pt x="333" y="25"/>
                      <a:pt x="206" y="13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7" name="Google Shape;2847;p85"/>
              <p:cNvSpPr/>
              <p:nvPr/>
            </p:nvSpPr>
            <p:spPr>
              <a:xfrm>
                <a:off x="923800" y="3993114"/>
                <a:ext cx="77179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72" extrusionOk="0">
                    <a:moveTo>
                      <a:pt x="401" y="1"/>
                    </a:moveTo>
                    <a:cubicBezTo>
                      <a:pt x="295" y="1"/>
                      <a:pt x="189" y="15"/>
                      <a:pt x="82" y="15"/>
                    </a:cubicBezTo>
                    <a:cubicBezTo>
                      <a:pt x="53" y="15"/>
                      <a:pt x="16" y="15"/>
                      <a:pt x="0" y="93"/>
                    </a:cubicBezTo>
                    <a:cubicBezTo>
                      <a:pt x="11" y="133"/>
                      <a:pt x="52" y="164"/>
                      <a:pt x="96" y="164"/>
                    </a:cubicBezTo>
                    <a:cubicBezTo>
                      <a:pt x="101" y="164"/>
                      <a:pt x="106" y="163"/>
                      <a:pt x="111" y="163"/>
                    </a:cubicBezTo>
                    <a:cubicBezTo>
                      <a:pt x="267" y="163"/>
                      <a:pt x="423" y="158"/>
                      <a:pt x="583" y="158"/>
                    </a:cubicBezTo>
                    <a:cubicBezTo>
                      <a:pt x="591" y="158"/>
                      <a:pt x="599" y="158"/>
                      <a:pt x="607" y="154"/>
                    </a:cubicBezTo>
                    <a:cubicBezTo>
                      <a:pt x="628" y="148"/>
                      <a:pt x="649" y="144"/>
                      <a:pt x="670" y="144"/>
                    </a:cubicBezTo>
                    <a:cubicBezTo>
                      <a:pt x="700" y="144"/>
                      <a:pt x="729" y="151"/>
                      <a:pt x="755" y="163"/>
                    </a:cubicBezTo>
                    <a:cubicBezTo>
                      <a:pt x="786" y="168"/>
                      <a:pt x="816" y="171"/>
                      <a:pt x="846" y="171"/>
                    </a:cubicBezTo>
                    <a:cubicBezTo>
                      <a:pt x="865" y="171"/>
                      <a:pt x="884" y="170"/>
                      <a:pt x="903" y="167"/>
                    </a:cubicBezTo>
                    <a:cubicBezTo>
                      <a:pt x="915" y="167"/>
                      <a:pt x="932" y="138"/>
                      <a:pt x="948" y="117"/>
                    </a:cubicBezTo>
                    <a:cubicBezTo>
                      <a:pt x="927" y="85"/>
                      <a:pt x="890" y="64"/>
                      <a:pt x="854" y="60"/>
                    </a:cubicBezTo>
                    <a:cubicBezTo>
                      <a:pt x="842" y="61"/>
                      <a:pt x="830" y="61"/>
                      <a:pt x="818" y="61"/>
                    </a:cubicBezTo>
                    <a:cubicBezTo>
                      <a:pt x="760" y="61"/>
                      <a:pt x="702" y="53"/>
                      <a:pt x="644" y="40"/>
                    </a:cubicBezTo>
                    <a:cubicBezTo>
                      <a:pt x="564" y="9"/>
                      <a:pt x="483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8" name="Google Shape;2848;p85"/>
              <p:cNvSpPr/>
              <p:nvPr/>
            </p:nvSpPr>
            <p:spPr>
              <a:xfrm>
                <a:off x="907436" y="4078679"/>
                <a:ext cx="24749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18" extrusionOk="0">
                    <a:moveTo>
                      <a:pt x="84" y="0"/>
                    </a:moveTo>
                    <a:cubicBezTo>
                      <a:pt x="74" y="0"/>
                      <a:pt x="64" y="1"/>
                      <a:pt x="53" y="2"/>
                    </a:cubicBezTo>
                    <a:cubicBezTo>
                      <a:pt x="33" y="10"/>
                      <a:pt x="12" y="23"/>
                      <a:pt x="0" y="43"/>
                    </a:cubicBezTo>
                    <a:lnTo>
                      <a:pt x="0" y="203"/>
                    </a:lnTo>
                    <a:cubicBezTo>
                      <a:pt x="4" y="207"/>
                      <a:pt x="12" y="207"/>
                      <a:pt x="21" y="211"/>
                    </a:cubicBezTo>
                    <a:cubicBezTo>
                      <a:pt x="35" y="216"/>
                      <a:pt x="49" y="217"/>
                      <a:pt x="63" y="217"/>
                    </a:cubicBezTo>
                    <a:cubicBezTo>
                      <a:pt x="140" y="217"/>
                      <a:pt x="215" y="162"/>
                      <a:pt x="293" y="162"/>
                    </a:cubicBezTo>
                    <a:cubicBezTo>
                      <a:pt x="295" y="162"/>
                      <a:pt x="297" y="162"/>
                      <a:pt x="300" y="162"/>
                    </a:cubicBezTo>
                    <a:cubicBezTo>
                      <a:pt x="300" y="146"/>
                      <a:pt x="300" y="133"/>
                      <a:pt x="304" y="121"/>
                    </a:cubicBezTo>
                    <a:cubicBezTo>
                      <a:pt x="295" y="105"/>
                      <a:pt x="291" y="80"/>
                      <a:pt x="279" y="72"/>
                    </a:cubicBezTo>
                    <a:cubicBezTo>
                      <a:pt x="225" y="25"/>
                      <a:pt x="156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9" name="Google Shape;2849;p85"/>
              <p:cNvSpPr/>
              <p:nvPr/>
            </p:nvSpPr>
            <p:spPr>
              <a:xfrm>
                <a:off x="907029" y="3899083"/>
                <a:ext cx="21819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53" extrusionOk="0">
                    <a:moveTo>
                      <a:pt x="34" y="0"/>
                    </a:moveTo>
                    <a:cubicBezTo>
                      <a:pt x="21" y="0"/>
                      <a:pt x="9" y="0"/>
                      <a:pt x="1" y="9"/>
                    </a:cubicBezTo>
                    <a:lnTo>
                      <a:pt x="1" y="152"/>
                    </a:lnTo>
                    <a:cubicBezTo>
                      <a:pt x="30" y="144"/>
                      <a:pt x="58" y="140"/>
                      <a:pt x="87" y="140"/>
                    </a:cubicBezTo>
                    <a:cubicBezTo>
                      <a:pt x="92" y="139"/>
                      <a:pt x="98" y="139"/>
                      <a:pt x="103" y="139"/>
                    </a:cubicBezTo>
                    <a:cubicBezTo>
                      <a:pt x="128" y="139"/>
                      <a:pt x="152" y="145"/>
                      <a:pt x="178" y="145"/>
                    </a:cubicBezTo>
                    <a:cubicBezTo>
                      <a:pt x="183" y="145"/>
                      <a:pt x="188" y="145"/>
                      <a:pt x="194" y="144"/>
                    </a:cubicBezTo>
                    <a:cubicBezTo>
                      <a:pt x="222" y="144"/>
                      <a:pt x="251" y="128"/>
                      <a:pt x="268" y="62"/>
                    </a:cubicBezTo>
                    <a:cubicBezTo>
                      <a:pt x="255" y="46"/>
                      <a:pt x="243" y="25"/>
                      <a:pt x="231" y="21"/>
                    </a:cubicBezTo>
                    <a:cubicBezTo>
                      <a:pt x="165" y="13"/>
                      <a:pt x="99" y="9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0" name="Google Shape;2850;p85"/>
              <p:cNvSpPr/>
              <p:nvPr/>
            </p:nvSpPr>
            <p:spPr>
              <a:xfrm>
                <a:off x="907029" y="3993603"/>
                <a:ext cx="13840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5" extrusionOk="0">
                    <a:moveTo>
                      <a:pt x="1" y="1"/>
                    </a:moveTo>
                    <a:lnTo>
                      <a:pt x="1" y="152"/>
                    </a:lnTo>
                    <a:cubicBezTo>
                      <a:pt x="38" y="161"/>
                      <a:pt x="75" y="165"/>
                      <a:pt x="116" y="165"/>
                    </a:cubicBezTo>
                    <a:cubicBezTo>
                      <a:pt x="128" y="161"/>
                      <a:pt x="145" y="152"/>
                      <a:pt x="153" y="140"/>
                    </a:cubicBezTo>
                    <a:cubicBezTo>
                      <a:pt x="165" y="124"/>
                      <a:pt x="169" y="107"/>
                      <a:pt x="169" y="91"/>
                    </a:cubicBezTo>
                    <a:cubicBezTo>
                      <a:pt x="169" y="70"/>
                      <a:pt x="161" y="42"/>
                      <a:pt x="153" y="42"/>
                    </a:cubicBezTo>
                    <a:cubicBezTo>
                      <a:pt x="99" y="34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1" name="Google Shape;2851;p85"/>
              <p:cNvSpPr/>
              <p:nvPr/>
            </p:nvSpPr>
            <p:spPr>
              <a:xfrm>
                <a:off x="1472928" y="3946384"/>
                <a:ext cx="95985" cy="1302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0" extrusionOk="0">
                    <a:moveTo>
                      <a:pt x="198" y="0"/>
                    </a:moveTo>
                    <a:cubicBezTo>
                      <a:pt x="177" y="0"/>
                      <a:pt x="157" y="1"/>
                      <a:pt x="136" y="2"/>
                    </a:cubicBezTo>
                    <a:cubicBezTo>
                      <a:pt x="91" y="6"/>
                      <a:pt x="46" y="14"/>
                      <a:pt x="1" y="23"/>
                    </a:cubicBezTo>
                    <a:cubicBezTo>
                      <a:pt x="34" y="102"/>
                      <a:pt x="74" y="131"/>
                      <a:pt x="116" y="131"/>
                    </a:cubicBezTo>
                    <a:cubicBezTo>
                      <a:pt x="131" y="131"/>
                      <a:pt x="146" y="128"/>
                      <a:pt x="161" y="121"/>
                    </a:cubicBezTo>
                    <a:cubicBezTo>
                      <a:pt x="185" y="113"/>
                      <a:pt x="212" y="109"/>
                      <a:pt x="239" y="109"/>
                    </a:cubicBezTo>
                    <a:cubicBezTo>
                      <a:pt x="266" y="109"/>
                      <a:pt x="292" y="113"/>
                      <a:pt x="317" y="121"/>
                    </a:cubicBezTo>
                    <a:cubicBezTo>
                      <a:pt x="381" y="147"/>
                      <a:pt x="450" y="160"/>
                      <a:pt x="519" y="160"/>
                    </a:cubicBezTo>
                    <a:cubicBezTo>
                      <a:pt x="560" y="160"/>
                      <a:pt x="601" y="155"/>
                      <a:pt x="641" y="146"/>
                    </a:cubicBezTo>
                    <a:cubicBezTo>
                      <a:pt x="701" y="131"/>
                      <a:pt x="760" y="126"/>
                      <a:pt x="820" y="126"/>
                    </a:cubicBezTo>
                    <a:cubicBezTo>
                      <a:pt x="913" y="126"/>
                      <a:pt x="1006" y="139"/>
                      <a:pt x="1101" y="154"/>
                    </a:cubicBezTo>
                    <a:cubicBezTo>
                      <a:pt x="1109" y="157"/>
                      <a:pt x="1118" y="158"/>
                      <a:pt x="1128" y="158"/>
                    </a:cubicBezTo>
                    <a:cubicBezTo>
                      <a:pt x="1145" y="158"/>
                      <a:pt x="1163" y="154"/>
                      <a:pt x="1178" y="146"/>
                    </a:cubicBezTo>
                    <a:lnTo>
                      <a:pt x="1178" y="14"/>
                    </a:lnTo>
                    <a:cubicBezTo>
                      <a:pt x="1129" y="14"/>
                      <a:pt x="1072" y="19"/>
                      <a:pt x="1023" y="19"/>
                    </a:cubicBezTo>
                    <a:cubicBezTo>
                      <a:pt x="928" y="19"/>
                      <a:pt x="834" y="2"/>
                      <a:pt x="744" y="2"/>
                    </a:cubicBezTo>
                    <a:cubicBezTo>
                      <a:pt x="657" y="2"/>
                      <a:pt x="571" y="19"/>
                      <a:pt x="485" y="19"/>
                    </a:cubicBezTo>
                    <a:cubicBezTo>
                      <a:pt x="480" y="19"/>
                      <a:pt x="475" y="19"/>
                      <a:pt x="470" y="19"/>
                    </a:cubicBezTo>
                    <a:cubicBezTo>
                      <a:pt x="430" y="19"/>
                      <a:pt x="390" y="6"/>
                      <a:pt x="350" y="6"/>
                    </a:cubicBezTo>
                    <a:cubicBezTo>
                      <a:pt x="300" y="3"/>
                      <a:pt x="249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2" name="Google Shape;2852;p85"/>
              <p:cNvSpPr/>
              <p:nvPr/>
            </p:nvSpPr>
            <p:spPr>
              <a:xfrm>
                <a:off x="1546117" y="3849666"/>
                <a:ext cx="22795" cy="6432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9" extrusionOk="0">
                    <a:moveTo>
                      <a:pt x="41" y="0"/>
                    </a:moveTo>
                    <a:cubicBezTo>
                      <a:pt x="33" y="0"/>
                      <a:pt x="21" y="12"/>
                      <a:pt x="0" y="21"/>
                    </a:cubicBezTo>
                    <a:cubicBezTo>
                      <a:pt x="17" y="45"/>
                      <a:pt x="25" y="66"/>
                      <a:pt x="37" y="70"/>
                    </a:cubicBezTo>
                    <a:cubicBezTo>
                      <a:pt x="54" y="78"/>
                      <a:pt x="70" y="78"/>
                      <a:pt x="87" y="78"/>
                    </a:cubicBezTo>
                    <a:cubicBezTo>
                      <a:pt x="144" y="78"/>
                      <a:pt x="193" y="74"/>
                      <a:pt x="247" y="70"/>
                    </a:cubicBezTo>
                    <a:cubicBezTo>
                      <a:pt x="259" y="66"/>
                      <a:pt x="271" y="62"/>
                      <a:pt x="279" y="54"/>
                    </a:cubicBezTo>
                    <a:lnTo>
                      <a:pt x="279" y="21"/>
                    </a:lnTo>
                    <a:cubicBezTo>
                      <a:pt x="275" y="17"/>
                      <a:pt x="271" y="12"/>
                      <a:pt x="267" y="12"/>
                    </a:cubicBezTo>
                    <a:cubicBezTo>
                      <a:pt x="193" y="8"/>
                      <a:pt x="11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3" name="Google Shape;2853;p85"/>
              <p:cNvSpPr/>
              <p:nvPr/>
            </p:nvSpPr>
            <p:spPr>
              <a:xfrm>
                <a:off x="1472928" y="4121258"/>
                <a:ext cx="95985" cy="21086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59" extrusionOk="0">
                    <a:moveTo>
                      <a:pt x="393" y="1"/>
                    </a:moveTo>
                    <a:cubicBezTo>
                      <a:pt x="284" y="1"/>
                      <a:pt x="175" y="43"/>
                      <a:pt x="66" y="58"/>
                    </a:cubicBezTo>
                    <a:cubicBezTo>
                      <a:pt x="46" y="62"/>
                      <a:pt x="30" y="86"/>
                      <a:pt x="1" y="111"/>
                    </a:cubicBezTo>
                    <a:cubicBezTo>
                      <a:pt x="34" y="205"/>
                      <a:pt x="66" y="205"/>
                      <a:pt x="99" y="205"/>
                    </a:cubicBezTo>
                    <a:lnTo>
                      <a:pt x="304" y="205"/>
                    </a:lnTo>
                    <a:cubicBezTo>
                      <a:pt x="374" y="209"/>
                      <a:pt x="440" y="205"/>
                      <a:pt x="506" y="213"/>
                    </a:cubicBezTo>
                    <a:cubicBezTo>
                      <a:pt x="559" y="218"/>
                      <a:pt x="608" y="234"/>
                      <a:pt x="661" y="242"/>
                    </a:cubicBezTo>
                    <a:cubicBezTo>
                      <a:pt x="684" y="245"/>
                      <a:pt x="708" y="258"/>
                      <a:pt x="732" y="258"/>
                    </a:cubicBezTo>
                    <a:cubicBezTo>
                      <a:pt x="739" y="258"/>
                      <a:pt x="745" y="257"/>
                      <a:pt x="752" y="255"/>
                    </a:cubicBezTo>
                    <a:cubicBezTo>
                      <a:pt x="800" y="233"/>
                      <a:pt x="848" y="226"/>
                      <a:pt x="896" y="226"/>
                    </a:cubicBezTo>
                    <a:cubicBezTo>
                      <a:pt x="951" y="226"/>
                      <a:pt x="1005" y="235"/>
                      <a:pt x="1059" y="246"/>
                    </a:cubicBezTo>
                    <a:cubicBezTo>
                      <a:pt x="1101" y="246"/>
                      <a:pt x="1142" y="238"/>
                      <a:pt x="1178" y="222"/>
                    </a:cubicBezTo>
                    <a:lnTo>
                      <a:pt x="1178" y="25"/>
                    </a:lnTo>
                    <a:cubicBezTo>
                      <a:pt x="1157" y="15"/>
                      <a:pt x="1134" y="12"/>
                      <a:pt x="1112" y="12"/>
                    </a:cubicBezTo>
                    <a:cubicBezTo>
                      <a:pt x="1066" y="12"/>
                      <a:pt x="1020" y="26"/>
                      <a:pt x="973" y="37"/>
                    </a:cubicBezTo>
                    <a:cubicBezTo>
                      <a:pt x="906" y="56"/>
                      <a:pt x="836" y="65"/>
                      <a:pt x="767" y="65"/>
                    </a:cubicBezTo>
                    <a:cubicBezTo>
                      <a:pt x="684" y="65"/>
                      <a:pt x="600" y="52"/>
                      <a:pt x="522" y="25"/>
                    </a:cubicBezTo>
                    <a:cubicBezTo>
                      <a:pt x="479" y="7"/>
                      <a:pt x="436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4" name="Google Shape;2854;p85"/>
              <p:cNvSpPr/>
              <p:nvPr/>
            </p:nvSpPr>
            <p:spPr>
              <a:xfrm>
                <a:off x="1516728" y="4036019"/>
                <a:ext cx="52185" cy="16038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97" extrusionOk="0">
                    <a:moveTo>
                      <a:pt x="550" y="1"/>
                    </a:moveTo>
                    <a:cubicBezTo>
                      <a:pt x="398" y="13"/>
                      <a:pt x="251" y="25"/>
                      <a:pt x="95" y="42"/>
                    </a:cubicBezTo>
                    <a:cubicBezTo>
                      <a:pt x="62" y="54"/>
                      <a:pt x="29" y="71"/>
                      <a:pt x="0" y="95"/>
                    </a:cubicBezTo>
                    <a:cubicBezTo>
                      <a:pt x="46" y="160"/>
                      <a:pt x="97" y="192"/>
                      <a:pt x="154" y="192"/>
                    </a:cubicBezTo>
                    <a:cubicBezTo>
                      <a:pt x="180" y="192"/>
                      <a:pt x="206" y="186"/>
                      <a:pt x="234" y="173"/>
                    </a:cubicBezTo>
                    <a:cubicBezTo>
                      <a:pt x="260" y="163"/>
                      <a:pt x="286" y="158"/>
                      <a:pt x="312" y="158"/>
                    </a:cubicBezTo>
                    <a:cubicBezTo>
                      <a:pt x="341" y="158"/>
                      <a:pt x="369" y="164"/>
                      <a:pt x="394" y="177"/>
                    </a:cubicBezTo>
                    <a:cubicBezTo>
                      <a:pt x="455" y="187"/>
                      <a:pt x="519" y="195"/>
                      <a:pt x="580" y="195"/>
                    </a:cubicBezTo>
                    <a:cubicBezTo>
                      <a:pt x="594" y="195"/>
                      <a:pt x="607" y="194"/>
                      <a:pt x="620" y="194"/>
                    </a:cubicBezTo>
                    <a:cubicBezTo>
                      <a:pt x="624" y="196"/>
                      <a:pt x="627" y="197"/>
                      <a:pt x="630" y="197"/>
                    </a:cubicBezTo>
                    <a:cubicBezTo>
                      <a:pt x="633" y="197"/>
                      <a:pt x="636" y="196"/>
                      <a:pt x="640" y="194"/>
                    </a:cubicBezTo>
                    <a:lnTo>
                      <a:pt x="640" y="17"/>
                    </a:lnTo>
                    <a:cubicBezTo>
                      <a:pt x="612" y="5"/>
                      <a:pt x="583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5" name="Google Shape;2855;p85"/>
              <p:cNvSpPr/>
              <p:nvPr/>
            </p:nvSpPr>
            <p:spPr>
              <a:xfrm>
                <a:off x="1477324" y="3993114"/>
                <a:ext cx="74900" cy="1400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72" extrusionOk="0">
                    <a:moveTo>
                      <a:pt x="533" y="1"/>
                    </a:moveTo>
                    <a:cubicBezTo>
                      <a:pt x="454" y="1"/>
                      <a:pt x="374" y="9"/>
                      <a:pt x="296" y="40"/>
                    </a:cubicBezTo>
                    <a:cubicBezTo>
                      <a:pt x="238" y="53"/>
                      <a:pt x="183" y="61"/>
                      <a:pt x="126" y="61"/>
                    </a:cubicBezTo>
                    <a:cubicBezTo>
                      <a:pt x="114" y="61"/>
                      <a:pt x="102" y="61"/>
                      <a:pt x="90" y="60"/>
                    </a:cubicBezTo>
                    <a:cubicBezTo>
                      <a:pt x="54" y="64"/>
                      <a:pt x="21" y="85"/>
                      <a:pt x="0" y="117"/>
                    </a:cubicBezTo>
                    <a:cubicBezTo>
                      <a:pt x="17" y="138"/>
                      <a:pt x="29" y="167"/>
                      <a:pt x="45" y="167"/>
                    </a:cubicBezTo>
                    <a:cubicBezTo>
                      <a:pt x="63" y="170"/>
                      <a:pt x="80" y="171"/>
                      <a:pt x="99" y="171"/>
                    </a:cubicBezTo>
                    <a:cubicBezTo>
                      <a:pt x="128" y="171"/>
                      <a:pt x="159" y="168"/>
                      <a:pt x="189" y="163"/>
                    </a:cubicBezTo>
                    <a:cubicBezTo>
                      <a:pt x="215" y="151"/>
                      <a:pt x="243" y="144"/>
                      <a:pt x="270" y="144"/>
                    </a:cubicBezTo>
                    <a:cubicBezTo>
                      <a:pt x="290" y="144"/>
                      <a:pt x="310" y="148"/>
                      <a:pt x="328" y="154"/>
                    </a:cubicBezTo>
                    <a:cubicBezTo>
                      <a:pt x="337" y="158"/>
                      <a:pt x="345" y="158"/>
                      <a:pt x="357" y="158"/>
                    </a:cubicBezTo>
                    <a:cubicBezTo>
                      <a:pt x="509" y="158"/>
                      <a:pt x="661" y="163"/>
                      <a:pt x="817" y="163"/>
                    </a:cubicBezTo>
                    <a:cubicBezTo>
                      <a:pt x="821" y="163"/>
                      <a:pt x="826" y="164"/>
                      <a:pt x="831" y="164"/>
                    </a:cubicBezTo>
                    <a:cubicBezTo>
                      <a:pt x="871" y="164"/>
                      <a:pt x="908" y="133"/>
                      <a:pt x="919" y="93"/>
                    </a:cubicBezTo>
                    <a:cubicBezTo>
                      <a:pt x="907" y="15"/>
                      <a:pt x="870" y="15"/>
                      <a:pt x="841" y="15"/>
                    </a:cubicBezTo>
                    <a:cubicBezTo>
                      <a:pt x="740" y="15"/>
                      <a:pt x="636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6" name="Google Shape;2856;p85"/>
              <p:cNvSpPr/>
              <p:nvPr/>
            </p:nvSpPr>
            <p:spPr>
              <a:xfrm>
                <a:off x="1530405" y="4078679"/>
                <a:ext cx="3850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8" extrusionOk="0">
                    <a:moveTo>
                      <a:pt x="344" y="0"/>
                    </a:moveTo>
                    <a:cubicBezTo>
                      <a:pt x="236" y="0"/>
                      <a:pt x="130" y="25"/>
                      <a:pt x="33" y="72"/>
                    </a:cubicBezTo>
                    <a:cubicBezTo>
                      <a:pt x="21" y="80"/>
                      <a:pt x="9" y="105"/>
                      <a:pt x="1" y="121"/>
                    </a:cubicBezTo>
                    <a:lnTo>
                      <a:pt x="5" y="162"/>
                    </a:lnTo>
                    <a:cubicBezTo>
                      <a:pt x="8" y="162"/>
                      <a:pt x="12" y="162"/>
                      <a:pt x="16" y="162"/>
                    </a:cubicBezTo>
                    <a:cubicBezTo>
                      <a:pt x="137" y="162"/>
                      <a:pt x="254" y="217"/>
                      <a:pt x="374" y="217"/>
                    </a:cubicBezTo>
                    <a:cubicBezTo>
                      <a:pt x="396" y="217"/>
                      <a:pt x="418" y="216"/>
                      <a:pt x="440" y="211"/>
                    </a:cubicBezTo>
                    <a:cubicBezTo>
                      <a:pt x="452" y="207"/>
                      <a:pt x="464" y="207"/>
                      <a:pt x="472" y="203"/>
                    </a:cubicBezTo>
                    <a:lnTo>
                      <a:pt x="472" y="43"/>
                    </a:lnTo>
                    <a:cubicBezTo>
                      <a:pt x="448" y="23"/>
                      <a:pt x="419" y="10"/>
                      <a:pt x="390" y="2"/>
                    </a:cubicBezTo>
                    <a:cubicBezTo>
                      <a:pt x="375" y="1"/>
                      <a:pt x="359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7" name="Google Shape;2857;p85"/>
              <p:cNvSpPr/>
              <p:nvPr/>
            </p:nvSpPr>
            <p:spPr>
              <a:xfrm>
                <a:off x="1547420" y="3899083"/>
                <a:ext cx="21493" cy="1245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53" extrusionOk="0">
                    <a:moveTo>
                      <a:pt x="231" y="0"/>
                    </a:moveTo>
                    <a:cubicBezTo>
                      <a:pt x="169" y="9"/>
                      <a:pt x="103" y="13"/>
                      <a:pt x="38" y="21"/>
                    </a:cubicBezTo>
                    <a:cubicBezTo>
                      <a:pt x="25" y="25"/>
                      <a:pt x="13" y="46"/>
                      <a:pt x="1" y="62"/>
                    </a:cubicBezTo>
                    <a:cubicBezTo>
                      <a:pt x="13" y="128"/>
                      <a:pt x="42" y="144"/>
                      <a:pt x="75" y="144"/>
                    </a:cubicBezTo>
                    <a:cubicBezTo>
                      <a:pt x="80" y="145"/>
                      <a:pt x="84" y="145"/>
                      <a:pt x="89" y="145"/>
                    </a:cubicBezTo>
                    <a:cubicBezTo>
                      <a:pt x="113" y="145"/>
                      <a:pt x="139" y="139"/>
                      <a:pt x="163" y="139"/>
                    </a:cubicBezTo>
                    <a:cubicBezTo>
                      <a:pt x="168" y="139"/>
                      <a:pt x="173" y="139"/>
                      <a:pt x="177" y="140"/>
                    </a:cubicBezTo>
                    <a:cubicBezTo>
                      <a:pt x="206" y="140"/>
                      <a:pt x="235" y="144"/>
                      <a:pt x="263" y="152"/>
                    </a:cubicBezTo>
                    <a:lnTo>
                      <a:pt x="263" y="9"/>
                    </a:lnTo>
                    <a:cubicBezTo>
                      <a:pt x="255" y="0"/>
                      <a:pt x="243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8" name="Google Shape;2858;p85"/>
              <p:cNvSpPr/>
              <p:nvPr/>
            </p:nvSpPr>
            <p:spPr>
              <a:xfrm>
                <a:off x="1555154" y="3993603"/>
                <a:ext cx="13759" cy="134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5" extrusionOk="0">
                    <a:moveTo>
                      <a:pt x="168" y="1"/>
                    </a:moveTo>
                    <a:cubicBezTo>
                      <a:pt x="123" y="1"/>
                      <a:pt x="70" y="34"/>
                      <a:pt x="21" y="42"/>
                    </a:cubicBezTo>
                    <a:cubicBezTo>
                      <a:pt x="13" y="42"/>
                      <a:pt x="0" y="70"/>
                      <a:pt x="0" y="91"/>
                    </a:cubicBezTo>
                    <a:cubicBezTo>
                      <a:pt x="0" y="107"/>
                      <a:pt x="4" y="124"/>
                      <a:pt x="17" y="140"/>
                    </a:cubicBezTo>
                    <a:cubicBezTo>
                      <a:pt x="25" y="152"/>
                      <a:pt x="41" y="161"/>
                      <a:pt x="58" y="165"/>
                    </a:cubicBezTo>
                    <a:cubicBezTo>
                      <a:pt x="95" y="165"/>
                      <a:pt x="132" y="161"/>
                      <a:pt x="168" y="152"/>
                    </a:cubicBez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859" name="Google Shape;2859;p85"/>
            <p:cNvSpPr/>
            <p:nvPr/>
          </p:nvSpPr>
          <p:spPr>
            <a:xfrm>
              <a:off x="3092857" y="3560390"/>
              <a:ext cx="38351" cy="7377"/>
            </a:xfrm>
            <a:custGeom>
              <a:avLst/>
              <a:gdLst/>
              <a:ahLst/>
              <a:cxnLst/>
              <a:rect l="l" t="t" r="r" b="b"/>
              <a:pathLst>
                <a:path w="785" h="151" extrusionOk="0">
                  <a:moveTo>
                    <a:pt x="166" y="0"/>
                  </a:moveTo>
                  <a:cubicBezTo>
                    <a:pt x="125" y="0"/>
                    <a:pt x="85" y="10"/>
                    <a:pt x="46" y="27"/>
                  </a:cubicBezTo>
                  <a:cubicBezTo>
                    <a:pt x="29" y="39"/>
                    <a:pt x="13" y="55"/>
                    <a:pt x="1" y="72"/>
                  </a:cubicBezTo>
                  <a:cubicBezTo>
                    <a:pt x="39" y="122"/>
                    <a:pt x="75" y="151"/>
                    <a:pt x="117" y="151"/>
                  </a:cubicBezTo>
                  <a:cubicBezTo>
                    <a:pt x="133" y="151"/>
                    <a:pt x="151" y="147"/>
                    <a:pt x="169" y="137"/>
                  </a:cubicBezTo>
                  <a:cubicBezTo>
                    <a:pt x="198" y="121"/>
                    <a:pt x="230" y="113"/>
                    <a:pt x="263" y="113"/>
                  </a:cubicBezTo>
                  <a:cubicBezTo>
                    <a:pt x="296" y="113"/>
                    <a:pt x="329" y="121"/>
                    <a:pt x="358" y="137"/>
                  </a:cubicBezTo>
                  <a:cubicBezTo>
                    <a:pt x="376" y="146"/>
                    <a:pt x="397" y="150"/>
                    <a:pt x="418" y="150"/>
                  </a:cubicBezTo>
                  <a:cubicBezTo>
                    <a:pt x="439" y="150"/>
                    <a:pt x="460" y="146"/>
                    <a:pt x="481" y="137"/>
                  </a:cubicBezTo>
                  <a:cubicBezTo>
                    <a:pt x="507" y="125"/>
                    <a:pt x="537" y="119"/>
                    <a:pt x="567" y="119"/>
                  </a:cubicBezTo>
                  <a:cubicBezTo>
                    <a:pt x="597" y="119"/>
                    <a:pt x="626" y="125"/>
                    <a:pt x="653" y="137"/>
                  </a:cubicBezTo>
                  <a:cubicBezTo>
                    <a:pt x="665" y="143"/>
                    <a:pt x="679" y="146"/>
                    <a:pt x="692" y="146"/>
                  </a:cubicBezTo>
                  <a:cubicBezTo>
                    <a:pt x="718" y="146"/>
                    <a:pt x="743" y="135"/>
                    <a:pt x="760" y="113"/>
                  </a:cubicBezTo>
                  <a:cubicBezTo>
                    <a:pt x="784" y="88"/>
                    <a:pt x="780" y="51"/>
                    <a:pt x="752" y="35"/>
                  </a:cubicBezTo>
                  <a:cubicBezTo>
                    <a:pt x="739" y="27"/>
                    <a:pt x="727" y="27"/>
                    <a:pt x="715" y="27"/>
                  </a:cubicBezTo>
                  <a:cubicBezTo>
                    <a:pt x="709" y="27"/>
                    <a:pt x="703" y="27"/>
                    <a:pt x="697" y="27"/>
                  </a:cubicBezTo>
                  <a:cubicBezTo>
                    <a:pt x="596" y="27"/>
                    <a:pt x="496" y="3"/>
                    <a:pt x="396" y="3"/>
                  </a:cubicBezTo>
                  <a:cubicBezTo>
                    <a:pt x="360" y="3"/>
                    <a:pt x="324" y="6"/>
                    <a:pt x="288" y="14"/>
                  </a:cubicBezTo>
                  <a:cubicBezTo>
                    <a:pt x="263" y="14"/>
                    <a:pt x="243" y="10"/>
                    <a:pt x="222" y="6"/>
                  </a:cubicBezTo>
                  <a:cubicBezTo>
                    <a:pt x="203" y="2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85"/>
            <p:cNvSpPr/>
            <p:nvPr/>
          </p:nvSpPr>
          <p:spPr>
            <a:xfrm>
              <a:off x="3168046" y="3560048"/>
              <a:ext cx="24476" cy="7621"/>
            </a:xfrm>
            <a:custGeom>
              <a:avLst/>
              <a:gdLst/>
              <a:ahLst/>
              <a:cxnLst/>
              <a:rect l="l" t="t" r="r" b="b"/>
              <a:pathLst>
                <a:path w="501" h="156" extrusionOk="0">
                  <a:moveTo>
                    <a:pt x="349" y="1"/>
                  </a:moveTo>
                  <a:lnTo>
                    <a:pt x="70" y="17"/>
                  </a:lnTo>
                  <a:cubicBezTo>
                    <a:pt x="68" y="15"/>
                    <a:pt x="65" y="14"/>
                    <a:pt x="62" y="14"/>
                  </a:cubicBezTo>
                  <a:cubicBezTo>
                    <a:pt x="59" y="14"/>
                    <a:pt x="56" y="15"/>
                    <a:pt x="54" y="17"/>
                  </a:cubicBezTo>
                  <a:cubicBezTo>
                    <a:pt x="21" y="17"/>
                    <a:pt x="0" y="42"/>
                    <a:pt x="0" y="70"/>
                  </a:cubicBezTo>
                  <a:cubicBezTo>
                    <a:pt x="0" y="107"/>
                    <a:pt x="17" y="144"/>
                    <a:pt x="54" y="148"/>
                  </a:cubicBezTo>
                  <a:cubicBezTo>
                    <a:pt x="83" y="153"/>
                    <a:pt x="111" y="155"/>
                    <a:pt x="141" y="155"/>
                  </a:cubicBezTo>
                  <a:cubicBezTo>
                    <a:pt x="162" y="155"/>
                    <a:pt x="183" y="154"/>
                    <a:pt x="206" y="153"/>
                  </a:cubicBezTo>
                  <a:cubicBezTo>
                    <a:pt x="249" y="146"/>
                    <a:pt x="290" y="124"/>
                    <a:pt x="334" y="124"/>
                  </a:cubicBezTo>
                  <a:cubicBezTo>
                    <a:pt x="348" y="124"/>
                    <a:pt x="363" y="126"/>
                    <a:pt x="378" y="132"/>
                  </a:cubicBezTo>
                  <a:cubicBezTo>
                    <a:pt x="382" y="134"/>
                    <a:pt x="386" y="134"/>
                    <a:pt x="390" y="134"/>
                  </a:cubicBezTo>
                  <a:cubicBezTo>
                    <a:pt x="409" y="134"/>
                    <a:pt x="431" y="122"/>
                    <a:pt x="448" y="116"/>
                  </a:cubicBezTo>
                  <a:cubicBezTo>
                    <a:pt x="472" y="103"/>
                    <a:pt x="501" y="95"/>
                    <a:pt x="493" y="50"/>
                  </a:cubicBezTo>
                  <a:cubicBezTo>
                    <a:pt x="489" y="25"/>
                    <a:pt x="470" y="3"/>
                    <a:pt x="446" y="3"/>
                  </a:cubicBezTo>
                  <a:cubicBezTo>
                    <a:pt x="443" y="3"/>
                    <a:pt x="439" y="4"/>
                    <a:pt x="435" y="5"/>
                  </a:cubicBezTo>
                  <a:lnTo>
                    <a:pt x="353" y="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85"/>
            <p:cNvSpPr/>
            <p:nvPr/>
          </p:nvSpPr>
          <p:spPr>
            <a:xfrm>
              <a:off x="3193891" y="3560390"/>
              <a:ext cx="12067" cy="5276"/>
            </a:xfrm>
            <a:custGeom>
              <a:avLst/>
              <a:gdLst/>
              <a:ahLst/>
              <a:cxnLst/>
              <a:rect l="l" t="t" r="r" b="b"/>
              <a:pathLst>
                <a:path w="247" h="108" extrusionOk="0">
                  <a:moveTo>
                    <a:pt x="95" y="1"/>
                  </a:moveTo>
                  <a:cubicBezTo>
                    <a:pt x="51" y="1"/>
                    <a:pt x="12" y="28"/>
                    <a:pt x="1" y="72"/>
                  </a:cubicBezTo>
                  <a:cubicBezTo>
                    <a:pt x="46" y="95"/>
                    <a:pt x="94" y="107"/>
                    <a:pt x="143" y="107"/>
                  </a:cubicBezTo>
                  <a:cubicBezTo>
                    <a:pt x="171" y="107"/>
                    <a:pt x="199" y="104"/>
                    <a:pt x="226" y="96"/>
                  </a:cubicBezTo>
                  <a:cubicBezTo>
                    <a:pt x="235" y="88"/>
                    <a:pt x="243" y="72"/>
                    <a:pt x="247" y="59"/>
                  </a:cubicBezTo>
                  <a:cubicBezTo>
                    <a:pt x="247" y="47"/>
                    <a:pt x="235" y="22"/>
                    <a:pt x="226" y="18"/>
                  </a:cubicBezTo>
                  <a:cubicBezTo>
                    <a:pt x="189" y="6"/>
                    <a:pt x="148" y="2"/>
                    <a:pt x="111" y="2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85"/>
            <p:cNvSpPr/>
            <p:nvPr/>
          </p:nvSpPr>
          <p:spPr>
            <a:xfrm>
              <a:off x="3207521" y="3559901"/>
              <a:ext cx="10260" cy="6400"/>
            </a:xfrm>
            <a:custGeom>
              <a:avLst/>
              <a:gdLst/>
              <a:ahLst/>
              <a:cxnLst/>
              <a:rect l="l" t="t" r="r" b="b"/>
              <a:pathLst>
                <a:path w="210" h="131" extrusionOk="0">
                  <a:moveTo>
                    <a:pt x="127" y="1"/>
                  </a:moveTo>
                  <a:cubicBezTo>
                    <a:pt x="76" y="1"/>
                    <a:pt x="29" y="25"/>
                    <a:pt x="1" y="69"/>
                  </a:cubicBezTo>
                  <a:cubicBezTo>
                    <a:pt x="42" y="108"/>
                    <a:pt x="79" y="131"/>
                    <a:pt x="115" y="131"/>
                  </a:cubicBezTo>
                  <a:cubicBezTo>
                    <a:pt x="137" y="131"/>
                    <a:pt x="159" y="123"/>
                    <a:pt x="181" y="106"/>
                  </a:cubicBezTo>
                  <a:cubicBezTo>
                    <a:pt x="198" y="90"/>
                    <a:pt x="206" y="73"/>
                    <a:pt x="210" y="53"/>
                  </a:cubicBezTo>
                  <a:cubicBezTo>
                    <a:pt x="202" y="32"/>
                    <a:pt x="189" y="16"/>
                    <a:pt x="173" y="8"/>
                  </a:cubicBezTo>
                  <a:cubicBezTo>
                    <a:pt x="158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85"/>
            <p:cNvSpPr/>
            <p:nvPr/>
          </p:nvSpPr>
          <p:spPr>
            <a:xfrm>
              <a:off x="3146794" y="3560927"/>
              <a:ext cx="7475" cy="6595"/>
            </a:xfrm>
            <a:custGeom>
              <a:avLst/>
              <a:gdLst/>
              <a:ahLst/>
              <a:cxnLst/>
              <a:rect l="l" t="t" r="r" b="b"/>
              <a:pathLst>
                <a:path w="153" h="135" extrusionOk="0">
                  <a:moveTo>
                    <a:pt x="72" y="0"/>
                  </a:moveTo>
                  <a:cubicBezTo>
                    <a:pt x="53" y="0"/>
                    <a:pt x="35" y="18"/>
                    <a:pt x="0" y="52"/>
                  </a:cubicBezTo>
                  <a:cubicBezTo>
                    <a:pt x="9" y="98"/>
                    <a:pt x="33" y="130"/>
                    <a:pt x="70" y="135"/>
                  </a:cubicBezTo>
                  <a:cubicBezTo>
                    <a:pt x="72" y="135"/>
                    <a:pt x="75" y="135"/>
                    <a:pt x="77" y="135"/>
                  </a:cubicBezTo>
                  <a:cubicBezTo>
                    <a:pt x="108" y="135"/>
                    <a:pt x="141" y="110"/>
                    <a:pt x="152" y="52"/>
                  </a:cubicBezTo>
                  <a:cubicBezTo>
                    <a:pt x="111" y="18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85"/>
            <p:cNvSpPr/>
            <p:nvPr/>
          </p:nvSpPr>
          <p:spPr>
            <a:xfrm>
              <a:off x="3157835" y="3561074"/>
              <a:ext cx="7426" cy="6644"/>
            </a:xfrm>
            <a:custGeom>
              <a:avLst/>
              <a:gdLst/>
              <a:ahLst/>
              <a:cxnLst/>
              <a:rect l="l" t="t" r="r" b="b"/>
              <a:pathLst>
                <a:path w="152" h="136" extrusionOk="0">
                  <a:moveTo>
                    <a:pt x="74" y="0"/>
                  </a:moveTo>
                  <a:cubicBezTo>
                    <a:pt x="29" y="0"/>
                    <a:pt x="0" y="25"/>
                    <a:pt x="0" y="58"/>
                  </a:cubicBezTo>
                  <a:cubicBezTo>
                    <a:pt x="4" y="95"/>
                    <a:pt x="33" y="127"/>
                    <a:pt x="70" y="136"/>
                  </a:cubicBezTo>
                  <a:cubicBezTo>
                    <a:pt x="111" y="136"/>
                    <a:pt x="144" y="111"/>
                    <a:pt x="152" y="70"/>
                  </a:cubicBezTo>
                  <a:cubicBezTo>
                    <a:pt x="152" y="54"/>
                    <a:pt x="148" y="41"/>
                    <a:pt x="140" y="29"/>
                  </a:cubicBezTo>
                  <a:cubicBezTo>
                    <a:pt x="127" y="17"/>
                    <a:pt x="111" y="4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85"/>
            <p:cNvSpPr/>
            <p:nvPr/>
          </p:nvSpPr>
          <p:spPr>
            <a:xfrm>
              <a:off x="3136974" y="3560439"/>
              <a:ext cx="6840" cy="6205"/>
            </a:xfrm>
            <a:custGeom>
              <a:avLst/>
              <a:gdLst/>
              <a:ahLst/>
              <a:cxnLst/>
              <a:rect l="l" t="t" r="r" b="b"/>
              <a:pathLst>
                <a:path w="140" h="127" extrusionOk="0">
                  <a:moveTo>
                    <a:pt x="66" y="1"/>
                  </a:moveTo>
                  <a:cubicBezTo>
                    <a:pt x="45" y="9"/>
                    <a:pt x="25" y="21"/>
                    <a:pt x="9" y="38"/>
                  </a:cubicBezTo>
                  <a:cubicBezTo>
                    <a:pt x="0" y="50"/>
                    <a:pt x="0" y="71"/>
                    <a:pt x="4" y="87"/>
                  </a:cubicBezTo>
                  <a:cubicBezTo>
                    <a:pt x="17" y="112"/>
                    <a:pt x="43" y="126"/>
                    <a:pt x="70" y="126"/>
                  </a:cubicBezTo>
                  <a:cubicBezTo>
                    <a:pt x="87" y="126"/>
                    <a:pt x="105" y="120"/>
                    <a:pt x="119" y="108"/>
                  </a:cubicBezTo>
                  <a:cubicBezTo>
                    <a:pt x="132" y="91"/>
                    <a:pt x="140" y="67"/>
                    <a:pt x="140" y="46"/>
                  </a:cubicBezTo>
                  <a:cubicBezTo>
                    <a:pt x="140" y="34"/>
                    <a:pt x="119" y="21"/>
                    <a:pt x="107" y="13"/>
                  </a:cubicBezTo>
                  <a:cubicBezTo>
                    <a:pt x="91" y="5"/>
                    <a:pt x="78" y="5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85"/>
            <p:cNvSpPr/>
            <p:nvPr/>
          </p:nvSpPr>
          <p:spPr>
            <a:xfrm>
              <a:off x="3140589" y="3635628"/>
              <a:ext cx="74602" cy="8598"/>
            </a:xfrm>
            <a:custGeom>
              <a:avLst/>
              <a:gdLst/>
              <a:ahLst/>
              <a:cxnLst/>
              <a:rect l="l" t="t" r="r" b="b"/>
              <a:pathLst>
                <a:path w="1527" h="176" extrusionOk="0">
                  <a:moveTo>
                    <a:pt x="1461" y="1"/>
                  </a:moveTo>
                  <a:cubicBezTo>
                    <a:pt x="1342" y="1"/>
                    <a:pt x="1223" y="1"/>
                    <a:pt x="1104" y="5"/>
                  </a:cubicBezTo>
                  <a:cubicBezTo>
                    <a:pt x="882" y="17"/>
                    <a:pt x="665" y="29"/>
                    <a:pt x="447" y="50"/>
                  </a:cubicBezTo>
                  <a:cubicBezTo>
                    <a:pt x="388" y="52"/>
                    <a:pt x="329" y="55"/>
                    <a:pt x="270" y="55"/>
                  </a:cubicBezTo>
                  <a:cubicBezTo>
                    <a:pt x="226" y="55"/>
                    <a:pt x="183" y="53"/>
                    <a:pt x="140" y="50"/>
                  </a:cubicBezTo>
                  <a:cubicBezTo>
                    <a:pt x="131" y="49"/>
                    <a:pt x="123" y="48"/>
                    <a:pt x="114" y="48"/>
                  </a:cubicBezTo>
                  <a:cubicBezTo>
                    <a:pt x="73" y="48"/>
                    <a:pt x="31" y="64"/>
                    <a:pt x="0" y="91"/>
                  </a:cubicBezTo>
                  <a:cubicBezTo>
                    <a:pt x="17" y="157"/>
                    <a:pt x="54" y="157"/>
                    <a:pt x="86" y="165"/>
                  </a:cubicBezTo>
                  <a:cubicBezTo>
                    <a:pt x="110" y="173"/>
                    <a:pt x="133" y="175"/>
                    <a:pt x="157" y="175"/>
                  </a:cubicBezTo>
                  <a:cubicBezTo>
                    <a:pt x="170" y="175"/>
                    <a:pt x="184" y="175"/>
                    <a:pt x="197" y="173"/>
                  </a:cubicBezTo>
                  <a:cubicBezTo>
                    <a:pt x="240" y="166"/>
                    <a:pt x="283" y="161"/>
                    <a:pt x="326" y="161"/>
                  </a:cubicBezTo>
                  <a:cubicBezTo>
                    <a:pt x="357" y="161"/>
                    <a:pt x="388" y="164"/>
                    <a:pt x="419" y="169"/>
                  </a:cubicBezTo>
                  <a:cubicBezTo>
                    <a:pt x="489" y="169"/>
                    <a:pt x="558" y="165"/>
                    <a:pt x="628" y="161"/>
                  </a:cubicBezTo>
                  <a:lnTo>
                    <a:pt x="1083" y="144"/>
                  </a:lnTo>
                  <a:cubicBezTo>
                    <a:pt x="1112" y="144"/>
                    <a:pt x="1141" y="140"/>
                    <a:pt x="1170" y="136"/>
                  </a:cubicBezTo>
                  <a:cubicBezTo>
                    <a:pt x="1205" y="132"/>
                    <a:pt x="1240" y="124"/>
                    <a:pt x="1276" y="124"/>
                  </a:cubicBezTo>
                  <a:cubicBezTo>
                    <a:pt x="1306" y="124"/>
                    <a:pt x="1336" y="129"/>
                    <a:pt x="1367" y="148"/>
                  </a:cubicBezTo>
                  <a:cubicBezTo>
                    <a:pt x="1386" y="160"/>
                    <a:pt x="1404" y="165"/>
                    <a:pt x="1420" y="165"/>
                  </a:cubicBezTo>
                  <a:cubicBezTo>
                    <a:pt x="1462" y="165"/>
                    <a:pt x="1492" y="131"/>
                    <a:pt x="1510" y="87"/>
                  </a:cubicBezTo>
                  <a:cubicBezTo>
                    <a:pt x="1527" y="58"/>
                    <a:pt x="1514" y="21"/>
                    <a:pt x="1486" y="9"/>
                  </a:cubicBezTo>
                  <a:cubicBezTo>
                    <a:pt x="1477" y="5"/>
                    <a:pt x="1469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85"/>
            <p:cNvSpPr/>
            <p:nvPr/>
          </p:nvSpPr>
          <p:spPr>
            <a:xfrm>
              <a:off x="3215973" y="3635432"/>
              <a:ext cx="10260" cy="6644"/>
            </a:xfrm>
            <a:custGeom>
              <a:avLst/>
              <a:gdLst/>
              <a:ahLst/>
              <a:cxnLst/>
              <a:rect l="l" t="t" r="r" b="b"/>
              <a:pathLst>
                <a:path w="210" h="136" extrusionOk="0">
                  <a:moveTo>
                    <a:pt x="98" y="0"/>
                  </a:moveTo>
                  <a:cubicBezTo>
                    <a:pt x="67" y="0"/>
                    <a:pt x="34" y="14"/>
                    <a:pt x="0" y="50"/>
                  </a:cubicBezTo>
                  <a:cubicBezTo>
                    <a:pt x="25" y="119"/>
                    <a:pt x="59" y="136"/>
                    <a:pt x="97" y="136"/>
                  </a:cubicBezTo>
                  <a:cubicBezTo>
                    <a:pt x="116" y="136"/>
                    <a:pt x="136" y="132"/>
                    <a:pt x="156" y="128"/>
                  </a:cubicBezTo>
                  <a:cubicBezTo>
                    <a:pt x="193" y="120"/>
                    <a:pt x="209" y="91"/>
                    <a:pt x="197" y="33"/>
                  </a:cubicBezTo>
                  <a:cubicBezTo>
                    <a:pt x="164" y="15"/>
                    <a:pt x="13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85"/>
            <p:cNvSpPr/>
            <p:nvPr/>
          </p:nvSpPr>
          <p:spPr>
            <a:xfrm>
              <a:off x="3230386" y="3636409"/>
              <a:ext cx="9282" cy="6498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08" y="0"/>
                  </a:moveTo>
                  <a:cubicBezTo>
                    <a:pt x="83" y="0"/>
                    <a:pt x="58" y="7"/>
                    <a:pt x="33" y="13"/>
                  </a:cubicBezTo>
                  <a:cubicBezTo>
                    <a:pt x="9" y="17"/>
                    <a:pt x="0" y="59"/>
                    <a:pt x="17" y="79"/>
                  </a:cubicBezTo>
                  <a:cubicBezTo>
                    <a:pt x="36" y="113"/>
                    <a:pt x="68" y="133"/>
                    <a:pt x="105" y="133"/>
                  </a:cubicBezTo>
                  <a:cubicBezTo>
                    <a:pt x="108" y="133"/>
                    <a:pt x="112" y="133"/>
                    <a:pt x="115" y="132"/>
                  </a:cubicBezTo>
                  <a:cubicBezTo>
                    <a:pt x="165" y="124"/>
                    <a:pt x="177" y="87"/>
                    <a:pt x="189" y="30"/>
                  </a:cubicBezTo>
                  <a:cubicBezTo>
                    <a:pt x="161" y="7"/>
                    <a:pt x="13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85"/>
            <p:cNvSpPr/>
            <p:nvPr/>
          </p:nvSpPr>
          <p:spPr>
            <a:xfrm>
              <a:off x="3104876" y="3638168"/>
              <a:ext cx="5667" cy="4934"/>
            </a:xfrm>
            <a:custGeom>
              <a:avLst/>
              <a:gdLst/>
              <a:ahLst/>
              <a:cxnLst/>
              <a:rect l="l" t="t" r="r" b="b"/>
              <a:pathLst>
                <a:path w="116" h="101" extrusionOk="0">
                  <a:moveTo>
                    <a:pt x="41" y="1"/>
                  </a:moveTo>
                  <a:cubicBezTo>
                    <a:pt x="24" y="1"/>
                    <a:pt x="7" y="8"/>
                    <a:pt x="1" y="31"/>
                  </a:cubicBezTo>
                  <a:cubicBezTo>
                    <a:pt x="1" y="55"/>
                    <a:pt x="5" y="80"/>
                    <a:pt x="13" y="100"/>
                  </a:cubicBezTo>
                  <a:cubicBezTo>
                    <a:pt x="42" y="100"/>
                    <a:pt x="66" y="92"/>
                    <a:pt x="95" y="88"/>
                  </a:cubicBezTo>
                  <a:cubicBezTo>
                    <a:pt x="108" y="76"/>
                    <a:pt x="112" y="64"/>
                    <a:pt x="116" y="51"/>
                  </a:cubicBezTo>
                  <a:cubicBezTo>
                    <a:pt x="112" y="35"/>
                    <a:pt x="103" y="18"/>
                    <a:pt x="91" y="6"/>
                  </a:cubicBezTo>
                  <a:cubicBezTo>
                    <a:pt x="87" y="2"/>
                    <a:pt x="81" y="1"/>
                    <a:pt x="74" y="1"/>
                  </a:cubicBezTo>
                  <a:cubicBezTo>
                    <a:pt x="68" y="1"/>
                    <a:pt x="60" y="2"/>
                    <a:pt x="54" y="2"/>
                  </a:cubicBezTo>
                  <a:cubicBezTo>
                    <a:pt x="50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85"/>
            <p:cNvSpPr/>
            <p:nvPr/>
          </p:nvSpPr>
          <p:spPr>
            <a:xfrm>
              <a:off x="3175667" y="3662352"/>
              <a:ext cx="85252" cy="7084"/>
            </a:xfrm>
            <a:custGeom>
              <a:avLst/>
              <a:gdLst/>
              <a:ahLst/>
              <a:cxnLst/>
              <a:rect l="l" t="t" r="r" b="b"/>
              <a:pathLst>
                <a:path w="1745" h="145" extrusionOk="0">
                  <a:moveTo>
                    <a:pt x="1583" y="1"/>
                  </a:moveTo>
                  <a:cubicBezTo>
                    <a:pt x="1568" y="1"/>
                    <a:pt x="1554" y="2"/>
                    <a:pt x="1539" y="4"/>
                  </a:cubicBezTo>
                  <a:cubicBezTo>
                    <a:pt x="1449" y="4"/>
                    <a:pt x="1358" y="12"/>
                    <a:pt x="1268" y="12"/>
                  </a:cubicBezTo>
                  <a:cubicBezTo>
                    <a:pt x="1075" y="12"/>
                    <a:pt x="887" y="12"/>
                    <a:pt x="694" y="20"/>
                  </a:cubicBezTo>
                  <a:cubicBezTo>
                    <a:pt x="684" y="20"/>
                    <a:pt x="673" y="20"/>
                    <a:pt x="663" y="20"/>
                  </a:cubicBezTo>
                  <a:cubicBezTo>
                    <a:pt x="608" y="20"/>
                    <a:pt x="553" y="16"/>
                    <a:pt x="497" y="16"/>
                  </a:cubicBezTo>
                  <a:cubicBezTo>
                    <a:pt x="438" y="16"/>
                    <a:pt x="379" y="21"/>
                    <a:pt x="320" y="40"/>
                  </a:cubicBezTo>
                  <a:cubicBezTo>
                    <a:pt x="317" y="41"/>
                    <a:pt x="315" y="41"/>
                    <a:pt x="312" y="41"/>
                  </a:cubicBezTo>
                  <a:cubicBezTo>
                    <a:pt x="294" y="41"/>
                    <a:pt x="276" y="32"/>
                    <a:pt x="255" y="28"/>
                  </a:cubicBezTo>
                  <a:cubicBezTo>
                    <a:pt x="227" y="19"/>
                    <a:pt x="198" y="14"/>
                    <a:pt x="169" y="14"/>
                  </a:cubicBezTo>
                  <a:cubicBezTo>
                    <a:pt x="108" y="14"/>
                    <a:pt x="48" y="34"/>
                    <a:pt x="0" y="73"/>
                  </a:cubicBezTo>
                  <a:cubicBezTo>
                    <a:pt x="46" y="110"/>
                    <a:pt x="102" y="129"/>
                    <a:pt x="158" y="129"/>
                  </a:cubicBezTo>
                  <a:cubicBezTo>
                    <a:pt x="176" y="129"/>
                    <a:pt x="195" y="127"/>
                    <a:pt x="214" y="123"/>
                  </a:cubicBezTo>
                  <a:cubicBezTo>
                    <a:pt x="239" y="117"/>
                    <a:pt x="265" y="115"/>
                    <a:pt x="291" y="115"/>
                  </a:cubicBezTo>
                  <a:cubicBezTo>
                    <a:pt x="327" y="115"/>
                    <a:pt x="363" y="119"/>
                    <a:pt x="398" y="127"/>
                  </a:cubicBezTo>
                  <a:cubicBezTo>
                    <a:pt x="458" y="139"/>
                    <a:pt x="517" y="145"/>
                    <a:pt x="577" y="145"/>
                  </a:cubicBezTo>
                  <a:cubicBezTo>
                    <a:pt x="595" y="145"/>
                    <a:pt x="614" y="144"/>
                    <a:pt x="632" y="143"/>
                  </a:cubicBezTo>
                  <a:cubicBezTo>
                    <a:pt x="952" y="143"/>
                    <a:pt x="1272" y="139"/>
                    <a:pt x="1588" y="135"/>
                  </a:cubicBezTo>
                  <a:cubicBezTo>
                    <a:pt x="1594" y="135"/>
                    <a:pt x="1600" y="135"/>
                    <a:pt x="1606" y="135"/>
                  </a:cubicBezTo>
                  <a:cubicBezTo>
                    <a:pt x="1656" y="135"/>
                    <a:pt x="1704" y="119"/>
                    <a:pt x="1744" y="90"/>
                  </a:cubicBezTo>
                  <a:lnTo>
                    <a:pt x="1744" y="32"/>
                  </a:lnTo>
                  <a:cubicBezTo>
                    <a:pt x="1692" y="13"/>
                    <a:pt x="1638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85"/>
            <p:cNvSpPr/>
            <p:nvPr/>
          </p:nvSpPr>
          <p:spPr>
            <a:xfrm>
              <a:off x="3166629" y="3663964"/>
              <a:ext cx="7279" cy="3908"/>
            </a:xfrm>
            <a:custGeom>
              <a:avLst/>
              <a:gdLst/>
              <a:ahLst/>
              <a:cxnLst/>
              <a:rect l="l" t="t" r="r" b="b"/>
              <a:pathLst>
                <a:path w="149" h="80" extrusionOk="0">
                  <a:moveTo>
                    <a:pt x="68" y="1"/>
                  </a:moveTo>
                  <a:cubicBezTo>
                    <a:pt x="45" y="1"/>
                    <a:pt x="23" y="10"/>
                    <a:pt x="1" y="36"/>
                  </a:cubicBezTo>
                  <a:cubicBezTo>
                    <a:pt x="31" y="65"/>
                    <a:pt x="55" y="79"/>
                    <a:pt x="76" y="79"/>
                  </a:cubicBezTo>
                  <a:cubicBezTo>
                    <a:pt x="101" y="79"/>
                    <a:pt x="122" y="61"/>
                    <a:pt x="148" y="24"/>
                  </a:cubicBezTo>
                  <a:cubicBezTo>
                    <a:pt x="119" y="11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85"/>
            <p:cNvSpPr/>
            <p:nvPr/>
          </p:nvSpPr>
          <p:spPr>
            <a:xfrm>
              <a:off x="3110689" y="3687903"/>
              <a:ext cx="81441" cy="6937"/>
            </a:xfrm>
            <a:custGeom>
              <a:avLst/>
              <a:gdLst/>
              <a:ahLst/>
              <a:cxnLst/>
              <a:rect l="l" t="t" r="r" b="b"/>
              <a:pathLst>
                <a:path w="1667" h="142" extrusionOk="0">
                  <a:moveTo>
                    <a:pt x="295" y="1"/>
                  </a:moveTo>
                  <a:cubicBezTo>
                    <a:pt x="239" y="1"/>
                    <a:pt x="184" y="3"/>
                    <a:pt x="128" y="10"/>
                  </a:cubicBezTo>
                  <a:cubicBezTo>
                    <a:pt x="83" y="18"/>
                    <a:pt x="42" y="26"/>
                    <a:pt x="1" y="43"/>
                  </a:cubicBezTo>
                  <a:cubicBezTo>
                    <a:pt x="21" y="92"/>
                    <a:pt x="71" y="125"/>
                    <a:pt x="128" y="125"/>
                  </a:cubicBezTo>
                  <a:cubicBezTo>
                    <a:pt x="161" y="127"/>
                    <a:pt x="193" y="127"/>
                    <a:pt x="224" y="127"/>
                  </a:cubicBezTo>
                  <a:cubicBezTo>
                    <a:pt x="256" y="127"/>
                    <a:pt x="288" y="127"/>
                    <a:pt x="321" y="129"/>
                  </a:cubicBezTo>
                  <a:cubicBezTo>
                    <a:pt x="551" y="133"/>
                    <a:pt x="780" y="141"/>
                    <a:pt x="1006" y="141"/>
                  </a:cubicBezTo>
                  <a:cubicBezTo>
                    <a:pt x="1117" y="141"/>
                    <a:pt x="1224" y="129"/>
                    <a:pt x="1334" y="125"/>
                  </a:cubicBezTo>
                  <a:lnTo>
                    <a:pt x="1548" y="125"/>
                  </a:lnTo>
                  <a:cubicBezTo>
                    <a:pt x="1581" y="125"/>
                    <a:pt x="1613" y="117"/>
                    <a:pt x="1642" y="104"/>
                  </a:cubicBezTo>
                  <a:cubicBezTo>
                    <a:pt x="1654" y="96"/>
                    <a:pt x="1663" y="80"/>
                    <a:pt x="1667" y="63"/>
                  </a:cubicBezTo>
                  <a:cubicBezTo>
                    <a:pt x="1663" y="43"/>
                    <a:pt x="1650" y="30"/>
                    <a:pt x="1638" y="18"/>
                  </a:cubicBezTo>
                  <a:cubicBezTo>
                    <a:pt x="1618" y="10"/>
                    <a:pt x="1597" y="6"/>
                    <a:pt x="1572" y="6"/>
                  </a:cubicBezTo>
                  <a:cubicBezTo>
                    <a:pt x="1437" y="10"/>
                    <a:pt x="1297" y="22"/>
                    <a:pt x="1162" y="22"/>
                  </a:cubicBezTo>
                  <a:cubicBezTo>
                    <a:pt x="990" y="22"/>
                    <a:pt x="817" y="18"/>
                    <a:pt x="645" y="14"/>
                  </a:cubicBezTo>
                  <a:cubicBezTo>
                    <a:pt x="528" y="11"/>
                    <a:pt x="412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85"/>
            <p:cNvSpPr/>
            <p:nvPr/>
          </p:nvSpPr>
          <p:spPr>
            <a:xfrm>
              <a:off x="3094665" y="3688147"/>
              <a:ext cx="13875" cy="5716"/>
            </a:xfrm>
            <a:custGeom>
              <a:avLst/>
              <a:gdLst/>
              <a:ahLst/>
              <a:cxnLst/>
              <a:rect l="l" t="t" r="r" b="b"/>
              <a:pathLst>
                <a:path w="284" h="117" extrusionOk="0">
                  <a:moveTo>
                    <a:pt x="136" y="0"/>
                  </a:moveTo>
                  <a:cubicBezTo>
                    <a:pt x="92" y="0"/>
                    <a:pt x="47" y="10"/>
                    <a:pt x="1" y="42"/>
                  </a:cubicBezTo>
                  <a:cubicBezTo>
                    <a:pt x="53" y="102"/>
                    <a:pt x="106" y="116"/>
                    <a:pt x="159" y="116"/>
                  </a:cubicBezTo>
                  <a:cubicBezTo>
                    <a:pt x="192" y="116"/>
                    <a:pt x="226" y="111"/>
                    <a:pt x="259" y="107"/>
                  </a:cubicBezTo>
                  <a:cubicBezTo>
                    <a:pt x="267" y="107"/>
                    <a:pt x="280" y="79"/>
                    <a:pt x="280" y="62"/>
                  </a:cubicBezTo>
                  <a:cubicBezTo>
                    <a:pt x="284" y="46"/>
                    <a:pt x="267" y="17"/>
                    <a:pt x="259" y="17"/>
                  </a:cubicBezTo>
                  <a:cubicBezTo>
                    <a:pt x="219" y="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85"/>
            <p:cNvSpPr/>
            <p:nvPr/>
          </p:nvSpPr>
          <p:spPr>
            <a:xfrm>
              <a:off x="3074439" y="3688538"/>
              <a:ext cx="13679" cy="5863"/>
            </a:xfrm>
            <a:custGeom>
              <a:avLst/>
              <a:gdLst/>
              <a:ahLst/>
              <a:cxnLst/>
              <a:rect l="l" t="t" r="r" b="b"/>
              <a:pathLst>
                <a:path w="280" h="120" extrusionOk="0">
                  <a:moveTo>
                    <a:pt x="205" y="1"/>
                  </a:moveTo>
                  <a:cubicBezTo>
                    <a:pt x="152" y="5"/>
                    <a:pt x="99" y="13"/>
                    <a:pt x="49" y="26"/>
                  </a:cubicBezTo>
                  <a:cubicBezTo>
                    <a:pt x="33" y="30"/>
                    <a:pt x="17" y="62"/>
                    <a:pt x="0" y="87"/>
                  </a:cubicBezTo>
                  <a:cubicBezTo>
                    <a:pt x="21" y="104"/>
                    <a:pt x="37" y="120"/>
                    <a:pt x="49" y="120"/>
                  </a:cubicBezTo>
                  <a:cubicBezTo>
                    <a:pt x="107" y="120"/>
                    <a:pt x="164" y="116"/>
                    <a:pt x="226" y="112"/>
                  </a:cubicBezTo>
                  <a:cubicBezTo>
                    <a:pt x="246" y="112"/>
                    <a:pt x="246" y="112"/>
                    <a:pt x="279" y="34"/>
                  </a:cubicBezTo>
                  <a:cubicBezTo>
                    <a:pt x="255" y="26"/>
                    <a:pt x="23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85"/>
            <p:cNvSpPr/>
            <p:nvPr/>
          </p:nvSpPr>
          <p:spPr>
            <a:xfrm>
              <a:off x="3060368" y="3689125"/>
              <a:ext cx="6693" cy="4104"/>
            </a:xfrm>
            <a:custGeom>
              <a:avLst/>
              <a:gdLst/>
              <a:ahLst/>
              <a:cxnLst/>
              <a:rect l="l" t="t" r="r" b="b"/>
              <a:pathLst>
                <a:path w="137" h="84" extrusionOk="0">
                  <a:moveTo>
                    <a:pt x="72" y="0"/>
                  </a:moveTo>
                  <a:cubicBezTo>
                    <a:pt x="53" y="0"/>
                    <a:pt x="34" y="16"/>
                    <a:pt x="1" y="46"/>
                  </a:cubicBezTo>
                  <a:cubicBezTo>
                    <a:pt x="21" y="71"/>
                    <a:pt x="43" y="83"/>
                    <a:pt x="66" y="83"/>
                  </a:cubicBezTo>
                  <a:cubicBezTo>
                    <a:pt x="88" y="83"/>
                    <a:pt x="112" y="71"/>
                    <a:pt x="136" y="46"/>
                  </a:cubicBezTo>
                  <a:cubicBezTo>
                    <a:pt x="108" y="16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85"/>
            <p:cNvSpPr/>
            <p:nvPr/>
          </p:nvSpPr>
          <p:spPr>
            <a:xfrm>
              <a:off x="3122317" y="3534106"/>
              <a:ext cx="30144" cy="6742"/>
            </a:xfrm>
            <a:custGeom>
              <a:avLst/>
              <a:gdLst/>
              <a:ahLst/>
              <a:cxnLst/>
              <a:rect l="l" t="t" r="r" b="b"/>
              <a:pathLst>
                <a:path w="617" h="138" extrusionOk="0">
                  <a:moveTo>
                    <a:pt x="181" y="1"/>
                  </a:moveTo>
                  <a:cubicBezTo>
                    <a:pt x="115" y="1"/>
                    <a:pt x="53" y="21"/>
                    <a:pt x="1" y="60"/>
                  </a:cubicBezTo>
                  <a:cubicBezTo>
                    <a:pt x="21" y="107"/>
                    <a:pt x="69" y="138"/>
                    <a:pt x="120" y="138"/>
                  </a:cubicBezTo>
                  <a:cubicBezTo>
                    <a:pt x="131" y="138"/>
                    <a:pt x="142" y="137"/>
                    <a:pt x="153" y="134"/>
                  </a:cubicBezTo>
                  <a:cubicBezTo>
                    <a:pt x="191" y="121"/>
                    <a:pt x="229" y="117"/>
                    <a:pt x="267" y="117"/>
                  </a:cubicBezTo>
                  <a:cubicBezTo>
                    <a:pt x="344" y="117"/>
                    <a:pt x="419" y="134"/>
                    <a:pt x="493" y="134"/>
                  </a:cubicBezTo>
                  <a:cubicBezTo>
                    <a:pt x="530" y="130"/>
                    <a:pt x="567" y="126"/>
                    <a:pt x="604" y="117"/>
                  </a:cubicBezTo>
                  <a:cubicBezTo>
                    <a:pt x="616" y="52"/>
                    <a:pt x="592" y="27"/>
                    <a:pt x="559" y="23"/>
                  </a:cubicBezTo>
                  <a:cubicBezTo>
                    <a:pt x="514" y="15"/>
                    <a:pt x="464" y="11"/>
                    <a:pt x="419" y="11"/>
                  </a:cubicBezTo>
                  <a:cubicBezTo>
                    <a:pt x="350" y="7"/>
                    <a:pt x="284" y="11"/>
                    <a:pt x="214" y="2"/>
                  </a:cubicBezTo>
                  <a:cubicBezTo>
                    <a:pt x="203" y="1"/>
                    <a:pt x="19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85"/>
            <p:cNvSpPr/>
            <p:nvPr/>
          </p:nvSpPr>
          <p:spPr>
            <a:xfrm>
              <a:off x="3101505" y="3535864"/>
              <a:ext cx="14461" cy="5472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206" y="0"/>
                  </a:moveTo>
                  <a:cubicBezTo>
                    <a:pt x="177" y="0"/>
                    <a:pt x="148" y="7"/>
                    <a:pt x="119" y="12"/>
                  </a:cubicBezTo>
                  <a:cubicBezTo>
                    <a:pt x="116" y="11"/>
                    <a:pt x="112" y="11"/>
                    <a:pt x="108" y="11"/>
                  </a:cubicBezTo>
                  <a:cubicBezTo>
                    <a:pt x="63" y="11"/>
                    <a:pt x="19" y="35"/>
                    <a:pt x="0" y="77"/>
                  </a:cubicBezTo>
                  <a:cubicBezTo>
                    <a:pt x="46" y="100"/>
                    <a:pt x="95" y="111"/>
                    <a:pt x="145" y="111"/>
                  </a:cubicBezTo>
                  <a:cubicBezTo>
                    <a:pt x="186" y="111"/>
                    <a:pt x="227" y="104"/>
                    <a:pt x="267" y="90"/>
                  </a:cubicBezTo>
                  <a:cubicBezTo>
                    <a:pt x="279" y="90"/>
                    <a:pt x="283" y="57"/>
                    <a:pt x="296" y="32"/>
                  </a:cubicBezTo>
                  <a:cubicBezTo>
                    <a:pt x="265" y="7"/>
                    <a:pt x="23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85"/>
            <p:cNvSpPr/>
            <p:nvPr/>
          </p:nvSpPr>
          <p:spPr>
            <a:xfrm>
              <a:off x="3081034" y="3535571"/>
              <a:ext cx="12458" cy="5765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91" y="0"/>
                  </a:moveTo>
                  <a:cubicBezTo>
                    <a:pt x="188" y="0"/>
                    <a:pt x="184" y="1"/>
                    <a:pt x="181" y="1"/>
                  </a:cubicBezTo>
                  <a:cubicBezTo>
                    <a:pt x="171" y="2"/>
                    <a:pt x="161" y="3"/>
                    <a:pt x="151" y="3"/>
                  </a:cubicBezTo>
                  <a:cubicBezTo>
                    <a:pt x="138" y="3"/>
                    <a:pt x="124" y="2"/>
                    <a:pt x="111" y="2"/>
                  </a:cubicBezTo>
                  <a:cubicBezTo>
                    <a:pt x="71" y="2"/>
                    <a:pt x="32" y="8"/>
                    <a:pt x="1" y="54"/>
                  </a:cubicBezTo>
                  <a:cubicBezTo>
                    <a:pt x="4" y="89"/>
                    <a:pt x="37" y="116"/>
                    <a:pt x="75" y="116"/>
                  </a:cubicBezTo>
                  <a:cubicBezTo>
                    <a:pt x="77" y="116"/>
                    <a:pt x="80" y="116"/>
                    <a:pt x="83" y="116"/>
                  </a:cubicBezTo>
                  <a:cubicBezTo>
                    <a:pt x="92" y="117"/>
                    <a:pt x="101" y="118"/>
                    <a:pt x="110" y="118"/>
                  </a:cubicBezTo>
                  <a:cubicBezTo>
                    <a:pt x="162" y="118"/>
                    <a:pt x="213" y="98"/>
                    <a:pt x="255" y="63"/>
                  </a:cubicBezTo>
                  <a:cubicBezTo>
                    <a:pt x="240" y="15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85"/>
            <p:cNvSpPr/>
            <p:nvPr/>
          </p:nvSpPr>
          <p:spPr>
            <a:xfrm>
              <a:off x="3223351" y="3534887"/>
              <a:ext cx="9087" cy="6986"/>
            </a:xfrm>
            <a:custGeom>
              <a:avLst/>
              <a:gdLst/>
              <a:ahLst/>
              <a:cxnLst/>
              <a:rect l="l" t="t" r="r" b="b"/>
              <a:pathLst>
                <a:path w="186" h="143" extrusionOk="0">
                  <a:moveTo>
                    <a:pt x="100" y="1"/>
                  </a:moveTo>
                  <a:cubicBezTo>
                    <a:pt x="64" y="1"/>
                    <a:pt x="28" y="9"/>
                    <a:pt x="1" y="48"/>
                  </a:cubicBezTo>
                  <a:cubicBezTo>
                    <a:pt x="28" y="111"/>
                    <a:pt x="61" y="142"/>
                    <a:pt x="96" y="142"/>
                  </a:cubicBezTo>
                  <a:cubicBezTo>
                    <a:pt x="114" y="142"/>
                    <a:pt x="133" y="134"/>
                    <a:pt x="153" y="118"/>
                  </a:cubicBezTo>
                  <a:cubicBezTo>
                    <a:pt x="173" y="97"/>
                    <a:pt x="181" y="73"/>
                    <a:pt x="186" y="48"/>
                  </a:cubicBezTo>
                  <a:cubicBezTo>
                    <a:pt x="186" y="11"/>
                    <a:pt x="161" y="3"/>
                    <a:pt x="140" y="3"/>
                  </a:cubicBezTo>
                  <a:cubicBezTo>
                    <a:pt x="127" y="2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85"/>
            <p:cNvSpPr/>
            <p:nvPr/>
          </p:nvSpPr>
          <p:spPr>
            <a:xfrm>
              <a:off x="3210355" y="3534985"/>
              <a:ext cx="7231" cy="5472"/>
            </a:xfrm>
            <a:custGeom>
              <a:avLst/>
              <a:gdLst/>
              <a:ahLst/>
              <a:cxnLst/>
              <a:rect l="l" t="t" r="r" b="b"/>
              <a:pathLst>
                <a:path w="148" h="112" extrusionOk="0">
                  <a:moveTo>
                    <a:pt x="66" y="1"/>
                  </a:moveTo>
                  <a:cubicBezTo>
                    <a:pt x="49" y="1"/>
                    <a:pt x="37" y="9"/>
                    <a:pt x="25" y="13"/>
                  </a:cubicBezTo>
                  <a:cubicBezTo>
                    <a:pt x="0" y="34"/>
                    <a:pt x="0" y="71"/>
                    <a:pt x="25" y="91"/>
                  </a:cubicBezTo>
                  <a:cubicBezTo>
                    <a:pt x="45" y="108"/>
                    <a:pt x="70" y="112"/>
                    <a:pt x="95" y="112"/>
                  </a:cubicBezTo>
                  <a:cubicBezTo>
                    <a:pt x="119" y="99"/>
                    <a:pt x="131" y="83"/>
                    <a:pt x="140" y="58"/>
                  </a:cubicBezTo>
                  <a:cubicBezTo>
                    <a:pt x="148" y="25"/>
                    <a:pt x="123" y="13"/>
                    <a:pt x="99" y="5"/>
                  </a:cubicBezTo>
                  <a:cubicBezTo>
                    <a:pt x="86" y="1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85"/>
            <p:cNvSpPr/>
            <p:nvPr/>
          </p:nvSpPr>
          <p:spPr>
            <a:xfrm>
              <a:off x="3155392" y="3535571"/>
              <a:ext cx="6058" cy="4886"/>
            </a:xfrm>
            <a:custGeom>
              <a:avLst/>
              <a:gdLst/>
              <a:ahLst/>
              <a:cxnLst/>
              <a:rect l="l" t="t" r="r" b="b"/>
              <a:pathLst>
                <a:path w="124" h="100" extrusionOk="0">
                  <a:moveTo>
                    <a:pt x="62" y="0"/>
                  </a:moveTo>
                  <a:cubicBezTo>
                    <a:pt x="47" y="0"/>
                    <a:pt x="32" y="11"/>
                    <a:pt x="1" y="34"/>
                  </a:cubicBezTo>
                  <a:cubicBezTo>
                    <a:pt x="1" y="71"/>
                    <a:pt x="13" y="96"/>
                    <a:pt x="46" y="100"/>
                  </a:cubicBezTo>
                  <a:cubicBezTo>
                    <a:pt x="49" y="100"/>
                    <a:pt x="52" y="100"/>
                    <a:pt x="55" y="100"/>
                  </a:cubicBezTo>
                  <a:cubicBezTo>
                    <a:pt x="83" y="100"/>
                    <a:pt x="117" y="96"/>
                    <a:pt x="124" y="34"/>
                  </a:cubicBezTo>
                  <a:cubicBezTo>
                    <a:pt x="93" y="11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85"/>
            <p:cNvSpPr/>
            <p:nvPr/>
          </p:nvSpPr>
          <p:spPr>
            <a:xfrm>
              <a:off x="3183484" y="3535180"/>
              <a:ext cx="5667" cy="5081"/>
            </a:xfrm>
            <a:custGeom>
              <a:avLst/>
              <a:gdLst/>
              <a:ahLst/>
              <a:cxnLst/>
              <a:rect l="l" t="t" r="r" b="b"/>
              <a:pathLst>
                <a:path w="116" h="104" extrusionOk="0">
                  <a:moveTo>
                    <a:pt x="45" y="1"/>
                  </a:moveTo>
                  <a:cubicBezTo>
                    <a:pt x="33" y="1"/>
                    <a:pt x="13" y="30"/>
                    <a:pt x="9" y="46"/>
                  </a:cubicBezTo>
                  <a:cubicBezTo>
                    <a:pt x="0" y="71"/>
                    <a:pt x="21" y="99"/>
                    <a:pt x="45" y="104"/>
                  </a:cubicBezTo>
                  <a:cubicBezTo>
                    <a:pt x="78" y="104"/>
                    <a:pt x="103" y="91"/>
                    <a:pt x="115" y="26"/>
                  </a:cubicBezTo>
                  <a:cubicBezTo>
                    <a:pt x="91" y="13"/>
                    <a:pt x="70" y="5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85"/>
            <p:cNvSpPr/>
            <p:nvPr/>
          </p:nvSpPr>
          <p:spPr>
            <a:xfrm>
              <a:off x="3171466" y="3535376"/>
              <a:ext cx="4641" cy="4739"/>
            </a:xfrm>
            <a:custGeom>
              <a:avLst/>
              <a:gdLst/>
              <a:ahLst/>
              <a:cxnLst/>
              <a:rect l="l" t="t" r="r" b="b"/>
              <a:pathLst>
                <a:path w="95" h="97" extrusionOk="0">
                  <a:moveTo>
                    <a:pt x="51" y="0"/>
                  </a:moveTo>
                  <a:cubicBezTo>
                    <a:pt x="30" y="0"/>
                    <a:pt x="11" y="11"/>
                    <a:pt x="0" y="46"/>
                  </a:cubicBezTo>
                  <a:cubicBezTo>
                    <a:pt x="9" y="82"/>
                    <a:pt x="27" y="96"/>
                    <a:pt x="47" y="96"/>
                  </a:cubicBezTo>
                  <a:cubicBezTo>
                    <a:pt x="55" y="96"/>
                    <a:pt x="62" y="95"/>
                    <a:pt x="70" y="91"/>
                  </a:cubicBezTo>
                  <a:cubicBezTo>
                    <a:pt x="82" y="83"/>
                    <a:pt x="94" y="54"/>
                    <a:pt x="94" y="34"/>
                  </a:cubicBezTo>
                  <a:cubicBezTo>
                    <a:pt x="94" y="22"/>
                    <a:pt x="74" y="5"/>
                    <a:pt x="62" y="1"/>
                  </a:cubicBezTo>
                  <a:cubicBezTo>
                    <a:pt x="58" y="0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85"/>
            <p:cNvSpPr/>
            <p:nvPr/>
          </p:nvSpPr>
          <p:spPr>
            <a:xfrm>
              <a:off x="3198288" y="3535816"/>
              <a:ext cx="4690" cy="5227"/>
            </a:xfrm>
            <a:custGeom>
              <a:avLst/>
              <a:gdLst/>
              <a:ahLst/>
              <a:cxnLst/>
              <a:rect l="l" t="t" r="r" b="b"/>
              <a:pathLst>
                <a:path w="96" h="107" extrusionOk="0">
                  <a:moveTo>
                    <a:pt x="42" y="0"/>
                  </a:moveTo>
                  <a:cubicBezTo>
                    <a:pt x="26" y="0"/>
                    <a:pt x="9" y="13"/>
                    <a:pt x="5" y="25"/>
                  </a:cubicBezTo>
                  <a:cubicBezTo>
                    <a:pt x="1" y="41"/>
                    <a:pt x="5" y="62"/>
                    <a:pt x="13" y="74"/>
                  </a:cubicBezTo>
                  <a:cubicBezTo>
                    <a:pt x="17" y="86"/>
                    <a:pt x="26" y="91"/>
                    <a:pt x="38" y="95"/>
                  </a:cubicBezTo>
                  <a:cubicBezTo>
                    <a:pt x="46" y="103"/>
                    <a:pt x="54" y="103"/>
                    <a:pt x="63" y="107"/>
                  </a:cubicBezTo>
                  <a:cubicBezTo>
                    <a:pt x="95" y="33"/>
                    <a:pt x="8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85"/>
            <p:cNvSpPr/>
            <p:nvPr/>
          </p:nvSpPr>
          <p:spPr>
            <a:xfrm>
              <a:off x="3230777" y="3611542"/>
              <a:ext cx="10064" cy="5472"/>
            </a:xfrm>
            <a:custGeom>
              <a:avLst/>
              <a:gdLst/>
              <a:ahLst/>
              <a:cxnLst/>
              <a:rect l="l" t="t" r="r" b="b"/>
              <a:pathLst>
                <a:path w="206" h="112" extrusionOk="0">
                  <a:moveTo>
                    <a:pt x="116" y="0"/>
                  </a:moveTo>
                  <a:cubicBezTo>
                    <a:pt x="79" y="0"/>
                    <a:pt x="41" y="17"/>
                    <a:pt x="1" y="51"/>
                  </a:cubicBezTo>
                  <a:cubicBezTo>
                    <a:pt x="61" y="91"/>
                    <a:pt x="103" y="112"/>
                    <a:pt x="135" y="112"/>
                  </a:cubicBezTo>
                  <a:cubicBezTo>
                    <a:pt x="170" y="112"/>
                    <a:pt x="191" y="86"/>
                    <a:pt x="206" y="34"/>
                  </a:cubicBezTo>
                  <a:cubicBezTo>
                    <a:pt x="176" y="12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85"/>
            <p:cNvSpPr/>
            <p:nvPr/>
          </p:nvSpPr>
          <p:spPr>
            <a:xfrm>
              <a:off x="3198288" y="3612275"/>
              <a:ext cx="7475" cy="4934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79" y="1"/>
                  </a:moveTo>
                  <a:cubicBezTo>
                    <a:pt x="58" y="1"/>
                    <a:pt x="35" y="14"/>
                    <a:pt x="1" y="40"/>
                  </a:cubicBezTo>
                  <a:cubicBezTo>
                    <a:pt x="1" y="68"/>
                    <a:pt x="21" y="93"/>
                    <a:pt x="50" y="97"/>
                  </a:cubicBezTo>
                  <a:cubicBezTo>
                    <a:pt x="58" y="99"/>
                    <a:pt x="66" y="101"/>
                    <a:pt x="74" y="101"/>
                  </a:cubicBezTo>
                  <a:cubicBezTo>
                    <a:pt x="108" y="101"/>
                    <a:pt x="140" y="81"/>
                    <a:pt x="153" y="48"/>
                  </a:cubicBezTo>
                  <a:cubicBezTo>
                    <a:pt x="123" y="16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85"/>
            <p:cNvSpPr/>
            <p:nvPr/>
          </p:nvSpPr>
          <p:spPr>
            <a:xfrm>
              <a:off x="3095886" y="3611640"/>
              <a:ext cx="5863" cy="4592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56" y="1"/>
                  </a:moveTo>
                  <a:cubicBezTo>
                    <a:pt x="32" y="1"/>
                    <a:pt x="20" y="20"/>
                    <a:pt x="0" y="94"/>
                  </a:cubicBezTo>
                  <a:lnTo>
                    <a:pt x="103" y="94"/>
                  </a:lnTo>
                  <a:cubicBezTo>
                    <a:pt x="119" y="44"/>
                    <a:pt x="107" y="16"/>
                    <a:pt x="74" y="3"/>
                  </a:cubicBezTo>
                  <a:cubicBezTo>
                    <a:pt x="67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85"/>
            <p:cNvSpPr/>
            <p:nvPr/>
          </p:nvSpPr>
          <p:spPr>
            <a:xfrm>
              <a:off x="3110494" y="3612324"/>
              <a:ext cx="4690" cy="4544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49" y="0"/>
                  </a:moveTo>
                  <a:cubicBezTo>
                    <a:pt x="31" y="0"/>
                    <a:pt x="12" y="12"/>
                    <a:pt x="1" y="39"/>
                  </a:cubicBezTo>
                  <a:cubicBezTo>
                    <a:pt x="9" y="78"/>
                    <a:pt x="25" y="92"/>
                    <a:pt x="45" y="92"/>
                  </a:cubicBezTo>
                  <a:cubicBezTo>
                    <a:pt x="54" y="92"/>
                    <a:pt x="64" y="89"/>
                    <a:pt x="75" y="84"/>
                  </a:cubicBezTo>
                  <a:cubicBezTo>
                    <a:pt x="87" y="76"/>
                    <a:pt x="91" y="63"/>
                    <a:pt x="95" y="47"/>
                  </a:cubicBezTo>
                  <a:cubicBezTo>
                    <a:pt x="91" y="30"/>
                    <a:pt x="79" y="6"/>
                    <a:pt x="70" y="6"/>
                  </a:cubicBez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85"/>
            <p:cNvSpPr/>
            <p:nvPr/>
          </p:nvSpPr>
          <p:spPr>
            <a:xfrm>
              <a:off x="3123734" y="3611786"/>
              <a:ext cx="4641" cy="4495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50" y="0"/>
                  </a:moveTo>
                  <a:cubicBezTo>
                    <a:pt x="21" y="0"/>
                    <a:pt x="1" y="25"/>
                    <a:pt x="1" y="74"/>
                  </a:cubicBezTo>
                  <a:cubicBezTo>
                    <a:pt x="14" y="86"/>
                    <a:pt x="33" y="92"/>
                    <a:pt x="51" y="92"/>
                  </a:cubicBezTo>
                  <a:cubicBezTo>
                    <a:pt x="67" y="92"/>
                    <a:pt x="82" y="88"/>
                    <a:pt x="95" y="78"/>
                  </a:cubicBezTo>
                  <a:cubicBezTo>
                    <a:pt x="95" y="25"/>
                    <a:pt x="7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85"/>
            <p:cNvSpPr/>
            <p:nvPr/>
          </p:nvSpPr>
          <p:spPr>
            <a:xfrm>
              <a:off x="3092662" y="3585404"/>
              <a:ext cx="26919" cy="6791"/>
            </a:xfrm>
            <a:custGeom>
              <a:avLst/>
              <a:gdLst/>
              <a:ahLst/>
              <a:cxnLst/>
              <a:rect l="l" t="t" r="r" b="b"/>
              <a:pathLst>
                <a:path w="551" h="139" extrusionOk="0">
                  <a:moveTo>
                    <a:pt x="250" y="1"/>
                  </a:moveTo>
                  <a:cubicBezTo>
                    <a:pt x="178" y="1"/>
                    <a:pt x="107" y="9"/>
                    <a:pt x="37" y="40"/>
                  </a:cubicBezTo>
                  <a:cubicBezTo>
                    <a:pt x="25" y="48"/>
                    <a:pt x="9" y="60"/>
                    <a:pt x="1" y="73"/>
                  </a:cubicBezTo>
                  <a:cubicBezTo>
                    <a:pt x="24" y="113"/>
                    <a:pt x="65" y="137"/>
                    <a:pt x="109" y="137"/>
                  </a:cubicBezTo>
                  <a:cubicBezTo>
                    <a:pt x="118" y="137"/>
                    <a:pt x="127" y="136"/>
                    <a:pt x="136" y="134"/>
                  </a:cubicBezTo>
                  <a:cubicBezTo>
                    <a:pt x="177" y="130"/>
                    <a:pt x="218" y="128"/>
                    <a:pt x="259" y="128"/>
                  </a:cubicBezTo>
                  <a:cubicBezTo>
                    <a:pt x="300" y="128"/>
                    <a:pt x="341" y="130"/>
                    <a:pt x="382" y="134"/>
                  </a:cubicBezTo>
                  <a:cubicBezTo>
                    <a:pt x="395" y="137"/>
                    <a:pt x="408" y="138"/>
                    <a:pt x="420" y="138"/>
                  </a:cubicBezTo>
                  <a:cubicBezTo>
                    <a:pt x="464" y="138"/>
                    <a:pt x="507" y="122"/>
                    <a:pt x="542" y="93"/>
                  </a:cubicBezTo>
                  <a:cubicBezTo>
                    <a:pt x="550" y="36"/>
                    <a:pt x="522" y="11"/>
                    <a:pt x="493" y="11"/>
                  </a:cubicBezTo>
                  <a:cubicBezTo>
                    <a:pt x="413" y="11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85"/>
            <p:cNvSpPr/>
            <p:nvPr/>
          </p:nvSpPr>
          <p:spPr>
            <a:xfrm>
              <a:off x="3188077" y="3585795"/>
              <a:ext cx="19884" cy="6791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19" y="1"/>
                  </a:moveTo>
                  <a:cubicBezTo>
                    <a:pt x="97" y="1"/>
                    <a:pt x="76" y="1"/>
                    <a:pt x="54" y="3"/>
                  </a:cubicBezTo>
                  <a:cubicBezTo>
                    <a:pt x="38" y="3"/>
                    <a:pt x="21" y="28"/>
                    <a:pt x="1" y="40"/>
                  </a:cubicBezTo>
                  <a:cubicBezTo>
                    <a:pt x="34" y="109"/>
                    <a:pt x="67" y="139"/>
                    <a:pt x="111" y="139"/>
                  </a:cubicBezTo>
                  <a:cubicBezTo>
                    <a:pt x="133" y="139"/>
                    <a:pt x="157" y="131"/>
                    <a:pt x="185" y="118"/>
                  </a:cubicBezTo>
                  <a:cubicBezTo>
                    <a:pt x="199" y="114"/>
                    <a:pt x="214" y="105"/>
                    <a:pt x="222" y="105"/>
                  </a:cubicBezTo>
                  <a:cubicBezTo>
                    <a:pt x="224" y="105"/>
                    <a:pt x="225" y="105"/>
                    <a:pt x="226" y="106"/>
                  </a:cubicBezTo>
                  <a:cubicBezTo>
                    <a:pt x="249" y="123"/>
                    <a:pt x="277" y="132"/>
                    <a:pt x="305" y="132"/>
                  </a:cubicBezTo>
                  <a:cubicBezTo>
                    <a:pt x="341" y="132"/>
                    <a:pt x="377" y="117"/>
                    <a:pt x="403" y="89"/>
                  </a:cubicBezTo>
                  <a:cubicBezTo>
                    <a:pt x="407" y="22"/>
                    <a:pt x="404" y="2"/>
                    <a:pt x="372" y="2"/>
                  </a:cubicBezTo>
                  <a:cubicBezTo>
                    <a:pt x="369" y="2"/>
                    <a:pt x="366" y="3"/>
                    <a:pt x="362" y="3"/>
                  </a:cubicBezTo>
                  <a:cubicBezTo>
                    <a:pt x="340" y="5"/>
                    <a:pt x="318" y="5"/>
                    <a:pt x="297" y="5"/>
                  </a:cubicBezTo>
                  <a:cubicBezTo>
                    <a:pt x="238" y="5"/>
                    <a:pt x="17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85"/>
            <p:cNvSpPr/>
            <p:nvPr/>
          </p:nvSpPr>
          <p:spPr>
            <a:xfrm>
              <a:off x="3157200" y="3584915"/>
              <a:ext cx="13289" cy="7035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212" y="4"/>
                  </a:moveTo>
                  <a:cubicBezTo>
                    <a:pt x="209" y="4"/>
                    <a:pt x="205" y="4"/>
                    <a:pt x="202" y="5"/>
                  </a:cubicBezTo>
                  <a:cubicBezTo>
                    <a:pt x="136" y="21"/>
                    <a:pt x="62" y="1"/>
                    <a:pt x="1" y="79"/>
                  </a:cubicBezTo>
                  <a:cubicBezTo>
                    <a:pt x="37" y="133"/>
                    <a:pt x="79" y="143"/>
                    <a:pt x="120" y="143"/>
                  </a:cubicBezTo>
                  <a:cubicBezTo>
                    <a:pt x="144" y="143"/>
                    <a:pt x="167" y="140"/>
                    <a:pt x="190" y="140"/>
                  </a:cubicBezTo>
                  <a:cubicBezTo>
                    <a:pt x="231" y="140"/>
                    <a:pt x="263" y="111"/>
                    <a:pt x="272" y="54"/>
                  </a:cubicBezTo>
                  <a:cubicBezTo>
                    <a:pt x="261" y="18"/>
                    <a:pt x="237" y="4"/>
                    <a:pt x="2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85"/>
            <p:cNvSpPr/>
            <p:nvPr/>
          </p:nvSpPr>
          <p:spPr>
            <a:xfrm>
              <a:off x="3139954" y="3585599"/>
              <a:ext cx="11481" cy="6009"/>
            </a:xfrm>
            <a:custGeom>
              <a:avLst/>
              <a:gdLst/>
              <a:ahLst/>
              <a:cxnLst/>
              <a:rect l="l" t="t" r="r" b="b"/>
              <a:pathLst>
                <a:path w="235" h="123" extrusionOk="0">
                  <a:moveTo>
                    <a:pt x="154" y="1"/>
                  </a:moveTo>
                  <a:cubicBezTo>
                    <a:pt x="103" y="1"/>
                    <a:pt x="53" y="10"/>
                    <a:pt x="1" y="56"/>
                  </a:cubicBezTo>
                  <a:cubicBezTo>
                    <a:pt x="48" y="101"/>
                    <a:pt x="94" y="123"/>
                    <a:pt x="137" y="123"/>
                  </a:cubicBezTo>
                  <a:cubicBezTo>
                    <a:pt x="165" y="123"/>
                    <a:pt x="191" y="113"/>
                    <a:pt x="214" y="93"/>
                  </a:cubicBezTo>
                  <a:cubicBezTo>
                    <a:pt x="227" y="77"/>
                    <a:pt x="235" y="60"/>
                    <a:pt x="235" y="40"/>
                  </a:cubicBezTo>
                  <a:cubicBezTo>
                    <a:pt x="235" y="23"/>
                    <a:pt x="214" y="3"/>
                    <a:pt x="206" y="3"/>
                  </a:cubicBezTo>
                  <a:cubicBezTo>
                    <a:pt x="189" y="2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85"/>
            <p:cNvSpPr/>
            <p:nvPr/>
          </p:nvSpPr>
          <p:spPr>
            <a:xfrm>
              <a:off x="3124320" y="3585941"/>
              <a:ext cx="10308" cy="6449"/>
            </a:xfrm>
            <a:custGeom>
              <a:avLst/>
              <a:gdLst/>
              <a:ahLst/>
              <a:cxnLst/>
              <a:rect l="l" t="t" r="r" b="b"/>
              <a:pathLst>
                <a:path w="211" h="132" extrusionOk="0">
                  <a:moveTo>
                    <a:pt x="75" y="0"/>
                  </a:moveTo>
                  <a:cubicBezTo>
                    <a:pt x="46" y="0"/>
                    <a:pt x="13" y="16"/>
                    <a:pt x="1" y="82"/>
                  </a:cubicBezTo>
                  <a:cubicBezTo>
                    <a:pt x="30" y="94"/>
                    <a:pt x="58" y="107"/>
                    <a:pt x="83" y="123"/>
                  </a:cubicBezTo>
                  <a:cubicBezTo>
                    <a:pt x="95" y="129"/>
                    <a:pt x="106" y="131"/>
                    <a:pt x="117" y="131"/>
                  </a:cubicBezTo>
                  <a:cubicBezTo>
                    <a:pt x="146" y="131"/>
                    <a:pt x="170" y="112"/>
                    <a:pt x="194" y="82"/>
                  </a:cubicBezTo>
                  <a:cubicBezTo>
                    <a:pt x="210" y="58"/>
                    <a:pt x="202" y="29"/>
                    <a:pt x="186" y="21"/>
                  </a:cubicBezTo>
                  <a:cubicBezTo>
                    <a:pt x="149" y="8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85"/>
            <p:cNvSpPr/>
            <p:nvPr/>
          </p:nvSpPr>
          <p:spPr>
            <a:xfrm>
              <a:off x="3175667" y="3585355"/>
              <a:ext cx="8843" cy="6644"/>
            </a:xfrm>
            <a:custGeom>
              <a:avLst/>
              <a:gdLst/>
              <a:ahLst/>
              <a:cxnLst/>
              <a:rect l="l" t="t" r="r" b="b"/>
              <a:pathLst>
                <a:path w="181" h="136" extrusionOk="0">
                  <a:moveTo>
                    <a:pt x="101" y="1"/>
                  </a:moveTo>
                  <a:cubicBezTo>
                    <a:pt x="59" y="1"/>
                    <a:pt x="17" y="24"/>
                    <a:pt x="0" y="61"/>
                  </a:cubicBezTo>
                  <a:cubicBezTo>
                    <a:pt x="28" y="113"/>
                    <a:pt x="59" y="135"/>
                    <a:pt x="95" y="135"/>
                  </a:cubicBezTo>
                  <a:cubicBezTo>
                    <a:pt x="108" y="135"/>
                    <a:pt x="122" y="132"/>
                    <a:pt x="136" y="127"/>
                  </a:cubicBezTo>
                  <a:cubicBezTo>
                    <a:pt x="164" y="111"/>
                    <a:pt x="181" y="82"/>
                    <a:pt x="177" y="53"/>
                  </a:cubicBezTo>
                  <a:cubicBezTo>
                    <a:pt x="177" y="24"/>
                    <a:pt x="156" y="4"/>
                    <a:pt x="127" y="4"/>
                  </a:cubicBezTo>
                  <a:cubicBezTo>
                    <a:pt x="119" y="2"/>
                    <a:pt x="11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85"/>
            <p:cNvSpPr/>
            <p:nvPr/>
          </p:nvSpPr>
          <p:spPr>
            <a:xfrm>
              <a:off x="3225989" y="3585502"/>
              <a:ext cx="6840" cy="5863"/>
            </a:xfrm>
            <a:custGeom>
              <a:avLst/>
              <a:gdLst/>
              <a:ahLst/>
              <a:cxnLst/>
              <a:rect l="l" t="t" r="r" b="b"/>
              <a:pathLst>
                <a:path w="140" h="120" extrusionOk="0">
                  <a:moveTo>
                    <a:pt x="70" y="0"/>
                  </a:moveTo>
                  <a:cubicBezTo>
                    <a:pt x="58" y="0"/>
                    <a:pt x="45" y="3"/>
                    <a:pt x="33" y="9"/>
                  </a:cubicBezTo>
                  <a:cubicBezTo>
                    <a:pt x="17" y="21"/>
                    <a:pt x="4" y="38"/>
                    <a:pt x="0" y="62"/>
                  </a:cubicBezTo>
                  <a:cubicBezTo>
                    <a:pt x="4" y="83"/>
                    <a:pt x="17" y="99"/>
                    <a:pt x="33" y="112"/>
                  </a:cubicBezTo>
                  <a:cubicBezTo>
                    <a:pt x="44" y="117"/>
                    <a:pt x="54" y="120"/>
                    <a:pt x="64" y="120"/>
                  </a:cubicBezTo>
                  <a:cubicBezTo>
                    <a:pt x="91" y="120"/>
                    <a:pt x="116" y="97"/>
                    <a:pt x="140" y="46"/>
                  </a:cubicBezTo>
                  <a:cubicBezTo>
                    <a:pt x="128" y="17"/>
                    <a:pt x="10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85"/>
            <p:cNvSpPr/>
            <p:nvPr/>
          </p:nvSpPr>
          <p:spPr>
            <a:xfrm>
              <a:off x="3235174" y="3585697"/>
              <a:ext cx="5472" cy="5521"/>
            </a:xfrm>
            <a:custGeom>
              <a:avLst/>
              <a:gdLst/>
              <a:ahLst/>
              <a:cxnLst/>
              <a:rect l="l" t="t" r="r" b="b"/>
              <a:pathLst>
                <a:path w="112" h="113" extrusionOk="0">
                  <a:moveTo>
                    <a:pt x="42" y="1"/>
                  </a:moveTo>
                  <a:cubicBezTo>
                    <a:pt x="30" y="13"/>
                    <a:pt x="17" y="26"/>
                    <a:pt x="9" y="42"/>
                  </a:cubicBezTo>
                  <a:cubicBezTo>
                    <a:pt x="1" y="67"/>
                    <a:pt x="38" y="112"/>
                    <a:pt x="58" y="112"/>
                  </a:cubicBezTo>
                  <a:cubicBezTo>
                    <a:pt x="60" y="112"/>
                    <a:pt x="61" y="112"/>
                    <a:pt x="62" y="112"/>
                  </a:cubicBezTo>
                  <a:cubicBezTo>
                    <a:pt x="86" y="112"/>
                    <a:pt x="112" y="77"/>
                    <a:pt x="108" y="50"/>
                  </a:cubicBezTo>
                  <a:cubicBezTo>
                    <a:pt x="104" y="21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85"/>
            <p:cNvSpPr/>
            <p:nvPr/>
          </p:nvSpPr>
          <p:spPr>
            <a:xfrm>
              <a:off x="3215143" y="3586137"/>
              <a:ext cx="5276" cy="3957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50" y="1"/>
                  </a:moveTo>
                  <a:cubicBezTo>
                    <a:pt x="37" y="1"/>
                    <a:pt x="25" y="13"/>
                    <a:pt x="1" y="37"/>
                  </a:cubicBezTo>
                  <a:cubicBezTo>
                    <a:pt x="19" y="66"/>
                    <a:pt x="29" y="81"/>
                    <a:pt x="42" y="81"/>
                  </a:cubicBezTo>
                  <a:cubicBezTo>
                    <a:pt x="56" y="81"/>
                    <a:pt x="73" y="67"/>
                    <a:pt x="107" y="41"/>
                  </a:cubicBezTo>
                  <a:cubicBezTo>
                    <a:pt x="78" y="1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85"/>
            <p:cNvSpPr/>
            <p:nvPr/>
          </p:nvSpPr>
          <p:spPr>
            <a:xfrm>
              <a:off x="3242600" y="3633038"/>
              <a:ext cx="129563" cy="14070"/>
            </a:xfrm>
            <a:custGeom>
              <a:avLst/>
              <a:gdLst/>
              <a:ahLst/>
              <a:cxnLst/>
              <a:rect l="l" t="t" r="r" b="b"/>
              <a:pathLst>
                <a:path w="2652" h="288" extrusionOk="0">
                  <a:moveTo>
                    <a:pt x="2606" y="0"/>
                  </a:moveTo>
                  <a:cubicBezTo>
                    <a:pt x="2516" y="0"/>
                    <a:pt x="2426" y="17"/>
                    <a:pt x="2336" y="21"/>
                  </a:cubicBezTo>
                  <a:cubicBezTo>
                    <a:pt x="2327" y="22"/>
                    <a:pt x="2319" y="22"/>
                    <a:pt x="2311" y="22"/>
                  </a:cubicBezTo>
                  <a:cubicBezTo>
                    <a:pt x="2278" y="22"/>
                    <a:pt x="2245" y="17"/>
                    <a:pt x="2212" y="17"/>
                  </a:cubicBezTo>
                  <a:cubicBezTo>
                    <a:pt x="2196" y="17"/>
                    <a:pt x="2180" y="21"/>
                    <a:pt x="2159" y="21"/>
                  </a:cubicBezTo>
                  <a:lnTo>
                    <a:pt x="1954" y="21"/>
                  </a:lnTo>
                  <a:cubicBezTo>
                    <a:pt x="1909" y="17"/>
                    <a:pt x="1860" y="9"/>
                    <a:pt x="1814" y="9"/>
                  </a:cubicBezTo>
                  <a:cubicBezTo>
                    <a:pt x="1630" y="17"/>
                    <a:pt x="1445" y="25"/>
                    <a:pt x="1265" y="33"/>
                  </a:cubicBezTo>
                  <a:cubicBezTo>
                    <a:pt x="1236" y="33"/>
                    <a:pt x="1211" y="33"/>
                    <a:pt x="1187" y="29"/>
                  </a:cubicBezTo>
                  <a:cubicBezTo>
                    <a:pt x="1162" y="25"/>
                    <a:pt x="1136" y="22"/>
                    <a:pt x="1110" y="22"/>
                  </a:cubicBezTo>
                  <a:cubicBezTo>
                    <a:pt x="1064" y="22"/>
                    <a:pt x="1018" y="30"/>
                    <a:pt x="973" y="45"/>
                  </a:cubicBezTo>
                  <a:cubicBezTo>
                    <a:pt x="965" y="45"/>
                    <a:pt x="953" y="50"/>
                    <a:pt x="945" y="50"/>
                  </a:cubicBezTo>
                  <a:cubicBezTo>
                    <a:pt x="797" y="58"/>
                    <a:pt x="649" y="54"/>
                    <a:pt x="505" y="70"/>
                  </a:cubicBezTo>
                  <a:cubicBezTo>
                    <a:pt x="455" y="76"/>
                    <a:pt x="405" y="78"/>
                    <a:pt x="356" y="78"/>
                  </a:cubicBezTo>
                  <a:cubicBezTo>
                    <a:pt x="301" y="78"/>
                    <a:pt x="247" y="76"/>
                    <a:pt x="193" y="76"/>
                  </a:cubicBezTo>
                  <a:cubicBezTo>
                    <a:pt x="163" y="76"/>
                    <a:pt x="133" y="76"/>
                    <a:pt x="103" y="78"/>
                  </a:cubicBezTo>
                  <a:cubicBezTo>
                    <a:pt x="98" y="78"/>
                    <a:pt x="93" y="78"/>
                    <a:pt x="88" y="78"/>
                  </a:cubicBezTo>
                  <a:cubicBezTo>
                    <a:pt x="53" y="78"/>
                    <a:pt x="22" y="91"/>
                    <a:pt x="1" y="119"/>
                  </a:cubicBezTo>
                  <a:cubicBezTo>
                    <a:pt x="13" y="148"/>
                    <a:pt x="21" y="177"/>
                    <a:pt x="34" y="205"/>
                  </a:cubicBezTo>
                  <a:cubicBezTo>
                    <a:pt x="38" y="205"/>
                    <a:pt x="46" y="210"/>
                    <a:pt x="50" y="210"/>
                  </a:cubicBezTo>
                  <a:cubicBezTo>
                    <a:pt x="61" y="208"/>
                    <a:pt x="73" y="208"/>
                    <a:pt x="85" y="208"/>
                  </a:cubicBezTo>
                  <a:cubicBezTo>
                    <a:pt x="103" y="208"/>
                    <a:pt x="122" y="209"/>
                    <a:pt x="140" y="209"/>
                  </a:cubicBezTo>
                  <a:cubicBezTo>
                    <a:pt x="179" y="209"/>
                    <a:pt x="218" y="204"/>
                    <a:pt x="255" y="177"/>
                  </a:cubicBezTo>
                  <a:cubicBezTo>
                    <a:pt x="258" y="174"/>
                    <a:pt x="261" y="173"/>
                    <a:pt x="265" y="173"/>
                  </a:cubicBezTo>
                  <a:cubicBezTo>
                    <a:pt x="276" y="173"/>
                    <a:pt x="291" y="179"/>
                    <a:pt x="309" y="185"/>
                  </a:cubicBezTo>
                  <a:cubicBezTo>
                    <a:pt x="349" y="211"/>
                    <a:pt x="398" y="225"/>
                    <a:pt x="449" y="225"/>
                  </a:cubicBezTo>
                  <a:cubicBezTo>
                    <a:pt x="471" y="225"/>
                    <a:pt x="492" y="223"/>
                    <a:pt x="514" y="218"/>
                  </a:cubicBezTo>
                  <a:cubicBezTo>
                    <a:pt x="543" y="210"/>
                    <a:pt x="573" y="206"/>
                    <a:pt x="603" y="206"/>
                  </a:cubicBezTo>
                  <a:cubicBezTo>
                    <a:pt x="637" y="206"/>
                    <a:pt x="672" y="211"/>
                    <a:pt x="707" y="222"/>
                  </a:cubicBezTo>
                  <a:cubicBezTo>
                    <a:pt x="719" y="224"/>
                    <a:pt x="732" y="225"/>
                    <a:pt x="746" y="225"/>
                  </a:cubicBezTo>
                  <a:cubicBezTo>
                    <a:pt x="760" y="225"/>
                    <a:pt x="774" y="224"/>
                    <a:pt x="789" y="222"/>
                  </a:cubicBezTo>
                  <a:cubicBezTo>
                    <a:pt x="806" y="222"/>
                    <a:pt x="828" y="208"/>
                    <a:pt x="850" y="208"/>
                  </a:cubicBezTo>
                  <a:cubicBezTo>
                    <a:pt x="854" y="208"/>
                    <a:pt x="858" y="208"/>
                    <a:pt x="862" y="210"/>
                  </a:cubicBezTo>
                  <a:cubicBezTo>
                    <a:pt x="901" y="220"/>
                    <a:pt x="940" y="224"/>
                    <a:pt x="979" y="224"/>
                  </a:cubicBezTo>
                  <a:cubicBezTo>
                    <a:pt x="1061" y="224"/>
                    <a:pt x="1142" y="208"/>
                    <a:pt x="1224" y="208"/>
                  </a:cubicBezTo>
                  <a:cubicBezTo>
                    <a:pt x="1257" y="208"/>
                    <a:pt x="1289" y="211"/>
                    <a:pt x="1322" y="218"/>
                  </a:cubicBezTo>
                  <a:cubicBezTo>
                    <a:pt x="1356" y="223"/>
                    <a:pt x="1388" y="225"/>
                    <a:pt x="1420" y="225"/>
                  </a:cubicBezTo>
                  <a:cubicBezTo>
                    <a:pt x="1443" y="225"/>
                    <a:pt x="1466" y="224"/>
                    <a:pt x="1490" y="222"/>
                  </a:cubicBezTo>
                  <a:cubicBezTo>
                    <a:pt x="1617" y="230"/>
                    <a:pt x="1745" y="234"/>
                    <a:pt x="1872" y="247"/>
                  </a:cubicBezTo>
                  <a:cubicBezTo>
                    <a:pt x="1879" y="246"/>
                    <a:pt x="1887" y="246"/>
                    <a:pt x="1894" y="246"/>
                  </a:cubicBezTo>
                  <a:cubicBezTo>
                    <a:pt x="1932" y="246"/>
                    <a:pt x="1969" y="254"/>
                    <a:pt x="2003" y="271"/>
                  </a:cubicBezTo>
                  <a:cubicBezTo>
                    <a:pt x="2029" y="284"/>
                    <a:pt x="2053" y="288"/>
                    <a:pt x="2078" y="288"/>
                  </a:cubicBezTo>
                  <a:cubicBezTo>
                    <a:pt x="2117" y="288"/>
                    <a:pt x="2156" y="278"/>
                    <a:pt x="2196" y="275"/>
                  </a:cubicBezTo>
                  <a:cubicBezTo>
                    <a:pt x="2260" y="272"/>
                    <a:pt x="2326" y="269"/>
                    <a:pt x="2392" y="269"/>
                  </a:cubicBezTo>
                  <a:cubicBezTo>
                    <a:pt x="2420" y="269"/>
                    <a:pt x="2447" y="270"/>
                    <a:pt x="2475" y="271"/>
                  </a:cubicBezTo>
                  <a:cubicBezTo>
                    <a:pt x="2532" y="279"/>
                    <a:pt x="2590" y="288"/>
                    <a:pt x="2651" y="288"/>
                  </a:cubicBezTo>
                  <a:lnTo>
                    <a:pt x="2651" y="9"/>
                  </a:lnTo>
                  <a:cubicBezTo>
                    <a:pt x="2635" y="0"/>
                    <a:pt x="2619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85"/>
            <p:cNvSpPr/>
            <p:nvPr/>
          </p:nvSpPr>
          <p:spPr>
            <a:xfrm>
              <a:off x="3242404" y="3607487"/>
              <a:ext cx="129563" cy="13973"/>
            </a:xfrm>
            <a:custGeom>
              <a:avLst/>
              <a:gdLst/>
              <a:ahLst/>
              <a:cxnLst/>
              <a:rect l="l" t="t" r="r" b="b"/>
              <a:pathLst>
                <a:path w="2652" h="286" extrusionOk="0">
                  <a:moveTo>
                    <a:pt x="2414" y="1"/>
                  </a:moveTo>
                  <a:cubicBezTo>
                    <a:pt x="2404" y="1"/>
                    <a:pt x="2394" y="1"/>
                    <a:pt x="2385" y="2"/>
                  </a:cubicBezTo>
                  <a:cubicBezTo>
                    <a:pt x="2221" y="19"/>
                    <a:pt x="2056" y="35"/>
                    <a:pt x="1892" y="47"/>
                  </a:cubicBezTo>
                  <a:cubicBezTo>
                    <a:pt x="1880" y="48"/>
                    <a:pt x="1868" y="48"/>
                    <a:pt x="1856" y="48"/>
                  </a:cubicBezTo>
                  <a:cubicBezTo>
                    <a:pt x="1808" y="48"/>
                    <a:pt x="1761" y="43"/>
                    <a:pt x="1712" y="43"/>
                  </a:cubicBezTo>
                  <a:cubicBezTo>
                    <a:pt x="1642" y="43"/>
                    <a:pt x="1576" y="47"/>
                    <a:pt x="1507" y="56"/>
                  </a:cubicBezTo>
                  <a:cubicBezTo>
                    <a:pt x="1478" y="60"/>
                    <a:pt x="1448" y="62"/>
                    <a:pt x="1418" y="62"/>
                  </a:cubicBezTo>
                  <a:cubicBezTo>
                    <a:pt x="1389" y="62"/>
                    <a:pt x="1359" y="60"/>
                    <a:pt x="1330" y="56"/>
                  </a:cubicBezTo>
                  <a:cubicBezTo>
                    <a:pt x="1314" y="54"/>
                    <a:pt x="1297" y="54"/>
                    <a:pt x="1281" y="54"/>
                  </a:cubicBezTo>
                  <a:cubicBezTo>
                    <a:pt x="1236" y="54"/>
                    <a:pt x="1191" y="58"/>
                    <a:pt x="1145" y="64"/>
                  </a:cubicBezTo>
                  <a:cubicBezTo>
                    <a:pt x="1122" y="67"/>
                    <a:pt x="1097" y="70"/>
                    <a:pt x="1073" y="70"/>
                  </a:cubicBezTo>
                  <a:cubicBezTo>
                    <a:pt x="1062" y="70"/>
                    <a:pt x="1053" y="69"/>
                    <a:pt x="1043" y="68"/>
                  </a:cubicBezTo>
                  <a:cubicBezTo>
                    <a:pt x="981" y="60"/>
                    <a:pt x="920" y="56"/>
                    <a:pt x="859" y="56"/>
                  </a:cubicBezTo>
                  <a:cubicBezTo>
                    <a:pt x="798" y="56"/>
                    <a:pt x="737" y="60"/>
                    <a:pt x="678" y="68"/>
                  </a:cubicBezTo>
                  <a:cubicBezTo>
                    <a:pt x="526" y="84"/>
                    <a:pt x="370" y="88"/>
                    <a:pt x="218" y="97"/>
                  </a:cubicBezTo>
                  <a:cubicBezTo>
                    <a:pt x="181" y="97"/>
                    <a:pt x="148" y="88"/>
                    <a:pt x="116" y="80"/>
                  </a:cubicBezTo>
                  <a:cubicBezTo>
                    <a:pt x="109" y="79"/>
                    <a:pt x="103" y="79"/>
                    <a:pt x="97" y="79"/>
                  </a:cubicBezTo>
                  <a:cubicBezTo>
                    <a:pt x="55" y="79"/>
                    <a:pt x="19" y="102"/>
                    <a:pt x="1" y="142"/>
                  </a:cubicBezTo>
                  <a:cubicBezTo>
                    <a:pt x="13" y="170"/>
                    <a:pt x="25" y="199"/>
                    <a:pt x="42" y="232"/>
                  </a:cubicBezTo>
                  <a:cubicBezTo>
                    <a:pt x="75" y="228"/>
                    <a:pt x="116" y="232"/>
                    <a:pt x="140" y="211"/>
                  </a:cubicBezTo>
                  <a:cubicBezTo>
                    <a:pt x="158" y="198"/>
                    <a:pt x="179" y="192"/>
                    <a:pt x="199" y="192"/>
                  </a:cubicBezTo>
                  <a:cubicBezTo>
                    <a:pt x="216" y="192"/>
                    <a:pt x="232" y="196"/>
                    <a:pt x="247" y="203"/>
                  </a:cubicBezTo>
                  <a:cubicBezTo>
                    <a:pt x="305" y="222"/>
                    <a:pt x="366" y="231"/>
                    <a:pt x="427" y="231"/>
                  </a:cubicBezTo>
                  <a:cubicBezTo>
                    <a:pt x="448" y="231"/>
                    <a:pt x="468" y="230"/>
                    <a:pt x="489" y="228"/>
                  </a:cubicBezTo>
                  <a:cubicBezTo>
                    <a:pt x="551" y="228"/>
                    <a:pt x="616" y="224"/>
                    <a:pt x="678" y="216"/>
                  </a:cubicBezTo>
                  <a:cubicBezTo>
                    <a:pt x="699" y="212"/>
                    <a:pt x="719" y="211"/>
                    <a:pt x="740" y="211"/>
                  </a:cubicBezTo>
                  <a:cubicBezTo>
                    <a:pt x="812" y="211"/>
                    <a:pt x="882" y="228"/>
                    <a:pt x="953" y="228"/>
                  </a:cubicBezTo>
                  <a:cubicBezTo>
                    <a:pt x="1055" y="228"/>
                    <a:pt x="1156" y="251"/>
                    <a:pt x="1257" y="251"/>
                  </a:cubicBezTo>
                  <a:cubicBezTo>
                    <a:pt x="1286" y="251"/>
                    <a:pt x="1314" y="249"/>
                    <a:pt x="1342" y="244"/>
                  </a:cubicBezTo>
                  <a:cubicBezTo>
                    <a:pt x="1383" y="244"/>
                    <a:pt x="1429" y="248"/>
                    <a:pt x="1470" y="257"/>
                  </a:cubicBezTo>
                  <a:cubicBezTo>
                    <a:pt x="1510" y="260"/>
                    <a:pt x="1551" y="261"/>
                    <a:pt x="1590" y="261"/>
                  </a:cubicBezTo>
                  <a:cubicBezTo>
                    <a:pt x="1663" y="261"/>
                    <a:pt x="1735" y="256"/>
                    <a:pt x="1806" y="248"/>
                  </a:cubicBezTo>
                  <a:cubicBezTo>
                    <a:pt x="1832" y="247"/>
                    <a:pt x="1857" y="247"/>
                    <a:pt x="1882" y="247"/>
                  </a:cubicBezTo>
                  <a:cubicBezTo>
                    <a:pt x="1958" y="247"/>
                    <a:pt x="2032" y="251"/>
                    <a:pt x="2106" y="261"/>
                  </a:cubicBezTo>
                  <a:cubicBezTo>
                    <a:pt x="2192" y="269"/>
                    <a:pt x="2282" y="265"/>
                    <a:pt x="2368" y="269"/>
                  </a:cubicBezTo>
                  <a:cubicBezTo>
                    <a:pt x="2450" y="269"/>
                    <a:pt x="2528" y="273"/>
                    <a:pt x="2610" y="285"/>
                  </a:cubicBezTo>
                  <a:lnTo>
                    <a:pt x="2651" y="285"/>
                  </a:lnTo>
                  <a:lnTo>
                    <a:pt x="2651" y="43"/>
                  </a:lnTo>
                  <a:cubicBezTo>
                    <a:pt x="2575" y="29"/>
                    <a:pt x="2494" y="1"/>
                    <a:pt x="2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85"/>
            <p:cNvSpPr/>
            <p:nvPr/>
          </p:nvSpPr>
          <p:spPr>
            <a:xfrm>
              <a:off x="3262875" y="3658492"/>
              <a:ext cx="108898" cy="14510"/>
            </a:xfrm>
            <a:custGeom>
              <a:avLst/>
              <a:gdLst/>
              <a:ahLst/>
              <a:cxnLst/>
              <a:rect l="l" t="t" r="r" b="b"/>
              <a:pathLst>
                <a:path w="2229" h="297" extrusionOk="0">
                  <a:moveTo>
                    <a:pt x="2183" y="0"/>
                  </a:moveTo>
                  <a:cubicBezTo>
                    <a:pt x="2119" y="8"/>
                    <a:pt x="2054" y="19"/>
                    <a:pt x="1992" y="19"/>
                  </a:cubicBezTo>
                  <a:cubicBezTo>
                    <a:pt x="1955" y="19"/>
                    <a:pt x="1919" y="15"/>
                    <a:pt x="1884" y="5"/>
                  </a:cubicBezTo>
                  <a:cubicBezTo>
                    <a:pt x="1881" y="4"/>
                    <a:pt x="1878" y="4"/>
                    <a:pt x="1875" y="4"/>
                  </a:cubicBezTo>
                  <a:cubicBezTo>
                    <a:pt x="1856" y="4"/>
                    <a:pt x="1836" y="13"/>
                    <a:pt x="1818" y="13"/>
                  </a:cubicBezTo>
                  <a:cubicBezTo>
                    <a:pt x="1791" y="15"/>
                    <a:pt x="1766" y="16"/>
                    <a:pt x="1741" y="16"/>
                  </a:cubicBezTo>
                  <a:cubicBezTo>
                    <a:pt x="1715" y="16"/>
                    <a:pt x="1691" y="15"/>
                    <a:pt x="1666" y="13"/>
                  </a:cubicBezTo>
                  <a:cubicBezTo>
                    <a:pt x="1635" y="9"/>
                    <a:pt x="1603" y="7"/>
                    <a:pt x="1572" y="7"/>
                  </a:cubicBezTo>
                  <a:cubicBezTo>
                    <a:pt x="1534" y="7"/>
                    <a:pt x="1495" y="10"/>
                    <a:pt x="1457" y="17"/>
                  </a:cubicBezTo>
                  <a:cubicBezTo>
                    <a:pt x="1406" y="23"/>
                    <a:pt x="1355" y="27"/>
                    <a:pt x="1305" y="27"/>
                  </a:cubicBezTo>
                  <a:cubicBezTo>
                    <a:pt x="1287" y="27"/>
                    <a:pt x="1269" y="26"/>
                    <a:pt x="1252" y="25"/>
                  </a:cubicBezTo>
                  <a:cubicBezTo>
                    <a:pt x="1196" y="22"/>
                    <a:pt x="1140" y="21"/>
                    <a:pt x="1084" y="21"/>
                  </a:cubicBezTo>
                  <a:cubicBezTo>
                    <a:pt x="972" y="21"/>
                    <a:pt x="861" y="26"/>
                    <a:pt x="751" y="37"/>
                  </a:cubicBezTo>
                  <a:cubicBezTo>
                    <a:pt x="575" y="54"/>
                    <a:pt x="394" y="58"/>
                    <a:pt x="218" y="66"/>
                  </a:cubicBezTo>
                  <a:lnTo>
                    <a:pt x="123" y="66"/>
                  </a:lnTo>
                  <a:cubicBezTo>
                    <a:pt x="86" y="74"/>
                    <a:pt x="45" y="87"/>
                    <a:pt x="8" y="99"/>
                  </a:cubicBezTo>
                  <a:lnTo>
                    <a:pt x="0" y="128"/>
                  </a:lnTo>
                  <a:cubicBezTo>
                    <a:pt x="17" y="148"/>
                    <a:pt x="29" y="177"/>
                    <a:pt x="45" y="181"/>
                  </a:cubicBezTo>
                  <a:cubicBezTo>
                    <a:pt x="103" y="189"/>
                    <a:pt x="156" y="197"/>
                    <a:pt x="214" y="197"/>
                  </a:cubicBezTo>
                  <a:cubicBezTo>
                    <a:pt x="237" y="194"/>
                    <a:pt x="261" y="193"/>
                    <a:pt x="285" y="193"/>
                  </a:cubicBezTo>
                  <a:cubicBezTo>
                    <a:pt x="325" y="193"/>
                    <a:pt x="364" y="196"/>
                    <a:pt x="402" y="202"/>
                  </a:cubicBezTo>
                  <a:cubicBezTo>
                    <a:pt x="429" y="212"/>
                    <a:pt x="457" y="217"/>
                    <a:pt x="484" y="217"/>
                  </a:cubicBezTo>
                  <a:cubicBezTo>
                    <a:pt x="512" y="217"/>
                    <a:pt x="540" y="212"/>
                    <a:pt x="566" y="202"/>
                  </a:cubicBezTo>
                  <a:cubicBezTo>
                    <a:pt x="581" y="199"/>
                    <a:pt x="598" y="196"/>
                    <a:pt x="613" y="196"/>
                  </a:cubicBezTo>
                  <a:cubicBezTo>
                    <a:pt x="620" y="196"/>
                    <a:pt x="626" y="196"/>
                    <a:pt x="632" y="197"/>
                  </a:cubicBezTo>
                  <a:cubicBezTo>
                    <a:pt x="714" y="214"/>
                    <a:pt x="795" y="218"/>
                    <a:pt x="876" y="218"/>
                  </a:cubicBezTo>
                  <a:cubicBezTo>
                    <a:pt x="957" y="218"/>
                    <a:pt x="1038" y="214"/>
                    <a:pt x="1120" y="214"/>
                  </a:cubicBezTo>
                  <a:cubicBezTo>
                    <a:pt x="1243" y="214"/>
                    <a:pt x="1375" y="234"/>
                    <a:pt x="1494" y="243"/>
                  </a:cubicBezTo>
                  <a:cubicBezTo>
                    <a:pt x="1609" y="251"/>
                    <a:pt x="1728" y="251"/>
                    <a:pt x="1847" y="259"/>
                  </a:cubicBezTo>
                  <a:cubicBezTo>
                    <a:pt x="1857" y="258"/>
                    <a:pt x="1866" y="257"/>
                    <a:pt x="1876" y="257"/>
                  </a:cubicBezTo>
                  <a:cubicBezTo>
                    <a:pt x="1903" y="257"/>
                    <a:pt x="1930" y="261"/>
                    <a:pt x="1957" y="267"/>
                  </a:cubicBezTo>
                  <a:cubicBezTo>
                    <a:pt x="2033" y="285"/>
                    <a:pt x="2114" y="297"/>
                    <a:pt x="2193" y="297"/>
                  </a:cubicBezTo>
                  <a:cubicBezTo>
                    <a:pt x="2205" y="297"/>
                    <a:pt x="2217" y="296"/>
                    <a:pt x="2228" y="296"/>
                  </a:cubicBezTo>
                  <a:lnTo>
                    <a:pt x="2228" y="9"/>
                  </a:lnTo>
                  <a:cubicBezTo>
                    <a:pt x="2216" y="5"/>
                    <a:pt x="2200" y="0"/>
                    <a:pt x="2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85"/>
            <p:cNvSpPr/>
            <p:nvPr/>
          </p:nvSpPr>
          <p:spPr>
            <a:xfrm>
              <a:off x="3246606" y="3582473"/>
              <a:ext cx="125167" cy="12995"/>
            </a:xfrm>
            <a:custGeom>
              <a:avLst/>
              <a:gdLst/>
              <a:ahLst/>
              <a:cxnLst/>
              <a:rect l="l" t="t" r="r" b="b"/>
              <a:pathLst>
                <a:path w="2562" h="266" extrusionOk="0">
                  <a:moveTo>
                    <a:pt x="2437" y="0"/>
                  </a:moveTo>
                  <a:cubicBezTo>
                    <a:pt x="2379" y="0"/>
                    <a:pt x="2319" y="4"/>
                    <a:pt x="2262" y="14"/>
                  </a:cubicBezTo>
                  <a:cubicBezTo>
                    <a:pt x="2178" y="20"/>
                    <a:pt x="2094" y="27"/>
                    <a:pt x="2010" y="27"/>
                  </a:cubicBezTo>
                  <a:cubicBezTo>
                    <a:pt x="1992" y="27"/>
                    <a:pt x="1973" y="27"/>
                    <a:pt x="1954" y="26"/>
                  </a:cubicBezTo>
                  <a:cubicBezTo>
                    <a:pt x="1843" y="34"/>
                    <a:pt x="1728" y="46"/>
                    <a:pt x="1626" y="55"/>
                  </a:cubicBezTo>
                  <a:cubicBezTo>
                    <a:pt x="1523" y="67"/>
                    <a:pt x="1425" y="59"/>
                    <a:pt x="1318" y="71"/>
                  </a:cubicBezTo>
                  <a:cubicBezTo>
                    <a:pt x="1308" y="73"/>
                    <a:pt x="1296" y="74"/>
                    <a:pt x="1285" y="74"/>
                  </a:cubicBezTo>
                  <a:cubicBezTo>
                    <a:pt x="1274" y="74"/>
                    <a:pt x="1263" y="73"/>
                    <a:pt x="1252" y="71"/>
                  </a:cubicBezTo>
                  <a:cubicBezTo>
                    <a:pt x="1180" y="56"/>
                    <a:pt x="1107" y="51"/>
                    <a:pt x="1033" y="51"/>
                  </a:cubicBezTo>
                  <a:cubicBezTo>
                    <a:pt x="899" y="51"/>
                    <a:pt x="763" y="67"/>
                    <a:pt x="629" y="67"/>
                  </a:cubicBezTo>
                  <a:cubicBezTo>
                    <a:pt x="619" y="67"/>
                    <a:pt x="610" y="67"/>
                    <a:pt x="600" y="67"/>
                  </a:cubicBezTo>
                  <a:cubicBezTo>
                    <a:pt x="559" y="67"/>
                    <a:pt x="514" y="63"/>
                    <a:pt x="469" y="59"/>
                  </a:cubicBezTo>
                  <a:cubicBezTo>
                    <a:pt x="383" y="43"/>
                    <a:pt x="297" y="37"/>
                    <a:pt x="211" y="37"/>
                  </a:cubicBezTo>
                  <a:cubicBezTo>
                    <a:pt x="186" y="37"/>
                    <a:pt x="161" y="37"/>
                    <a:pt x="136" y="38"/>
                  </a:cubicBezTo>
                  <a:cubicBezTo>
                    <a:pt x="127" y="37"/>
                    <a:pt x="117" y="37"/>
                    <a:pt x="108" y="37"/>
                  </a:cubicBezTo>
                  <a:cubicBezTo>
                    <a:pt x="67" y="37"/>
                    <a:pt x="27" y="48"/>
                    <a:pt x="1" y="108"/>
                  </a:cubicBezTo>
                  <a:cubicBezTo>
                    <a:pt x="17" y="161"/>
                    <a:pt x="66" y="194"/>
                    <a:pt x="124" y="194"/>
                  </a:cubicBezTo>
                  <a:cubicBezTo>
                    <a:pt x="165" y="198"/>
                    <a:pt x="210" y="202"/>
                    <a:pt x="251" y="206"/>
                  </a:cubicBezTo>
                  <a:cubicBezTo>
                    <a:pt x="287" y="202"/>
                    <a:pt x="323" y="200"/>
                    <a:pt x="359" y="200"/>
                  </a:cubicBezTo>
                  <a:cubicBezTo>
                    <a:pt x="419" y="200"/>
                    <a:pt x="479" y="206"/>
                    <a:pt x="538" y="219"/>
                  </a:cubicBezTo>
                  <a:cubicBezTo>
                    <a:pt x="562" y="204"/>
                    <a:pt x="586" y="198"/>
                    <a:pt x="609" y="198"/>
                  </a:cubicBezTo>
                  <a:cubicBezTo>
                    <a:pt x="643" y="198"/>
                    <a:pt x="677" y="209"/>
                    <a:pt x="711" y="219"/>
                  </a:cubicBezTo>
                  <a:cubicBezTo>
                    <a:pt x="748" y="223"/>
                    <a:pt x="780" y="227"/>
                    <a:pt x="813" y="231"/>
                  </a:cubicBezTo>
                  <a:cubicBezTo>
                    <a:pt x="867" y="235"/>
                    <a:pt x="920" y="248"/>
                    <a:pt x="969" y="256"/>
                  </a:cubicBezTo>
                  <a:cubicBezTo>
                    <a:pt x="1002" y="262"/>
                    <a:pt x="1036" y="265"/>
                    <a:pt x="1070" y="265"/>
                  </a:cubicBezTo>
                  <a:cubicBezTo>
                    <a:pt x="1124" y="265"/>
                    <a:pt x="1179" y="257"/>
                    <a:pt x="1232" y="239"/>
                  </a:cubicBezTo>
                  <a:cubicBezTo>
                    <a:pt x="1239" y="239"/>
                    <a:pt x="1246" y="230"/>
                    <a:pt x="1253" y="230"/>
                  </a:cubicBezTo>
                  <a:cubicBezTo>
                    <a:pt x="1254" y="230"/>
                    <a:pt x="1255" y="231"/>
                    <a:pt x="1256" y="231"/>
                  </a:cubicBezTo>
                  <a:cubicBezTo>
                    <a:pt x="1282" y="241"/>
                    <a:pt x="1307" y="244"/>
                    <a:pt x="1333" y="244"/>
                  </a:cubicBezTo>
                  <a:cubicBezTo>
                    <a:pt x="1385" y="244"/>
                    <a:pt x="1438" y="230"/>
                    <a:pt x="1491" y="230"/>
                  </a:cubicBezTo>
                  <a:cubicBezTo>
                    <a:pt x="1499" y="230"/>
                    <a:pt x="1507" y="230"/>
                    <a:pt x="1515" y="231"/>
                  </a:cubicBezTo>
                  <a:cubicBezTo>
                    <a:pt x="1589" y="231"/>
                    <a:pt x="1663" y="243"/>
                    <a:pt x="1737" y="256"/>
                  </a:cubicBezTo>
                  <a:cubicBezTo>
                    <a:pt x="1776" y="263"/>
                    <a:pt x="1815" y="266"/>
                    <a:pt x="1854" y="266"/>
                  </a:cubicBezTo>
                  <a:cubicBezTo>
                    <a:pt x="1933" y="266"/>
                    <a:pt x="2012" y="255"/>
                    <a:pt x="2092" y="255"/>
                  </a:cubicBezTo>
                  <a:cubicBezTo>
                    <a:pt x="2101" y="255"/>
                    <a:pt x="2109" y="255"/>
                    <a:pt x="2118" y="256"/>
                  </a:cubicBezTo>
                  <a:cubicBezTo>
                    <a:pt x="2121" y="256"/>
                    <a:pt x="2124" y="256"/>
                    <a:pt x="2128" y="256"/>
                  </a:cubicBezTo>
                  <a:cubicBezTo>
                    <a:pt x="2210" y="256"/>
                    <a:pt x="2284" y="221"/>
                    <a:pt x="2360" y="221"/>
                  </a:cubicBezTo>
                  <a:cubicBezTo>
                    <a:pt x="2393" y="221"/>
                    <a:pt x="2427" y="228"/>
                    <a:pt x="2463" y="248"/>
                  </a:cubicBezTo>
                  <a:cubicBezTo>
                    <a:pt x="2496" y="256"/>
                    <a:pt x="2528" y="260"/>
                    <a:pt x="2561" y="260"/>
                  </a:cubicBezTo>
                  <a:lnTo>
                    <a:pt x="2561" y="5"/>
                  </a:lnTo>
                  <a:cubicBezTo>
                    <a:pt x="2520" y="2"/>
                    <a:pt x="2479" y="0"/>
                    <a:pt x="2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85"/>
            <p:cNvSpPr/>
            <p:nvPr/>
          </p:nvSpPr>
          <p:spPr>
            <a:xfrm>
              <a:off x="3219784" y="3556628"/>
              <a:ext cx="151988" cy="13924"/>
            </a:xfrm>
            <a:custGeom>
              <a:avLst/>
              <a:gdLst/>
              <a:ahLst/>
              <a:cxnLst/>
              <a:rect l="l" t="t" r="r" b="b"/>
              <a:pathLst>
                <a:path w="3111" h="285" extrusionOk="0">
                  <a:moveTo>
                    <a:pt x="2969" y="0"/>
                  </a:moveTo>
                  <a:cubicBezTo>
                    <a:pt x="2852" y="0"/>
                    <a:pt x="2737" y="14"/>
                    <a:pt x="2626" y="42"/>
                  </a:cubicBezTo>
                  <a:cubicBezTo>
                    <a:pt x="2532" y="58"/>
                    <a:pt x="2437" y="67"/>
                    <a:pt x="2343" y="71"/>
                  </a:cubicBezTo>
                  <a:cubicBezTo>
                    <a:pt x="2322" y="71"/>
                    <a:pt x="2294" y="75"/>
                    <a:pt x="2269" y="75"/>
                  </a:cubicBezTo>
                  <a:cubicBezTo>
                    <a:pt x="2223" y="78"/>
                    <a:pt x="2176" y="81"/>
                    <a:pt x="2130" y="81"/>
                  </a:cubicBezTo>
                  <a:cubicBezTo>
                    <a:pt x="2111" y="81"/>
                    <a:pt x="2091" y="80"/>
                    <a:pt x="2072" y="79"/>
                  </a:cubicBezTo>
                  <a:cubicBezTo>
                    <a:pt x="2023" y="75"/>
                    <a:pt x="1974" y="73"/>
                    <a:pt x="1925" y="73"/>
                  </a:cubicBezTo>
                  <a:cubicBezTo>
                    <a:pt x="1857" y="73"/>
                    <a:pt x="1789" y="76"/>
                    <a:pt x="1720" y="76"/>
                  </a:cubicBezTo>
                  <a:cubicBezTo>
                    <a:pt x="1698" y="76"/>
                    <a:pt x="1676" y="75"/>
                    <a:pt x="1654" y="75"/>
                  </a:cubicBezTo>
                  <a:cubicBezTo>
                    <a:pt x="1510" y="75"/>
                    <a:pt x="1366" y="67"/>
                    <a:pt x="1223" y="67"/>
                  </a:cubicBezTo>
                  <a:cubicBezTo>
                    <a:pt x="1169" y="67"/>
                    <a:pt x="1112" y="75"/>
                    <a:pt x="1063" y="75"/>
                  </a:cubicBezTo>
                  <a:cubicBezTo>
                    <a:pt x="978" y="78"/>
                    <a:pt x="893" y="91"/>
                    <a:pt x="808" y="91"/>
                  </a:cubicBezTo>
                  <a:cubicBezTo>
                    <a:pt x="774" y="91"/>
                    <a:pt x="740" y="89"/>
                    <a:pt x="706" y="83"/>
                  </a:cubicBezTo>
                  <a:cubicBezTo>
                    <a:pt x="624" y="68"/>
                    <a:pt x="542" y="64"/>
                    <a:pt x="460" y="64"/>
                  </a:cubicBezTo>
                  <a:cubicBezTo>
                    <a:pt x="358" y="64"/>
                    <a:pt x="256" y="71"/>
                    <a:pt x="156" y="71"/>
                  </a:cubicBezTo>
                  <a:cubicBezTo>
                    <a:pt x="152" y="70"/>
                    <a:pt x="147" y="70"/>
                    <a:pt x="143" y="70"/>
                  </a:cubicBezTo>
                  <a:cubicBezTo>
                    <a:pt x="86" y="70"/>
                    <a:pt x="34" y="95"/>
                    <a:pt x="0" y="140"/>
                  </a:cubicBezTo>
                  <a:cubicBezTo>
                    <a:pt x="27" y="177"/>
                    <a:pt x="68" y="198"/>
                    <a:pt x="112" y="198"/>
                  </a:cubicBezTo>
                  <a:cubicBezTo>
                    <a:pt x="128" y="198"/>
                    <a:pt x="144" y="195"/>
                    <a:pt x="160" y="190"/>
                  </a:cubicBezTo>
                  <a:cubicBezTo>
                    <a:pt x="185" y="184"/>
                    <a:pt x="210" y="181"/>
                    <a:pt x="236" y="181"/>
                  </a:cubicBezTo>
                  <a:cubicBezTo>
                    <a:pt x="266" y="181"/>
                    <a:pt x="296" y="185"/>
                    <a:pt x="324" y="194"/>
                  </a:cubicBezTo>
                  <a:cubicBezTo>
                    <a:pt x="373" y="202"/>
                    <a:pt x="419" y="202"/>
                    <a:pt x="464" y="206"/>
                  </a:cubicBezTo>
                  <a:cubicBezTo>
                    <a:pt x="504" y="214"/>
                    <a:pt x="545" y="217"/>
                    <a:pt x="586" y="217"/>
                  </a:cubicBezTo>
                  <a:cubicBezTo>
                    <a:pt x="633" y="217"/>
                    <a:pt x="680" y="213"/>
                    <a:pt x="726" y="206"/>
                  </a:cubicBezTo>
                  <a:cubicBezTo>
                    <a:pt x="730" y="205"/>
                    <a:pt x="733" y="205"/>
                    <a:pt x="736" y="205"/>
                  </a:cubicBezTo>
                  <a:cubicBezTo>
                    <a:pt x="745" y="205"/>
                    <a:pt x="753" y="208"/>
                    <a:pt x="759" y="214"/>
                  </a:cubicBezTo>
                  <a:cubicBezTo>
                    <a:pt x="781" y="226"/>
                    <a:pt x="805" y="233"/>
                    <a:pt x="829" y="233"/>
                  </a:cubicBezTo>
                  <a:cubicBezTo>
                    <a:pt x="846" y="233"/>
                    <a:pt x="863" y="229"/>
                    <a:pt x="878" y="223"/>
                  </a:cubicBezTo>
                  <a:cubicBezTo>
                    <a:pt x="927" y="214"/>
                    <a:pt x="972" y="210"/>
                    <a:pt x="1018" y="210"/>
                  </a:cubicBezTo>
                  <a:cubicBezTo>
                    <a:pt x="1063" y="206"/>
                    <a:pt x="1104" y="206"/>
                    <a:pt x="1149" y="206"/>
                  </a:cubicBezTo>
                  <a:cubicBezTo>
                    <a:pt x="1165" y="204"/>
                    <a:pt x="1182" y="203"/>
                    <a:pt x="1198" y="203"/>
                  </a:cubicBezTo>
                  <a:cubicBezTo>
                    <a:pt x="1247" y="203"/>
                    <a:pt x="1296" y="212"/>
                    <a:pt x="1342" y="231"/>
                  </a:cubicBezTo>
                  <a:cubicBezTo>
                    <a:pt x="1391" y="247"/>
                    <a:pt x="1440" y="251"/>
                    <a:pt x="1489" y="251"/>
                  </a:cubicBezTo>
                  <a:cubicBezTo>
                    <a:pt x="1592" y="255"/>
                    <a:pt x="1695" y="255"/>
                    <a:pt x="1797" y="259"/>
                  </a:cubicBezTo>
                  <a:cubicBezTo>
                    <a:pt x="2002" y="268"/>
                    <a:pt x="2199" y="280"/>
                    <a:pt x="2405" y="284"/>
                  </a:cubicBezTo>
                  <a:cubicBezTo>
                    <a:pt x="2416" y="285"/>
                    <a:pt x="2427" y="285"/>
                    <a:pt x="2439" y="285"/>
                  </a:cubicBezTo>
                  <a:cubicBezTo>
                    <a:pt x="2530" y="285"/>
                    <a:pt x="2621" y="272"/>
                    <a:pt x="2712" y="272"/>
                  </a:cubicBezTo>
                  <a:cubicBezTo>
                    <a:pt x="2747" y="270"/>
                    <a:pt x="2782" y="269"/>
                    <a:pt x="2817" y="269"/>
                  </a:cubicBezTo>
                  <a:cubicBezTo>
                    <a:pt x="2852" y="269"/>
                    <a:pt x="2887" y="270"/>
                    <a:pt x="2922" y="272"/>
                  </a:cubicBezTo>
                  <a:cubicBezTo>
                    <a:pt x="2954" y="280"/>
                    <a:pt x="2987" y="284"/>
                    <a:pt x="3020" y="284"/>
                  </a:cubicBezTo>
                  <a:cubicBezTo>
                    <a:pt x="3049" y="280"/>
                    <a:pt x="3082" y="276"/>
                    <a:pt x="3110" y="276"/>
                  </a:cubicBezTo>
                  <a:lnTo>
                    <a:pt x="3110" y="9"/>
                  </a:lnTo>
                  <a:lnTo>
                    <a:pt x="3086" y="5"/>
                  </a:lnTo>
                  <a:cubicBezTo>
                    <a:pt x="3047" y="2"/>
                    <a:pt x="3008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85"/>
            <p:cNvSpPr/>
            <p:nvPr/>
          </p:nvSpPr>
          <p:spPr>
            <a:xfrm>
              <a:off x="3234587" y="3531174"/>
              <a:ext cx="137380" cy="13484"/>
            </a:xfrm>
            <a:custGeom>
              <a:avLst/>
              <a:gdLst/>
              <a:ahLst/>
              <a:cxnLst/>
              <a:rect l="l" t="t" r="r" b="b"/>
              <a:pathLst>
                <a:path w="2812" h="276" extrusionOk="0">
                  <a:moveTo>
                    <a:pt x="2811" y="1"/>
                  </a:moveTo>
                  <a:cubicBezTo>
                    <a:pt x="2782" y="3"/>
                    <a:pt x="2752" y="3"/>
                    <a:pt x="2723" y="3"/>
                  </a:cubicBezTo>
                  <a:cubicBezTo>
                    <a:pt x="2671" y="3"/>
                    <a:pt x="2621" y="1"/>
                    <a:pt x="2570" y="1"/>
                  </a:cubicBezTo>
                  <a:cubicBezTo>
                    <a:pt x="2523" y="1"/>
                    <a:pt x="2477" y="3"/>
                    <a:pt x="2430" y="9"/>
                  </a:cubicBezTo>
                  <a:cubicBezTo>
                    <a:pt x="2381" y="13"/>
                    <a:pt x="2331" y="21"/>
                    <a:pt x="2282" y="34"/>
                  </a:cubicBezTo>
                  <a:cubicBezTo>
                    <a:pt x="2232" y="46"/>
                    <a:pt x="2182" y="52"/>
                    <a:pt x="2132" y="52"/>
                  </a:cubicBezTo>
                  <a:cubicBezTo>
                    <a:pt x="2116" y="52"/>
                    <a:pt x="2101" y="51"/>
                    <a:pt x="2085" y="50"/>
                  </a:cubicBezTo>
                  <a:cubicBezTo>
                    <a:pt x="2052" y="49"/>
                    <a:pt x="2019" y="48"/>
                    <a:pt x="1986" y="48"/>
                  </a:cubicBezTo>
                  <a:cubicBezTo>
                    <a:pt x="1921" y="48"/>
                    <a:pt x="1854" y="50"/>
                    <a:pt x="1786" y="50"/>
                  </a:cubicBezTo>
                  <a:lnTo>
                    <a:pt x="1215" y="54"/>
                  </a:lnTo>
                  <a:lnTo>
                    <a:pt x="961" y="54"/>
                  </a:lnTo>
                  <a:cubicBezTo>
                    <a:pt x="957" y="53"/>
                    <a:pt x="954" y="53"/>
                    <a:pt x="950" y="53"/>
                  </a:cubicBezTo>
                  <a:cubicBezTo>
                    <a:pt x="917" y="53"/>
                    <a:pt x="888" y="94"/>
                    <a:pt x="853" y="94"/>
                  </a:cubicBezTo>
                  <a:cubicBezTo>
                    <a:pt x="845" y="94"/>
                    <a:pt x="838" y="92"/>
                    <a:pt x="830" y="87"/>
                  </a:cubicBezTo>
                  <a:cubicBezTo>
                    <a:pt x="788" y="67"/>
                    <a:pt x="743" y="58"/>
                    <a:pt x="702" y="58"/>
                  </a:cubicBezTo>
                  <a:cubicBezTo>
                    <a:pt x="509" y="54"/>
                    <a:pt x="321" y="54"/>
                    <a:pt x="128" y="54"/>
                  </a:cubicBezTo>
                  <a:cubicBezTo>
                    <a:pt x="91" y="54"/>
                    <a:pt x="58" y="62"/>
                    <a:pt x="25" y="79"/>
                  </a:cubicBezTo>
                  <a:cubicBezTo>
                    <a:pt x="13" y="87"/>
                    <a:pt x="1" y="103"/>
                    <a:pt x="1" y="124"/>
                  </a:cubicBezTo>
                  <a:cubicBezTo>
                    <a:pt x="1" y="140"/>
                    <a:pt x="9" y="161"/>
                    <a:pt x="21" y="173"/>
                  </a:cubicBezTo>
                  <a:cubicBezTo>
                    <a:pt x="33" y="186"/>
                    <a:pt x="50" y="190"/>
                    <a:pt x="66" y="190"/>
                  </a:cubicBezTo>
                  <a:cubicBezTo>
                    <a:pt x="83" y="192"/>
                    <a:pt x="98" y="193"/>
                    <a:pt x="113" y="193"/>
                  </a:cubicBezTo>
                  <a:cubicBezTo>
                    <a:pt x="129" y="193"/>
                    <a:pt x="144" y="192"/>
                    <a:pt x="161" y="190"/>
                  </a:cubicBezTo>
                  <a:cubicBezTo>
                    <a:pt x="194" y="181"/>
                    <a:pt x="226" y="177"/>
                    <a:pt x="259" y="177"/>
                  </a:cubicBezTo>
                  <a:cubicBezTo>
                    <a:pt x="291" y="177"/>
                    <a:pt x="323" y="181"/>
                    <a:pt x="354" y="190"/>
                  </a:cubicBezTo>
                  <a:cubicBezTo>
                    <a:pt x="362" y="191"/>
                    <a:pt x="371" y="192"/>
                    <a:pt x="380" y="192"/>
                  </a:cubicBezTo>
                  <a:cubicBezTo>
                    <a:pt x="400" y="192"/>
                    <a:pt x="420" y="189"/>
                    <a:pt x="440" y="189"/>
                  </a:cubicBezTo>
                  <a:cubicBezTo>
                    <a:pt x="452" y="189"/>
                    <a:pt x="465" y="190"/>
                    <a:pt x="477" y="194"/>
                  </a:cubicBezTo>
                  <a:cubicBezTo>
                    <a:pt x="508" y="203"/>
                    <a:pt x="540" y="212"/>
                    <a:pt x="572" y="212"/>
                  </a:cubicBezTo>
                  <a:cubicBezTo>
                    <a:pt x="598" y="212"/>
                    <a:pt x="623" y="206"/>
                    <a:pt x="649" y="190"/>
                  </a:cubicBezTo>
                  <a:cubicBezTo>
                    <a:pt x="653" y="186"/>
                    <a:pt x="658" y="185"/>
                    <a:pt x="663" y="185"/>
                  </a:cubicBezTo>
                  <a:cubicBezTo>
                    <a:pt x="678" y="185"/>
                    <a:pt x="695" y="195"/>
                    <a:pt x="711" y="198"/>
                  </a:cubicBezTo>
                  <a:cubicBezTo>
                    <a:pt x="724" y="202"/>
                    <a:pt x="738" y="204"/>
                    <a:pt x="752" y="204"/>
                  </a:cubicBezTo>
                  <a:cubicBezTo>
                    <a:pt x="790" y="204"/>
                    <a:pt x="827" y="187"/>
                    <a:pt x="854" y="157"/>
                  </a:cubicBezTo>
                  <a:cubicBezTo>
                    <a:pt x="892" y="191"/>
                    <a:pt x="938" y="208"/>
                    <a:pt x="985" y="208"/>
                  </a:cubicBezTo>
                  <a:cubicBezTo>
                    <a:pt x="995" y="208"/>
                    <a:pt x="1005" y="207"/>
                    <a:pt x="1014" y="206"/>
                  </a:cubicBezTo>
                  <a:cubicBezTo>
                    <a:pt x="1026" y="205"/>
                    <a:pt x="1038" y="205"/>
                    <a:pt x="1050" y="205"/>
                  </a:cubicBezTo>
                  <a:cubicBezTo>
                    <a:pt x="1121" y="205"/>
                    <a:pt x="1194" y="214"/>
                    <a:pt x="1264" y="214"/>
                  </a:cubicBezTo>
                  <a:cubicBezTo>
                    <a:pt x="1367" y="222"/>
                    <a:pt x="1461" y="222"/>
                    <a:pt x="1564" y="222"/>
                  </a:cubicBezTo>
                  <a:cubicBezTo>
                    <a:pt x="1575" y="221"/>
                    <a:pt x="1585" y="221"/>
                    <a:pt x="1595" y="221"/>
                  </a:cubicBezTo>
                  <a:cubicBezTo>
                    <a:pt x="1620" y="221"/>
                    <a:pt x="1643" y="224"/>
                    <a:pt x="1667" y="227"/>
                  </a:cubicBezTo>
                  <a:cubicBezTo>
                    <a:pt x="1689" y="235"/>
                    <a:pt x="1712" y="239"/>
                    <a:pt x="1735" y="239"/>
                  </a:cubicBezTo>
                  <a:cubicBezTo>
                    <a:pt x="1756" y="239"/>
                    <a:pt x="1777" y="236"/>
                    <a:pt x="1798" y="231"/>
                  </a:cubicBezTo>
                  <a:cubicBezTo>
                    <a:pt x="1804" y="229"/>
                    <a:pt x="1810" y="228"/>
                    <a:pt x="1817" y="228"/>
                  </a:cubicBezTo>
                  <a:cubicBezTo>
                    <a:pt x="1829" y="228"/>
                    <a:pt x="1841" y="231"/>
                    <a:pt x="1851" y="239"/>
                  </a:cubicBezTo>
                  <a:cubicBezTo>
                    <a:pt x="1884" y="262"/>
                    <a:pt x="1919" y="267"/>
                    <a:pt x="1953" y="267"/>
                  </a:cubicBezTo>
                  <a:cubicBezTo>
                    <a:pt x="1974" y="267"/>
                    <a:pt x="1995" y="265"/>
                    <a:pt x="2015" y="263"/>
                  </a:cubicBezTo>
                  <a:cubicBezTo>
                    <a:pt x="2106" y="255"/>
                    <a:pt x="2200" y="247"/>
                    <a:pt x="2290" y="239"/>
                  </a:cubicBezTo>
                  <a:cubicBezTo>
                    <a:pt x="2360" y="235"/>
                    <a:pt x="2430" y="222"/>
                    <a:pt x="2500" y="218"/>
                  </a:cubicBezTo>
                  <a:cubicBezTo>
                    <a:pt x="2506" y="218"/>
                    <a:pt x="2512" y="218"/>
                    <a:pt x="2519" y="218"/>
                  </a:cubicBezTo>
                  <a:cubicBezTo>
                    <a:pt x="2562" y="218"/>
                    <a:pt x="2608" y="229"/>
                    <a:pt x="2647" y="247"/>
                  </a:cubicBezTo>
                  <a:cubicBezTo>
                    <a:pt x="2696" y="268"/>
                    <a:pt x="2754" y="276"/>
                    <a:pt x="2811" y="276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85"/>
            <p:cNvSpPr/>
            <p:nvPr/>
          </p:nvSpPr>
          <p:spPr>
            <a:xfrm>
              <a:off x="3196284" y="3683799"/>
              <a:ext cx="175683" cy="15047"/>
            </a:xfrm>
            <a:custGeom>
              <a:avLst/>
              <a:gdLst/>
              <a:ahLst/>
              <a:cxnLst/>
              <a:rect l="l" t="t" r="r" b="b"/>
              <a:pathLst>
                <a:path w="3596" h="308" extrusionOk="0">
                  <a:moveTo>
                    <a:pt x="3558" y="0"/>
                  </a:moveTo>
                  <a:cubicBezTo>
                    <a:pt x="3546" y="0"/>
                    <a:pt x="3534" y="2"/>
                    <a:pt x="3522" y="4"/>
                  </a:cubicBezTo>
                  <a:cubicBezTo>
                    <a:pt x="3464" y="20"/>
                    <a:pt x="3398" y="32"/>
                    <a:pt x="3337" y="36"/>
                  </a:cubicBezTo>
                  <a:cubicBezTo>
                    <a:pt x="3298" y="34"/>
                    <a:pt x="3260" y="33"/>
                    <a:pt x="3222" y="33"/>
                  </a:cubicBezTo>
                  <a:cubicBezTo>
                    <a:pt x="3129" y="33"/>
                    <a:pt x="3036" y="39"/>
                    <a:pt x="2943" y="45"/>
                  </a:cubicBezTo>
                  <a:cubicBezTo>
                    <a:pt x="2906" y="45"/>
                    <a:pt x="2869" y="49"/>
                    <a:pt x="2832" y="57"/>
                  </a:cubicBezTo>
                  <a:cubicBezTo>
                    <a:pt x="2763" y="71"/>
                    <a:pt x="2694" y="76"/>
                    <a:pt x="2624" y="76"/>
                  </a:cubicBezTo>
                  <a:cubicBezTo>
                    <a:pt x="2494" y="76"/>
                    <a:pt x="2364" y="60"/>
                    <a:pt x="2233" y="57"/>
                  </a:cubicBezTo>
                  <a:cubicBezTo>
                    <a:pt x="2134" y="54"/>
                    <a:pt x="2033" y="39"/>
                    <a:pt x="1930" y="39"/>
                  </a:cubicBezTo>
                  <a:cubicBezTo>
                    <a:pt x="1897" y="39"/>
                    <a:pt x="1864" y="41"/>
                    <a:pt x="1831" y="45"/>
                  </a:cubicBezTo>
                  <a:cubicBezTo>
                    <a:pt x="1806" y="49"/>
                    <a:pt x="1781" y="50"/>
                    <a:pt x="1755" y="50"/>
                  </a:cubicBezTo>
                  <a:cubicBezTo>
                    <a:pt x="1720" y="50"/>
                    <a:pt x="1685" y="48"/>
                    <a:pt x="1650" y="48"/>
                  </a:cubicBezTo>
                  <a:cubicBezTo>
                    <a:pt x="1639" y="48"/>
                    <a:pt x="1628" y="48"/>
                    <a:pt x="1618" y="49"/>
                  </a:cubicBezTo>
                  <a:cubicBezTo>
                    <a:pt x="1515" y="57"/>
                    <a:pt x="1412" y="77"/>
                    <a:pt x="1310" y="82"/>
                  </a:cubicBezTo>
                  <a:cubicBezTo>
                    <a:pt x="1203" y="90"/>
                    <a:pt x="1096" y="90"/>
                    <a:pt x="990" y="90"/>
                  </a:cubicBezTo>
                  <a:cubicBezTo>
                    <a:pt x="908" y="90"/>
                    <a:pt x="834" y="77"/>
                    <a:pt x="752" y="77"/>
                  </a:cubicBezTo>
                  <a:cubicBezTo>
                    <a:pt x="698" y="77"/>
                    <a:pt x="641" y="90"/>
                    <a:pt x="584" y="90"/>
                  </a:cubicBezTo>
                  <a:lnTo>
                    <a:pt x="124" y="90"/>
                  </a:lnTo>
                  <a:cubicBezTo>
                    <a:pt x="111" y="90"/>
                    <a:pt x="97" y="89"/>
                    <a:pt x="83" y="89"/>
                  </a:cubicBezTo>
                  <a:cubicBezTo>
                    <a:pt x="54" y="89"/>
                    <a:pt x="23" y="94"/>
                    <a:pt x="1" y="131"/>
                  </a:cubicBezTo>
                  <a:cubicBezTo>
                    <a:pt x="21" y="176"/>
                    <a:pt x="62" y="205"/>
                    <a:pt x="116" y="205"/>
                  </a:cubicBezTo>
                  <a:cubicBezTo>
                    <a:pt x="138" y="205"/>
                    <a:pt x="160" y="206"/>
                    <a:pt x="183" y="206"/>
                  </a:cubicBezTo>
                  <a:cubicBezTo>
                    <a:pt x="194" y="206"/>
                    <a:pt x="206" y="206"/>
                    <a:pt x="218" y="205"/>
                  </a:cubicBezTo>
                  <a:cubicBezTo>
                    <a:pt x="262" y="200"/>
                    <a:pt x="304" y="198"/>
                    <a:pt x="347" y="198"/>
                  </a:cubicBezTo>
                  <a:cubicBezTo>
                    <a:pt x="457" y="198"/>
                    <a:pt x="567" y="210"/>
                    <a:pt x="682" y="213"/>
                  </a:cubicBezTo>
                  <a:cubicBezTo>
                    <a:pt x="842" y="217"/>
                    <a:pt x="1006" y="221"/>
                    <a:pt x="1166" y="221"/>
                  </a:cubicBezTo>
                  <a:cubicBezTo>
                    <a:pt x="1298" y="221"/>
                    <a:pt x="1429" y="213"/>
                    <a:pt x="1560" y="205"/>
                  </a:cubicBezTo>
                  <a:cubicBezTo>
                    <a:pt x="1685" y="189"/>
                    <a:pt x="1810" y="181"/>
                    <a:pt x="1934" y="181"/>
                  </a:cubicBezTo>
                  <a:cubicBezTo>
                    <a:pt x="1978" y="181"/>
                    <a:pt x="2021" y="182"/>
                    <a:pt x="2065" y="184"/>
                  </a:cubicBezTo>
                  <a:cubicBezTo>
                    <a:pt x="2094" y="188"/>
                    <a:pt x="2118" y="192"/>
                    <a:pt x="2147" y="201"/>
                  </a:cubicBezTo>
                  <a:cubicBezTo>
                    <a:pt x="2188" y="213"/>
                    <a:pt x="2225" y="221"/>
                    <a:pt x="2266" y="229"/>
                  </a:cubicBezTo>
                  <a:cubicBezTo>
                    <a:pt x="2300" y="228"/>
                    <a:pt x="2333" y="228"/>
                    <a:pt x="2366" y="228"/>
                  </a:cubicBezTo>
                  <a:cubicBezTo>
                    <a:pt x="2446" y="228"/>
                    <a:pt x="2524" y="230"/>
                    <a:pt x="2602" y="233"/>
                  </a:cubicBezTo>
                  <a:cubicBezTo>
                    <a:pt x="2618" y="232"/>
                    <a:pt x="2633" y="232"/>
                    <a:pt x="2648" y="232"/>
                  </a:cubicBezTo>
                  <a:cubicBezTo>
                    <a:pt x="2693" y="232"/>
                    <a:pt x="2736" y="236"/>
                    <a:pt x="2779" y="246"/>
                  </a:cubicBezTo>
                  <a:cubicBezTo>
                    <a:pt x="2803" y="254"/>
                    <a:pt x="2829" y="258"/>
                    <a:pt x="2855" y="258"/>
                  </a:cubicBezTo>
                  <a:cubicBezTo>
                    <a:pt x="2880" y="258"/>
                    <a:pt x="2906" y="254"/>
                    <a:pt x="2931" y="246"/>
                  </a:cubicBezTo>
                  <a:cubicBezTo>
                    <a:pt x="2943" y="244"/>
                    <a:pt x="2955" y="243"/>
                    <a:pt x="2968" y="243"/>
                  </a:cubicBezTo>
                  <a:cubicBezTo>
                    <a:pt x="2980" y="243"/>
                    <a:pt x="2992" y="244"/>
                    <a:pt x="3005" y="246"/>
                  </a:cubicBezTo>
                  <a:lnTo>
                    <a:pt x="3144" y="246"/>
                  </a:lnTo>
                  <a:cubicBezTo>
                    <a:pt x="3163" y="244"/>
                    <a:pt x="3182" y="244"/>
                    <a:pt x="3201" y="244"/>
                  </a:cubicBezTo>
                  <a:cubicBezTo>
                    <a:pt x="3314" y="244"/>
                    <a:pt x="3428" y="265"/>
                    <a:pt x="3534" y="307"/>
                  </a:cubicBezTo>
                  <a:cubicBezTo>
                    <a:pt x="3554" y="307"/>
                    <a:pt x="3575" y="303"/>
                    <a:pt x="3595" y="299"/>
                  </a:cubicBezTo>
                  <a:lnTo>
                    <a:pt x="3595" y="4"/>
                  </a:lnTo>
                  <a:cubicBezTo>
                    <a:pt x="3583" y="2"/>
                    <a:pt x="3571" y="0"/>
                    <a:pt x="3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85"/>
            <p:cNvSpPr/>
            <p:nvPr/>
          </p:nvSpPr>
          <p:spPr>
            <a:xfrm>
              <a:off x="3172248" y="3659127"/>
              <a:ext cx="10895" cy="4299"/>
            </a:xfrm>
            <a:custGeom>
              <a:avLst/>
              <a:gdLst/>
              <a:ahLst/>
              <a:cxnLst/>
              <a:rect l="l" t="t" r="r" b="b"/>
              <a:pathLst>
                <a:path w="223" h="88" extrusionOk="0">
                  <a:moveTo>
                    <a:pt x="113" y="0"/>
                  </a:moveTo>
                  <a:cubicBezTo>
                    <a:pt x="76" y="0"/>
                    <a:pt x="38" y="9"/>
                    <a:pt x="1" y="49"/>
                  </a:cubicBezTo>
                  <a:cubicBezTo>
                    <a:pt x="17" y="65"/>
                    <a:pt x="25" y="78"/>
                    <a:pt x="33" y="82"/>
                  </a:cubicBezTo>
                  <a:cubicBezTo>
                    <a:pt x="54" y="86"/>
                    <a:pt x="74" y="87"/>
                    <a:pt x="94" y="87"/>
                  </a:cubicBezTo>
                  <a:cubicBezTo>
                    <a:pt x="139" y="87"/>
                    <a:pt x="182" y="78"/>
                    <a:pt x="222" y="61"/>
                  </a:cubicBezTo>
                  <a:cubicBezTo>
                    <a:pt x="193" y="12"/>
                    <a:pt x="193" y="8"/>
                    <a:pt x="173" y="4"/>
                  </a:cubicBezTo>
                  <a:cubicBezTo>
                    <a:pt x="153" y="2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85"/>
            <p:cNvSpPr/>
            <p:nvPr/>
          </p:nvSpPr>
          <p:spPr>
            <a:xfrm>
              <a:off x="3174641" y="3719415"/>
              <a:ext cx="17686" cy="4544"/>
            </a:xfrm>
            <a:custGeom>
              <a:avLst/>
              <a:gdLst/>
              <a:ahLst/>
              <a:cxnLst/>
              <a:rect l="l" t="t" r="r" b="b"/>
              <a:pathLst>
                <a:path w="362" h="93" extrusionOk="0">
                  <a:moveTo>
                    <a:pt x="120" y="1"/>
                  </a:moveTo>
                  <a:cubicBezTo>
                    <a:pt x="88" y="1"/>
                    <a:pt x="57" y="2"/>
                    <a:pt x="25" y="5"/>
                  </a:cubicBezTo>
                  <a:cubicBezTo>
                    <a:pt x="17" y="5"/>
                    <a:pt x="9" y="38"/>
                    <a:pt x="1" y="54"/>
                  </a:cubicBezTo>
                  <a:cubicBezTo>
                    <a:pt x="54" y="82"/>
                    <a:pt x="106" y="92"/>
                    <a:pt x="158" y="92"/>
                  </a:cubicBezTo>
                  <a:cubicBezTo>
                    <a:pt x="223" y="92"/>
                    <a:pt x="289" y="76"/>
                    <a:pt x="362" y="58"/>
                  </a:cubicBezTo>
                  <a:cubicBezTo>
                    <a:pt x="341" y="38"/>
                    <a:pt x="333" y="25"/>
                    <a:pt x="325" y="21"/>
                  </a:cubicBezTo>
                  <a:cubicBezTo>
                    <a:pt x="258" y="7"/>
                    <a:pt x="18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85"/>
            <p:cNvSpPr/>
            <p:nvPr/>
          </p:nvSpPr>
          <p:spPr>
            <a:xfrm>
              <a:off x="3173273" y="3691860"/>
              <a:ext cx="5618" cy="2882"/>
            </a:xfrm>
            <a:custGeom>
              <a:avLst/>
              <a:gdLst/>
              <a:ahLst/>
              <a:cxnLst/>
              <a:rect l="l" t="t" r="r" b="b"/>
              <a:pathLst>
                <a:path w="115" h="59" extrusionOk="0">
                  <a:moveTo>
                    <a:pt x="53" y="0"/>
                  </a:moveTo>
                  <a:cubicBezTo>
                    <a:pt x="34" y="0"/>
                    <a:pt x="16" y="5"/>
                    <a:pt x="0" y="15"/>
                  </a:cubicBezTo>
                  <a:cubicBezTo>
                    <a:pt x="23" y="44"/>
                    <a:pt x="34" y="59"/>
                    <a:pt x="49" y="59"/>
                  </a:cubicBezTo>
                  <a:cubicBezTo>
                    <a:pt x="63" y="59"/>
                    <a:pt x="81" y="45"/>
                    <a:pt x="115" y="19"/>
                  </a:cubicBezTo>
                  <a:cubicBezTo>
                    <a:pt x="96" y="6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85"/>
            <p:cNvSpPr/>
            <p:nvPr/>
          </p:nvSpPr>
          <p:spPr>
            <a:xfrm>
              <a:off x="3151191" y="3720148"/>
              <a:ext cx="13679" cy="3860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148" y="1"/>
                  </a:moveTo>
                  <a:cubicBezTo>
                    <a:pt x="96" y="1"/>
                    <a:pt x="45" y="16"/>
                    <a:pt x="1" y="47"/>
                  </a:cubicBezTo>
                  <a:cubicBezTo>
                    <a:pt x="40" y="68"/>
                    <a:pt x="84" y="78"/>
                    <a:pt x="128" y="78"/>
                  </a:cubicBezTo>
                  <a:cubicBezTo>
                    <a:pt x="180" y="78"/>
                    <a:pt x="233" y="64"/>
                    <a:pt x="280" y="35"/>
                  </a:cubicBezTo>
                  <a:cubicBezTo>
                    <a:pt x="238" y="12"/>
                    <a:pt x="19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85"/>
            <p:cNvSpPr/>
            <p:nvPr/>
          </p:nvSpPr>
          <p:spPr>
            <a:xfrm>
              <a:off x="3200730" y="3717754"/>
              <a:ext cx="97075" cy="8305"/>
            </a:xfrm>
            <a:custGeom>
              <a:avLst/>
              <a:gdLst/>
              <a:ahLst/>
              <a:cxnLst/>
              <a:rect l="l" t="t" r="r" b="b"/>
              <a:pathLst>
                <a:path w="1987" h="170" extrusionOk="0">
                  <a:moveTo>
                    <a:pt x="365" y="1"/>
                  </a:moveTo>
                  <a:cubicBezTo>
                    <a:pt x="271" y="1"/>
                    <a:pt x="174" y="7"/>
                    <a:pt x="78" y="10"/>
                  </a:cubicBezTo>
                  <a:cubicBezTo>
                    <a:pt x="49" y="18"/>
                    <a:pt x="25" y="31"/>
                    <a:pt x="0" y="43"/>
                  </a:cubicBezTo>
                  <a:cubicBezTo>
                    <a:pt x="29" y="80"/>
                    <a:pt x="41" y="109"/>
                    <a:pt x="54" y="109"/>
                  </a:cubicBezTo>
                  <a:cubicBezTo>
                    <a:pt x="95" y="125"/>
                    <a:pt x="140" y="129"/>
                    <a:pt x="189" y="129"/>
                  </a:cubicBezTo>
                  <a:cubicBezTo>
                    <a:pt x="255" y="121"/>
                    <a:pt x="321" y="117"/>
                    <a:pt x="389" y="117"/>
                  </a:cubicBezTo>
                  <a:cubicBezTo>
                    <a:pt x="426" y="117"/>
                    <a:pt x="463" y="118"/>
                    <a:pt x="501" y="121"/>
                  </a:cubicBezTo>
                  <a:cubicBezTo>
                    <a:pt x="677" y="134"/>
                    <a:pt x="853" y="158"/>
                    <a:pt x="1029" y="158"/>
                  </a:cubicBezTo>
                  <a:cubicBezTo>
                    <a:pt x="1070" y="158"/>
                    <a:pt x="1112" y="157"/>
                    <a:pt x="1153" y="154"/>
                  </a:cubicBezTo>
                  <a:cubicBezTo>
                    <a:pt x="1172" y="150"/>
                    <a:pt x="1191" y="148"/>
                    <a:pt x="1211" y="148"/>
                  </a:cubicBezTo>
                  <a:cubicBezTo>
                    <a:pt x="1231" y="148"/>
                    <a:pt x="1252" y="150"/>
                    <a:pt x="1272" y="154"/>
                  </a:cubicBezTo>
                  <a:cubicBezTo>
                    <a:pt x="1352" y="164"/>
                    <a:pt x="1434" y="169"/>
                    <a:pt x="1516" y="169"/>
                  </a:cubicBezTo>
                  <a:cubicBezTo>
                    <a:pt x="1598" y="169"/>
                    <a:pt x="1680" y="164"/>
                    <a:pt x="1760" y="154"/>
                  </a:cubicBezTo>
                  <a:cubicBezTo>
                    <a:pt x="1838" y="146"/>
                    <a:pt x="1912" y="121"/>
                    <a:pt x="1986" y="109"/>
                  </a:cubicBezTo>
                  <a:cubicBezTo>
                    <a:pt x="1960" y="30"/>
                    <a:pt x="1923" y="27"/>
                    <a:pt x="1889" y="27"/>
                  </a:cubicBezTo>
                  <a:cubicBezTo>
                    <a:pt x="1886" y="27"/>
                    <a:pt x="1883" y="27"/>
                    <a:pt x="1879" y="27"/>
                  </a:cubicBezTo>
                  <a:cubicBezTo>
                    <a:pt x="1760" y="31"/>
                    <a:pt x="1646" y="35"/>
                    <a:pt x="1531" y="39"/>
                  </a:cubicBezTo>
                  <a:cubicBezTo>
                    <a:pt x="1524" y="39"/>
                    <a:pt x="1517" y="39"/>
                    <a:pt x="1511" y="39"/>
                  </a:cubicBezTo>
                  <a:cubicBezTo>
                    <a:pt x="1367" y="39"/>
                    <a:pt x="1223" y="11"/>
                    <a:pt x="1079" y="11"/>
                  </a:cubicBezTo>
                  <a:cubicBezTo>
                    <a:pt x="1012" y="11"/>
                    <a:pt x="945" y="17"/>
                    <a:pt x="878" y="35"/>
                  </a:cubicBezTo>
                  <a:lnTo>
                    <a:pt x="862" y="35"/>
                  </a:lnTo>
                  <a:cubicBezTo>
                    <a:pt x="718" y="23"/>
                    <a:pt x="575" y="6"/>
                    <a:pt x="431" y="2"/>
                  </a:cubicBezTo>
                  <a:cubicBezTo>
                    <a:pt x="409" y="1"/>
                    <a:pt x="387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85"/>
            <p:cNvSpPr/>
            <p:nvPr/>
          </p:nvSpPr>
          <p:spPr>
            <a:xfrm>
              <a:off x="3194477" y="3659127"/>
              <a:ext cx="9087" cy="4446"/>
            </a:xfrm>
            <a:custGeom>
              <a:avLst/>
              <a:gdLst/>
              <a:ahLst/>
              <a:cxnLst/>
              <a:rect l="l" t="t" r="r" b="b"/>
              <a:pathLst>
                <a:path w="186" h="91" extrusionOk="0">
                  <a:moveTo>
                    <a:pt x="88" y="0"/>
                  </a:moveTo>
                  <a:cubicBezTo>
                    <a:pt x="62" y="0"/>
                    <a:pt x="34" y="13"/>
                    <a:pt x="1" y="37"/>
                  </a:cubicBezTo>
                  <a:cubicBezTo>
                    <a:pt x="24" y="73"/>
                    <a:pt x="53" y="91"/>
                    <a:pt x="88" y="91"/>
                  </a:cubicBezTo>
                  <a:cubicBezTo>
                    <a:pt x="116" y="91"/>
                    <a:pt x="149" y="79"/>
                    <a:pt x="186" y="57"/>
                  </a:cubicBezTo>
                  <a:cubicBezTo>
                    <a:pt x="150" y="19"/>
                    <a:pt x="12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85"/>
            <p:cNvSpPr/>
            <p:nvPr/>
          </p:nvSpPr>
          <p:spPr>
            <a:xfrm>
              <a:off x="3185487" y="3689955"/>
              <a:ext cx="66394" cy="6986"/>
            </a:xfrm>
            <a:custGeom>
              <a:avLst/>
              <a:gdLst/>
              <a:ahLst/>
              <a:cxnLst/>
              <a:rect l="l" t="t" r="r" b="b"/>
              <a:pathLst>
                <a:path w="1359" h="143" extrusionOk="0">
                  <a:moveTo>
                    <a:pt x="242" y="1"/>
                  </a:moveTo>
                  <a:cubicBezTo>
                    <a:pt x="177" y="1"/>
                    <a:pt x="111" y="9"/>
                    <a:pt x="50" y="21"/>
                  </a:cubicBezTo>
                  <a:cubicBezTo>
                    <a:pt x="37" y="21"/>
                    <a:pt x="25" y="38"/>
                    <a:pt x="0" y="58"/>
                  </a:cubicBezTo>
                  <a:cubicBezTo>
                    <a:pt x="29" y="79"/>
                    <a:pt x="54" y="99"/>
                    <a:pt x="87" y="116"/>
                  </a:cubicBezTo>
                  <a:cubicBezTo>
                    <a:pt x="103" y="124"/>
                    <a:pt x="119" y="124"/>
                    <a:pt x="136" y="124"/>
                  </a:cubicBezTo>
                  <a:cubicBezTo>
                    <a:pt x="222" y="128"/>
                    <a:pt x="304" y="140"/>
                    <a:pt x="386" y="140"/>
                  </a:cubicBezTo>
                  <a:cubicBezTo>
                    <a:pt x="480" y="140"/>
                    <a:pt x="572" y="143"/>
                    <a:pt x="664" y="143"/>
                  </a:cubicBezTo>
                  <a:cubicBezTo>
                    <a:pt x="733" y="143"/>
                    <a:pt x="802" y="141"/>
                    <a:pt x="870" y="136"/>
                  </a:cubicBezTo>
                  <a:cubicBezTo>
                    <a:pt x="936" y="128"/>
                    <a:pt x="1003" y="124"/>
                    <a:pt x="1070" y="124"/>
                  </a:cubicBezTo>
                  <a:cubicBezTo>
                    <a:pt x="1137" y="124"/>
                    <a:pt x="1205" y="128"/>
                    <a:pt x="1272" y="136"/>
                  </a:cubicBezTo>
                  <a:cubicBezTo>
                    <a:pt x="1276" y="137"/>
                    <a:pt x="1279" y="137"/>
                    <a:pt x="1282" y="137"/>
                  </a:cubicBezTo>
                  <a:cubicBezTo>
                    <a:pt x="1308" y="137"/>
                    <a:pt x="1333" y="122"/>
                    <a:pt x="1359" y="79"/>
                  </a:cubicBezTo>
                  <a:cubicBezTo>
                    <a:pt x="1342" y="58"/>
                    <a:pt x="1338" y="33"/>
                    <a:pt x="1326" y="25"/>
                  </a:cubicBezTo>
                  <a:cubicBezTo>
                    <a:pt x="1309" y="19"/>
                    <a:pt x="1292" y="12"/>
                    <a:pt x="1275" y="12"/>
                  </a:cubicBezTo>
                  <a:cubicBezTo>
                    <a:pt x="1272" y="12"/>
                    <a:pt x="1268" y="12"/>
                    <a:pt x="1264" y="13"/>
                  </a:cubicBezTo>
                  <a:cubicBezTo>
                    <a:pt x="1171" y="13"/>
                    <a:pt x="1076" y="15"/>
                    <a:pt x="982" y="15"/>
                  </a:cubicBezTo>
                  <a:cubicBezTo>
                    <a:pt x="935" y="15"/>
                    <a:pt x="888" y="14"/>
                    <a:pt x="842" y="13"/>
                  </a:cubicBezTo>
                  <a:cubicBezTo>
                    <a:pt x="640" y="13"/>
                    <a:pt x="44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85"/>
            <p:cNvSpPr/>
            <p:nvPr/>
          </p:nvSpPr>
          <p:spPr>
            <a:xfrm>
              <a:off x="3120509" y="3747507"/>
              <a:ext cx="43188" cy="6547"/>
            </a:xfrm>
            <a:custGeom>
              <a:avLst/>
              <a:gdLst/>
              <a:ahLst/>
              <a:cxnLst/>
              <a:rect l="l" t="t" r="r" b="b"/>
              <a:pathLst>
                <a:path w="884" h="134" extrusionOk="0">
                  <a:moveTo>
                    <a:pt x="54" y="0"/>
                  </a:moveTo>
                  <a:cubicBezTo>
                    <a:pt x="38" y="0"/>
                    <a:pt x="21" y="21"/>
                    <a:pt x="1" y="33"/>
                  </a:cubicBezTo>
                  <a:cubicBezTo>
                    <a:pt x="29" y="101"/>
                    <a:pt x="59" y="120"/>
                    <a:pt x="90" y="120"/>
                  </a:cubicBezTo>
                  <a:cubicBezTo>
                    <a:pt x="100" y="120"/>
                    <a:pt x="110" y="118"/>
                    <a:pt x="120" y="115"/>
                  </a:cubicBezTo>
                  <a:cubicBezTo>
                    <a:pt x="172" y="104"/>
                    <a:pt x="225" y="98"/>
                    <a:pt x="279" y="98"/>
                  </a:cubicBezTo>
                  <a:cubicBezTo>
                    <a:pt x="322" y="98"/>
                    <a:pt x="367" y="102"/>
                    <a:pt x="411" y="111"/>
                  </a:cubicBezTo>
                  <a:cubicBezTo>
                    <a:pt x="522" y="123"/>
                    <a:pt x="637" y="127"/>
                    <a:pt x="752" y="132"/>
                  </a:cubicBezTo>
                  <a:cubicBezTo>
                    <a:pt x="759" y="133"/>
                    <a:pt x="766" y="133"/>
                    <a:pt x="774" y="133"/>
                  </a:cubicBezTo>
                  <a:cubicBezTo>
                    <a:pt x="815" y="133"/>
                    <a:pt x="855" y="114"/>
                    <a:pt x="883" y="82"/>
                  </a:cubicBezTo>
                  <a:cubicBezTo>
                    <a:pt x="875" y="66"/>
                    <a:pt x="875" y="50"/>
                    <a:pt x="871" y="45"/>
                  </a:cubicBezTo>
                  <a:cubicBezTo>
                    <a:pt x="711" y="7"/>
                    <a:pt x="550" y="1"/>
                    <a:pt x="389" y="1"/>
                  </a:cubicBezTo>
                  <a:cubicBezTo>
                    <a:pt x="319" y="1"/>
                    <a:pt x="248" y="2"/>
                    <a:pt x="178" y="2"/>
                  </a:cubicBezTo>
                  <a:cubicBezTo>
                    <a:pt x="137" y="2"/>
                    <a:pt x="96" y="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85"/>
            <p:cNvSpPr/>
            <p:nvPr/>
          </p:nvSpPr>
          <p:spPr>
            <a:xfrm>
              <a:off x="3302155" y="3690786"/>
              <a:ext cx="42944" cy="5667"/>
            </a:xfrm>
            <a:custGeom>
              <a:avLst/>
              <a:gdLst/>
              <a:ahLst/>
              <a:cxnLst/>
              <a:rect l="l" t="t" r="r" b="b"/>
              <a:pathLst>
                <a:path w="879" h="116" extrusionOk="0">
                  <a:moveTo>
                    <a:pt x="50" y="0"/>
                  </a:moveTo>
                  <a:cubicBezTo>
                    <a:pt x="37" y="0"/>
                    <a:pt x="21" y="16"/>
                    <a:pt x="0" y="29"/>
                  </a:cubicBezTo>
                  <a:cubicBezTo>
                    <a:pt x="26" y="86"/>
                    <a:pt x="59" y="102"/>
                    <a:pt x="92" y="102"/>
                  </a:cubicBezTo>
                  <a:cubicBezTo>
                    <a:pt x="101" y="102"/>
                    <a:pt x="110" y="100"/>
                    <a:pt x="119" y="99"/>
                  </a:cubicBezTo>
                  <a:cubicBezTo>
                    <a:pt x="169" y="88"/>
                    <a:pt x="220" y="83"/>
                    <a:pt x="271" y="83"/>
                  </a:cubicBezTo>
                  <a:cubicBezTo>
                    <a:pt x="317" y="83"/>
                    <a:pt x="362" y="87"/>
                    <a:pt x="407" y="94"/>
                  </a:cubicBezTo>
                  <a:cubicBezTo>
                    <a:pt x="522" y="107"/>
                    <a:pt x="632" y="107"/>
                    <a:pt x="747" y="115"/>
                  </a:cubicBezTo>
                  <a:cubicBezTo>
                    <a:pt x="752" y="115"/>
                    <a:pt x="757" y="116"/>
                    <a:pt x="762" y="116"/>
                  </a:cubicBezTo>
                  <a:cubicBezTo>
                    <a:pt x="806" y="116"/>
                    <a:pt x="849" y="99"/>
                    <a:pt x="879" y="70"/>
                  </a:cubicBezTo>
                  <a:cubicBezTo>
                    <a:pt x="874" y="53"/>
                    <a:pt x="870" y="41"/>
                    <a:pt x="866" y="37"/>
                  </a:cubicBezTo>
                  <a:cubicBezTo>
                    <a:pt x="707" y="6"/>
                    <a:pt x="549" y="1"/>
                    <a:pt x="389" y="1"/>
                  </a:cubicBezTo>
                  <a:cubicBezTo>
                    <a:pt x="325" y="1"/>
                    <a:pt x="261" y="2"/>
                    <a:pt x="197" y="2"/>
                  </a:cubicBezTo>
                  <a:cubicBezTo>
                    <a:pt x="148" y="2"/>
                    <a:pt x="99" y="2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85"/>
            <p:cNvSpPr/>
            <p:nvPr/>
          </p:nvSpPr>
          <p:spPr>
            <a:xfrm>
              <a:off x="3130329" y="3691177"/>
              <a:ext cx="7866" cy="4397"/>
            </a:xfrm>
            <a:custGeom>
              <a:avLst/>
              <a:gdLst/>
              <a:ahLst/>
              <a:cxnLst/>
              <a:rect l="l" t="t" r="r" b="b"/>
              <a:pathLst>
                <a:path w="161" h="90" extrusionOk="0">
                  <a:moveTo>
                    <a:pt x="145" y="0"/>
                  </a:moveTo>
                  <a:cubicBezTo>
                    <a:pt x="104" y="0"/>
                    <a:pt x="63" y="4"/>
                    <a:pt x="21" y="8"/>
                  </a:cubicBezTo>
                  <a:cubicBezTo>
                    <a:pt x="13" y="8"/>
                    <a:pt x="9" y="29"/>
                    <a:pt x="1" y="54"/>
                  </a:cubicBezTo>
                  <a:cubicBezTo>
                    <a:pt x="22" y="77"/>
                    <a:pt x="51" y="90"/>
                    <a:pt x="80" y="90"/>
                  </a:cubicBezTo>
                  <a:cubicBezTo>
                    <a:pt x="104" y="90"/>
                    <a:pt x="127" y="82"/>
                    <a:pt x="149" y="66"/>
                  </a:cubicBezTo>
                  <a:cubicBezTo>
                    <a:pt x="153" y="62"/>
                    <a:pt x="161" y="50"/>
                    <a:pt x="161" y="37"/>
                  </a:cubicBezTo>
                  <a:cubicBezTo>
                    <a:pt x="157" y="25"/>
                    <a:pt x="14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85"/>
            <p:cNvSpPr/>
            <p:nvPr/>
          </p:nvSpPr>
          <p:spPr>
            <a:xfrm>
              <a:off x="3124320" y="3659371"/>
              <a:ext cx="6302" cy="4153"/>
            </a:xfrm>
            <a:custGeom>
              <a:avLst/>
              <a:gdLst/>
              <a:ahLst/>
              <a:cxnLst/>
              <a:rect l="l" t="t" r="r" b="b"/>
              <a:pathLst>
                <a:path w="129" h="85" extrusionOk="0">
                  <a:moveTo>
                    <a:pt x="70" y="0"/>
                  </a:moveTo>
                  <a:cubicBezTo>
                    <a:pt x="48" y="0"/>
                    <a:pt x="25" y="13"/>
                    <a:pt x="1" y="48"/>
                  </a:cubicBezTo>
                  <a:cubicBezTo>
                    <a:pt x="34" y="72"/>
                    <a:pt x="56" y="84"/>
                    <a:pt x="73" y="84"/>
                  </a:cubicBezTo>
                  <a:cubicBezTo>
                    <a:pt x="95" y="84"/>
                    <a:pt x="110" y="65"/>
                    <a:pt x="128" y="23"/>
                  </a:cubicBezTo>
                  <a:cubicBezTo>
                    <a:pt x="109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85"/>
            <p:cNvSpPr/>
            <p:nvPr/>
          </p:nvSpPr>
          <p:spPr>
            <a:xfrm>
              <a:off x="3137951" y="3659616"/>
              <a:ext cx="6498" cy="3273"/>
            </a:xfrm>
            <a:custGeom>
              <a:avLst/>
              <a:gdLst/>
              <a:ahLst/>
              <a:cxnLst/>
              <a:rect l="l" t="t" r="r" b="b"/>
              <a:pathLst>
                <a:path w="133" h="67" extrusionOk="0">
                  <a:moveTo>
                    <a:pt x="60" y="1"/>
                  </a:moveTo>
                  <a:cubicBezTo>
                    <a:pt x="40" y="1"/>
                    <a:pt x="21" y="9"/>
                    <a:pt x="1" y="27"/>
                  </a:cubicBezTo>
                  <a:cubicBezTo>
                    <a:pt x="20" y="55"/>
                    <a:pt x="38" y="67"/>
                    <a:pt x="57" y="67"/>
                  </a:cubicBezTo>
                  <a:cubicBezTo>
                    <a:pt x="80" y="67"/>
                    <a:pt x="103" y="51"/>
                    <a:pt x="132" y="27"/>
                  </a:cubicBezTo>
                  <a:cubicBezTo>
                    <a:pt x="105" y="10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85"/>
            <p:cNvSpPr/>
            <p:nvPr/>
          </p:nvSpPr>
          <p:spPr>
            <a:xfrm>
              <a:off x="3167655" y="3746970"/>
              <a:ext cx="119304" cy="8403"/>
            </a:xfrm>
            <a:custGeom>
              <a:avLst/>
              <a:gdLst/>
              <a:ahLst/>
              <a:cxnLst/>
              <a:rect l="l" t="t" r="r" b="b"/>
              <a:pathLst>
                <a:path w="2442" h="172" extrusionOk="0">
                  <a:moveTo>
                    <a:pt x="2129" y="0"/>
                  </a:moveTo>
                  <a:cubicBezTo>
                    <a:pt x="2077" y="0"/>
                    <a:pt x="2025" y="4"/>
                    <a:pt x="1974" y="11"/>
                  </a:cubicBezTo>
                  <a:cubicBezTo>
                    <a:pt x="1957" y="15"/>
                    <a:pt x="1945" y="20"/>
                    <a:pt x="1929" y="24"/>
                  </a:cubicBezTo>
                  <a:cubicBezTo>
                    <a:pt x="1861" y="14"/>
                    <a:pt x="1791" y="10"/>
                    <a:pt x="1720" y="10"/>
                  </a:cubicBezTo>
                  <a:cubicBezTo>
                    <a:pt x="1697" y="10"/>
                    <a:pt x="1673" y="10"/>
                    <a:pt x="1650" y="11"/>
                  </a:cubicBezTo>
                  <a:cubicBezTo>
                    <a:pt x="1629" y="15"/>
                    <a:pt x="1609" y="16"/>
                    <a:pt x="1589" y="16"/>
                  </a:cubicBezTo>
                  <a:cubicBezTo>
                    <a:pt x="1528" y="16"/>
                    <a:pt x="1467" y="4"/>
                    <a:pt x="1406" y="4"/>
                  </a:cubicBezTo>
                  <a:cubicBezTo>
                    <a:pt x="1365" y="4"/>
                    <a:pt x="1325" y="10"/>
                    <a:pt x="1284" y="28"/>
                  </a:cubicBezTo>
                  <a:cubicBezTo>
                    <a:pt x="1283" y="28"/>
                    <a:pt x="1282" y="29"/>
                    <a:pt x="1281" y="29"/>
                  </a:cubicBezTo>
                  <a:cubicBezTo>
                    <a:pt x="1274" y="29"/>
                    <a:pt x="1267" y="20"/>
                    <a:pt x="1264" y="20"/>
                  </a:cubicBezTo>
                  <a:cubicBezTo>
                    <a:pt x="1211" y="20"/>
                    <a:pt x="1161" y="11"/>
                    <a:pt x="1108" y="11"/>
                  </a:cubicBezTo>
                  <a:cubicBezTo>
                    <a:pt x="990" y="11"/>
                    <a:pt x="872" y="6"/>
                    <a:pt x="756" y="6"/>
                  </a:cubicBezTo>
                  <a:cubicBezTo>
                    <a:pt x="727" y="6"/>
                    <a:pt x="698" y="6"/>
                    <a:pt x="669" y="7"/>
                  </a:cubicBezTo>
                  <a:cubicBezTo>
                    <a:pt x="476" y="11"/>
                    <a:pt x="287" y="24"/>
                    <a:pt x="95" y="36"/>
                  </a:cubicBezTo>
                  <a:cubicBezTo>
                    <a:pt x="89" y="35"/>
                    <a:pt x="84" y="34"/>
                    <a:pt x="78" y="34"/>
                  </a:cubicBezTo>
                  <a:cubicBezTo>
                    <a:pt x="46" y="34"/>
                    <a:pt x="14" y="54"/>
                    <a:pt x="0" y="85"/>
                  </a:cubicBezTo>
                  <a:cubicBezTo>
                    <a:pt x="21" y="106"/>
                    <a:pt x="29" y="122"/>
                    <a:pt x="41" y="126"/>
                  </a:cubicBezTo>
                  <a:cubicBezTo>
                    <a:pt x="74" y="138"/>
                    <a:pt x="111" y="143"/>
                    <a:pt x="144" y="147"/>
                  </a:cubicBezTo>
                  <a:cubicBezTo>
                    <a:pt x="182" y="148"/>
                    <a:pt x="220" y="148"/>
                    <a:pt x="258" y="148"/>
                  </a:cubicBezTo>
                  <a:cubicBezTo>
                    <a:pt x="325" y="148"/>
                    <a:pt x="392" y="147"/>
                    <a:pt x="458" y="147"/>
                  </a:cubicBezTo>
                  <a:cubicBezTo>
                    <a:pt x="519" y="147"/>
                    <a:pt x="580" y="148"/>
                    <a:pt x="640" y="151"/>
                  </a:cubicBezTo>
                  <a:cubicBezTo>
                    <a:pt x="722" y="157"/>
                    <a:pt x="803" y="158"/>
                    <a:pt x="884" y="158"/>
                  </a:cubicBezTo>
                  <a:cubicBezTo>
                    <a:pt x="925" y="158"/>
                    <a:pt x="965" y="158"/>
                    <a:pt x="1006" y="158"/>
                  </a:cubicBezTo>
                  <a:cubicBezTo>
                    <a:pt x="1047" y="158"/>
                    <a:pt x="1088" y="158"/>
                    <a:pt x="1129" y="159"/>
                  </a:cubicBezTo>
                  <a:cubicBezTo>
                    <a:pt x="1207" y="159"/>
                    <a:pt x="1284" y="171"/>
                    <a:pt x="1362" y="171"/>
                  </a:cubicBezTo>
                  <a:cubicBezTo>
                    <a:pt x="1403" y="171"/>
                    <a:pt x="1440" y="167"/>
                    <a:pt x="1477" y="163"/>
                  </a:cubicBezTo>
                  <a:cubicBezTo>
                    <a:pt x="1514" y="155"/>
                    <a:pt x="1547" y="151"/>
                    <a:pt x="1580" y="151"/>
                  </a:cubicBezTo>
                  <a:cubicBezTo>
                    <a:pt x="1666" y="151"/>
                    <a:pt x="1752" y="159"/>
                    <a:pt x="1838" y="159"/>
                  </a:cubicBezTo>
                  <a:cubicBezTo>
                    <a:pt x="1972" y="159"/>
                    <a:pt x="2106" y="133"/>
                    <a:pt x="2242" y="133"/>
                  </a:cubicBezTo>
                  <a:cubicBezTo>
                    <a:pt x="2285" y="133"/>
                    <a:pt x="2328" y="136"/>
                    <a:pt x="2372" y="143"/>
                  </a:cubicBezTo>
                  <a:cubicBezTo>
                    <a:pt x="2375" y="143"/>
                    <a:pt x="2378" y="143"/>
                    <a:pt x="2381" y="143"/>
                  </a:cubicBezTo>
                  <a:cubicBezTo>
                    <a:pt x="2407" y="143"/>
                    <a:pt x="2434" y="127"/>
                    <a:pt x="2442" y="102"/>
                  </a:cubicBezTo>
                  <a:cubicBezTo>
                    <a:pt x="2442" y="48"/>
                    <a:pt x="2425" y="40"/>
                    <a:pt x="2409" y="36"/>
                  </a:cubicBezTo>
                  <a:cubicBezTo>
                    <a:pt x="2316" y="12"/>
                    <a:pt x="2222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85"/>
            <p:cNvSpPr/>
            <p:nvPr/>
          </p:nvSpPr>
          <p:spPr>
            <a:xfrm>
              <a:off x="3157591" y="3773449"/>
              <a:ext cx="9478" cy="6644"/>
            </a:xfrm>
            <a:custGeom>
              <a:avLst/>
              <a:gdLst/>
              <a:ahLst/>
              <a:cxnLst/>
              <a:rect l="l" t="t" r="r" b="b"/>
              <a:pathLst>
                <a:path w="194" h="136" extrusionOk="0">
                  <a:moveTo>
                    <a:pt x="123" y="1"/>
                  </a:moveTo>
                  <a:cubicBezTo>
                    <a:pt x="108" y="1"/>
                    <a:pt x="92" y="4"/>
                    <a:pt x="77" y="4"/>
                  </a:cubicBezTo>
                  <a:cubicBezTo>
                    <a:pt x="72" y="4"/>
                    <a:pt x="67" y="4"/>
                    <a:pt x="63" y="3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40" y="2"/>
                    <a:pt x="24" y="28"/>
                    <a:pt x="1" y="44"/>
                  </a:cubicBezTo>
                  <a:cubicBezTo>
                    <a:pt x="33" y="106"/>
                    <a:pt x="65" y="136"/>
                    <a:pt x="99" y="136"/>
                  </a:cubicBezTo>
                  <a:cubicBezTo>
                    <a:pt x="129" y="136"/>
                    <a:pt x="161" y="111"/>
                    <a:pt x="194" y="64"/>
                  </a:cubicBezTo>
                  <a:cubicBezTo>
                    <a:pt x="175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85"/>
            <p:cNvSpPr/>
            <p:nvPr/>
          </p:nvSpPr>
          <p:spPr>
            <a:xfrm>
              <a:off x="3265659" y="3659665"/>
              <a:ext cx="9673" cy="4104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96" y="1"/>
                  </a:moveTo>
                  <a:cubicBezTo>
                    <a:pt x="73" y="1"/>
                    <a:pt x="51" y="6"/>
                    <a:pt x="29" y="9"/>
                  </a:cubicBezTo>
                  <a:cubicBezTo>
                    <a:pt x="17" y="9"/>
                    <a:pt x="9" y="30"/>
                    <a:pt x="1" y="42"/>
                  </a:cubicBezTo>
                  <a:cubicBezTo>
                    <a:pt x="9" y="59"/>
                    <a:pt x="13" y="75"/>
                    <a:pt x="17" y="75"/>
                  </a:cubicBezTo>
                  <a:cubicBezTo>
                    <a:pt x="46" y="83"/>
                    <a:pt x="79" y="83"/>
                    <a:pt x="111" y="83"/>
                  </a:cubicBezTo>
                  <a:cubicBezTo>
                    <a:pt x="144" y="75"/>
                    <a:pt x="173" y="59"/>
                    <a:pt x="198" y="42"/>
                  </a:cubicBezTo>
                  <a:cubicBezTo>
                    <a:pt x="160" y="9"/>
                    <a:pt x="12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85"/>
            <p:cNvSpPr/>
            <p:nvPr/>
          </p:nvSpPr>
          <p:spPr>
            <a:xfrm>
              <a:off x="3151826" y="3691958"/>
              <a:ext cx="3420" cy="2980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35" y="0"/>
                  </a:moveTo>
                  <a:cubicBezTo>
                    <a:pt x="23" y="0"/>
                    <a:pt x="11" y="6"/>
                    <a:pt x="0" y="25"/>
                  </a:cubicBezTo>
                  <a:cubicBezTo>
                    <a:pt x="17" y="48"/>
                    <a:pt x="26" y="60"/>
                    <a:pt x="35" y="60"/>
                  </a:cubicBezTo>
                  <a:cubicBezTo>
                    <a:pt x="44" y="60"/>
                    <a:pt x="52" y="44"/>
                    <a:pt x="70" y="9"/>
                  </a:cubicBezTo>
                  <a:cubicBezTo>
                    <a:pt x="58" y="5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85"/>
            <p:cNvSpPr/>
            <p:nvPr/>
          </p:nvSpPr>
          <p:spPr>
            <a:xfrm>
              <a:off x="3278313" y="3659127"/>
              <a:ext cx="36299" cy="6351"/>
            </a:xfrm>
            <a:custGeom>
              <a:avLst/>
              <a:gdLst/>
              <a:ahLst/>
              <a:cxnLst/>
              <a:rect l="l" t="t" r="r" b="b"/>
              <a:pathLst>
                <a:path w="743" h="130" extrusionOk="0">
                  <a:moveTo>
                    <a:pt x="540" y="1"/>
                  </a:moveTo>
                  <a:cubicBezTo>
                    <a:pt x="523" y="1"/>
                    <a:pt x="505" y="2"/>
                    <a:pt x="488" y="4"/>
                  </a:cubicBezTo>
                  <a:cubicBezTo>
                    <a:pt x="419" y="12"/>
                    <a:pt x="349" y="20"/>
                    <a:pt x="283" y="20"/>
                  </a:cubicBezTo>
                  <a:cubicBezTo>
                    <a:pt x="214" y="20"/>
                    <a:pt x="148" y="8"/>
                    <a:pt x="82" y="8"/>
                  </a:cubicBezTo>
                  <a:cubicBezTo>
                    <a:pt x="78" y="8"/>
                    <a:pt x="75" y="7"/>
                    <a:pt x="71" y="7"/>
                  </a:cubicBezTo>
                  <a:cubicBezTo>
                    <a:pt x="39" y="7"/>
                    <a:pt x="11" y="24"/>
                    <a:pt x="0" y="53"/>
                  </a:cubicBezTo>
                  <a:cubicBezTo>
                    <a:pt x="17" y="65"/>
                    <a:pt x="29" y="82"/>
                    <a:pt x="41" y="86"/>
                  </a:cubicBezTo>
                  <a:cubicBezTo>
                    <a:pt x="73" y="98"/>
                    <a:pt x="105" y="104"/>
                    <a:pt x="137" y="104"/>
                  </a:cubicBezTo>
                  <a:cubicBezTo>
                    <a:pt x="172" y="104"/>
                    <a:pt x="206" y="97"/>
                    <a:pt x="238" y="82"/>
                  </a:cubicBezTo>
                  <a:cubicBezTo>
                    <a:pt x="257" y="73"/>
                    <a:pt x="276" y="68"/>
                    <a:pt x="295" y="68"/>
                  </a:cubicBezTo>
                  <a:cubicBezTo>
                    <a:pt x="319" y="68"/>
                    <a:pt x="343" y="75"/>
                    <a:pt x="365" y="86"/>
                  </a:cubicBezTo>
                  <a:cubicBezTo>
                    <a:pt x="424" y="115"/>
                    <a:pt x="489" y="130"/>
                    <a:pt x="554" y="130"/>
                  </a:cubicBezTo>
                  <a:cubicBezTo>
                    <a:pt x="580" y="130"/>
                    <a:pt x="606" y="128"/>
                    <a:pt x="632" y="123"/>
                  </a:cubicBezTo>
                  <a:cubicBezTo>
                    <a:pt x="673" y="119"/>
                    <a:pt x="714" y="98"/>
                    <a:pt x="743" y="65"/>
                  </a:cubicBezTo>
                  <a:cubicBezTo>
                    <a:pt x="718" y="45"/>
                    <a:pt x="706" y="24"/>
                    <a:pt x="694" y="24"/>
                  </a:cubicBezTo>
                  <a:cubicBezTo>
                    <a:pt x="642" y="9"/>
                    <a:pt x="590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85"/>
            <p:cNvSpPr/>
            <p:nvPr/>
          </p:nvSpPr>
          <p:spPr>
            <a:xfrm>
              <a:off x="3099697" y="3798122"/>
              <a:ext cx="32489" cy="10015"/>
            </a:xfrm>
            <a:custGeom>
              <a:avLst/>
              <a:gdLst/>
              <a:ahLst/>
              <a:cxnLst/>
              <a:rect l="l" t="t" r="r" b="b"/>
              <a:pathLst>
                <a:path w="665" h="205" extrusionOk="0">
                  <a:moveTo>
                    <a:pt x="118" y="1"/>
                  </a:moveTo>
                  <a:cubicBezTo>
                    <a:pt x="97" y="1"/>
                    <a:pt x="75" y="2"/>
                    <a:pt x="53" y="2"/>
                  </a:cubicBezTo>
                  <a:cubicBezTo>
                    <a:pt x="29" y="2"/>
                    <a:pt x="8" y="23"/>
                    <a:pt x="4" y="84"/>
                  </a:cubicBezTo>
                  <a:cubicBezTo>
                    <a:pt x="0" y="146"/>
                    <a:pt x="21" y="175"/>
                    <a:pt x="45" y="187"/>
                  </a:cubicBezTo>
                  <a:cubicBezTo>
                    <a:pt x="58" y="191"/>
                    <a:pt x="70" y="195"/>
                    <a:pt x="78" y="199"/>
                  </a:cubicBezTo>
                  <a:cubicBezTo>
                    <a:pt x="94" y="203"/>
                    <a:pt x="110" y="205"/>
                    <a:pt x="126" y="205"/>
                  </a:cubicBezTo>
                  <a:cubicBezTo>
                    <a:pt x="172" y="205"/>
                    <a:pt x="218" y="192"/>
                    <a:pt x="263" y="192"/>
                  </a:cubicBezTo>
                  <a:cubicBezTo>
                    <a:pt x="281" y="192"/>
                    <a:pt x="298" y="194"/>
                    <a:pt x="316" y="199"/>
                  </a:cubicBezTo>
                  <a:lnTo>
                    <a:pt x="324" y="199"/>
                  </a:lnTo>
                  <a:cubicBezTo>
                    <a:pt x="359" y="180"/>
                    <a:pt x="396" y="170"/>
                    <a:pt x="432" y="170"/>
                  </a:cubicBezTo>
                  <a:cubicBezTo>
                    <a:pt x="457" y="170"/>
                    <a:pt x="482" y="175"/>
                    <a:pt x="505" y="183"/>
                  </a:cubicBezTo>
                  <a:cubicBezTo>
                    <a:pt x="516" y="187"/>
                    <a:pt x="528" y="189"/>
                    <a:pt x="540" y="189"/>
                  </a:cubicBezTo>
                  <a:cubicBezTo>
                    <a:pt x="580" y="189"/>
                    <a:pt x="621" y="167"/>
                    <a:pt x="665" y="117"/>
                  </a:cubicBezTo>
                  <a:cubicBezTo>
                    <a:pt x="644" y="89"/>
                    <a:pt x="632" y="64"/>
                    <a:pt x="620" y="60"/>
                  </a:cubicBezTo>
                  <a:cubicBezTo>
                    <a:pt x="562" y="43"/>
                    <a:pt x="505" y="35"/>
                    <a:pt x="447" y="27"/>
                  </a:cubicBezTo>
                  <a:cubicBezTo>
                    <a:pt x="349" y="19"/>
                    <a:pt x="250" y="11"/>
                    <a:pt x="148" y="2"/>
                  </a:cubicBezTo>
                  <a:cubicBezTo>
                    <a:pt x="138" y="1"/>
                    <a:pt x="12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85"/>
            <p:cNvSpPr/>
            <p:nvPr/>
          </p:nvSpPr>
          <p:spPr>
            <a:xfrm>
              <a:off x="3110299" y="3748093"/>
              <a:ext cx="6889" cy="4837"/>
            </a:xfrm>
            <a:custGeom>
              <a:avLst/>
              <a:gdLst/>
              <a:ahLst/>
              <a:cxnLst/>
              <a:rect l="l" t="t" r="r" b="b"/>
              <a:pathLst>
                <a:path w="141" h="99" extrusionOk="0">
                  <a:moveTo>
                    <a:pt x="55" y="1"/>
                  </a:moveTo>
                  <a:cubicBezTo>
                    <a:pt x="35" y="1"/>
                    <a:pt x="16" y="12"/>
                    <a:pt x="1" y="54"/>
                  </a:cubicBezTo>
                  <a:cubicBezTo>
                    <a:pt x="35" y="84"/>
                    <a:pt x="52" y="99"/>
                    <a:pt x="70" y="99"/>
                  </a:cubicBezTo>
                  <a:cubicBezTo>
                    <a:pt x="87" y="99"/>
                    <a:pt x="105" y="87"/>
                    <a:pt x="140" y="66"/>
                  </a:cubicBezTo>
                  <a:cubicBezTo>
                    <a:pt x="128" y="46"/>
                    <a:pt x="120" y="17"/>
                    <a:pt x="107" y="13"/>
                  </a:cubicBezTo>
                  <a:cubicBezTo>
                    <a:pt x="90" y="9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85"/>
            <p:cNvSpPr/>
            <p:nvPr/>
          </p:nvSpPr>
          <p:spPr>
            <a:xfrm>
              <a:off x="3129743" y="3772814"/>
              <a:ext cx="25111" cy="7621"/>
            </a:xfrm>
            <a:custGeom>
              <a:avLst/>
              <a:gdLst/>
              <a:ahLst/>
              <a:cxnLst/>
              <a:rect l="l" t="t" r="r" b="b"/>
              <a:pathLst>
                <a:path w="514" h="156" extrusionOk="0">
                  <a:moveTo>
                    <a:pt x="263" y="0"/>
                  </a:moveTo>
                  <a:cubicBezTo>
                    <a:pt x="192" y="0"/>
                    <a:pt x="122" y="8"/>
                    <a:pt x="50" y="12"/>
                  </a:cubicBezTo>
                  <a:cubicBezTo>
                    <a:pt x="38" y="12"/>
                    <a:pt x="25" y="53"/>
                    <a:pt x="1" y="90"/>
                  </a:cubicBezTo>
                  <a:cubicBezTo>
                    <a:pt x="38" y="110"/>
                    <a:pt x="79" y="127"/>
                    <a:pt x="120" y="139"/>
                  </a:cubicBezTo>
                  <a:cubicBezTo>
                    <a:pt x="214" y="147"/>
                    <a:pt x="308" y="151"/>
                    <a:pt x="403" y="155"/>
                  </a:cubicBezTo>
                  <a:cubicBezTo>
                    <a:pt x="406" y="155"/>
                    <a:pt x="410" y="155"/>
                    <a:pt x="413" y="155"/>
                  </a:cubicBezTo>
                  <a:cubicBezTo>
                    <a:pt x="451" y="155"/>
                    <a:pt x="487" y="152"/>
                    <a:pt x="514" y="73"/>
                  </a:cubicBezTo>
                  <a:cubicBezTo>
                    <a:pt x="497" y="61"/>
                    <a:pt x="489" y="36"/>
                    <a:pt x="473" y="32"/>
                  </a:cubicBezTo>
                  <a:cubicBezTo>
                    <a:pt x="403" y="8"/>
                    <a:pt x="33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85"/>
            <p:cNvSpPr/>
            <p:nvPr/>
          </p:nvSpPr>
          <p:spPr>
            <a:xfrm>
              <a:off x="3087630" y="3747751"/>
              <a:ext cx="7866" cy="6253"/>
            </a:xfrm>
            <a:custGeom>
              <a:avLst/>
              <a:gdLst/>
              <a:ahLst/>
              <a:cxnLst/>
              <a:rect l="l" t="t" r="r" b="b"/>
              <a:pathLst>
                <a:path w="161" h="128" extrusionOk="0">
                  <a:moveTo>
                    <a:pt x="76" y="1"/>
                  </a:moveTo>
                  <a:cubicBezTo>
                    <a:pt x="68" y="1"/>
                    <a:pt x="61" y="2"/>
                    <a:pt x="54" y="4"/>
                  </a:cubicBezTo>
                  <a:cubicBezTo>
                    <a:pt x="30" y="4"/>
                    <a:pt x="5" y="12"/>
                    <a:pt x="1" y="65"/>
                  </a:cubicBezTo>
                  <a:cubicBezTo>
                    <a:pt x="36" y="107"/>
                    <a:pt x="57" y="127"/>
                    <a:pt x="79" y="127"/>
                  </a:cubicBezTo>
                  <a:cubicBezTo>
                    <a:pt x="100" y="127"/>
                    <a:pt x="123" y="108"/>
                    <a:pt x="161" y="69"/>
                  </a:cubicBezTo>
                  <a:cubicBezTo>
                    <a:pt x="151" y="28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85"/>
            <p:cNvSpPr/>
            <p:nvPr/>
          </p:nvSpPr>
          <p:spPr>
            <a:xfrm>
              <a:off x="3087239" y="3773059"/>
              <a:ext cx="38742" cy="7621"/>
            </a:xfrm>
            <a:custGeom>
              <a:avLst/>
              <a:gdLst/>
              <a:ahLst/>
              <a:cxnLst/>
              <a:rect l="l" t="t" r="r" b="b"/>
              <a:pathLst>
                <a:path w="793" h="156" extrusionOk="0">
                  <a:moveTo>
                    <a:pt x="492" y="1"/>
                  </a:moveTo>
                  <a:cubicBezTo>
                    <a:pt x="461" y="1"/>
                    <a:pt x="430" y="1"/>
                    <a:pt x="399" y="3"/>
                  </a:cubicBezTo>
                  <a:cubicBezTo>
                    <a:pt x="284" y="7"/>
                    <a:pt x="169" y="19"/>
                    <a:pt x="54" y="31"/>
                  </a:cubicBezTo>
                  <a:cubicBezTo>
                    <a:pt x="34" y="35"/>
                    <a:pt x="17" y="44"/>
                    <a:pt x="1" y="56"/>
                  </a:cubicBezTo>
                  <a:cubicBezTo>
                    <a:pt x="25" y="134"/>
                    <a:pt x="54" y="134"/>
                    <a:pt x="87" y="134"/>
                  </a:cubicBezTo>
                  <a:cubicBezTo>
                    <a:pt x="263" y="142"/>
                    <a:pt x="444" y="154"/>
                    <a:pt x="620" y="154"/>
                  </a:cubicBezTo>
                  <a:cubicBezTo>
                    <a:pt x="627" y="155"/>
                    <a:pt x="635" y="156"/>
                    <a:pt x="642" y="156"/>
                  </a:cubicBezTo>
                  <a:cubicBezTo>
                    <a:pt x="703" y="156"/>
                    <a:pt x="760" y="124"/>
                    <a:pt x="793" y="72"/>
                  </a:cubicBezTo>
                  <a:cubicBezTo>
                    <a:pt x="773" y="30"/>
                    <a:pt x="733" y="2"/>
                    <a:pt x="687" y="2"/>
                  </a:cubicBezTo>
                  <a:cubicBezTo>
                    <a:pt x="684" y="2"/>
                    <a:pt x="681" y="2"/>
                    <a:pt x="678" y="3"/>
                  </a:cubicBezTo>
                  <a:cubicBezTo>
                    <a:pt x="615" y="3"/>
                    <a:pt x="55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85"/>
            <p:cNvSpPr/>
            <p:nvPr/>
          </p:nvSpPr>
          <p:spPr>
            <a:xfrm>
              <a:off x="3135948" y="3799196"/>
              <a:ext cx="36348" cy="7182"/>
            </a:xfrm>
            <a:custGeom>
              <a:avLst/>
              <a:gdLst/>
              <a:ahLst/>
              <a:cxnLst/>
              <a:rect l="l" t="t" r="r" b="b"/>
              <a:pathLst>
                <a:path w="744" h="147" extrusionOk="0">
                  <a:moveTo>
                    <a:pt x="73" y="1"/>
                  </a:moveTo>
                  <a:cubicBezTo>
                    <a:pt x="47" y="1"/>
                    <a:pt x="21" y="6"/>
                    <a:pt x="1" y="67"/>
                  </a:cubicBezTo>
                  <a:cubicBezTo>
                    <a:pt x="21" y="118"/>
                    <a:pt x="48" y="144"/>
                    <a:pt x="75" y="144"/>
                  </a:cubicBezTo>
                  <a:cubicBezTo>
                    <a:pt x="80" y="144"/>
                    <a:pt x="86" y="143"/>
                    <a:pt x="91" y="140"/>
                  </a:cubicBezTo>
                  <a:cubicBezTo>
                    <a:pt x="106" y="136"/>
                    <a:pt x="121" y="134"/>
                    <a:pt x="136" y="134"/>
                  </a:cubicBezTo>
                  <a:cubicBezTo>
                    <a:pt x="173" y="134"/>
                    <a:pt x="209" y="145"/>
                    <a:pt x="247" y="145"/>
                  </a:cubicBezTo>
                  <a:lnTo>
                    <a:pt x="633" y="145"/>
                  </a:lnTo>
                  <a:cubicBezTo>
                    <a:pt x="639" y="146"/>
                    <a:pt x="644" y="146"/>
                    <a:pt x="650" y="146"/>
                  </a:cubicBezTo>
                  <a:cubicBezTo>
                    <a:pt x="689" y="146"/>
                    <a:pt x="726" y="123"/>
                    <a:pt x="744" y="87"/>
                  </a:cubicBezTo>
                  <a:cubicBezTo>
                    <a:pt x="715" y="5"/>
                    <a:pt x="670" y="9"/>
                    <a:pt x="633" y="5"/>
                  </a:cubicBezTo>
                  <a:cubicBezTo>
                    <a:pt x="452" y="5"/>
                    <a:pt x="272" y="1"/>
                    <a:pt x="91" y="1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85"/>
            <p:cNvSpPr/>
            <p:nvPr/>
          </p:nvSpPr>
          <p:spPr>
            <a:xfrm>
              <a:off x="3280121" y="3690932"/>
              <a:ext cx="16855" cy="5911"/>
            </a:xfrm>
            <a:custGeom>
              <a:avLst/>
              <a:gdLst/>
              <a:ahLst/>
              <a:cxnLst/>
              <a:rect l="l" t="t" r="r" b="b"/>
              <a:pathLst>
                <a:path w="345" h="121" extrusionOk="0">
                  <a:moveTo>
                    <a:pt x="151" y="1"/>
                  </a:moveTo>
                  <a:cubicBezTo>
                    <a:pt x="116" y="1"/>
                    <a:pt x="80" y="4"/>
                    <a:pt x="45" y="9"/>
                  </a:cubicBezTo>
                  <a:cubicBezTo>
                    <a:pt x="29" y="9"/>
                    <a:pt x="17" y="38"/>
                    <a:pt x="0" y="63"/>
                  </a:cubicBezTo>
                  <a:cubicBezTo>
                    <a:pt x="17" y="79"/>
                    <a:pt x="29" y="96"/>
                    <a:pt x="41" y="96"/>
                  </a:cubicBezTo>
                  <a:cubicBezTo>
                    <a:pt x="111" y="108"/>
                    <a:pt x="185" y="116"/>
                    <a:pt x="259" y="120"/>
                  </a:cubicBezTo>
                  <a:cubicBezTo>
                    <a:pt x="287" y="120"/>
                    <a:pt x="316" y="108"/>
                    <a:pt x="345" y="26"/>
                  </a:cubicBezTo>
                  <a:cubicBezTo>
                    <a:pt x="281" y="10"/>
                    <a:pt x="21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85"/>
            <p:cNvSpPr/>
            <p:nvPr/>
          </p:nvSpPr>
          <p:spPr>
            <a:xfrm>
              <a:off x="3091880" y="3799099"/>
              <a:ext cx="5423" cy="7524"/>
            </a:xfrm>
            <a:custGeom>
              <a:avLst/>
              <a:gdLst/>
              <a:ahLst/>
              <a:cxnLst/>
              <a:rect l="l" t="t" r="r" b="b"/>
              <a:pathLst>
                <a:path w="111" h="154" extrusionOk="0">
                  <a:moveTo>
                    <a:pt x="52" y="1"/>
                  </a:moveTo>
                  <a:cubicBezTo>
                    <a:pt x="38" y="1"/>
                    <a:pt x="24" y="20"/>
                    <a:pt x="0" y="56"/>
                  </a:cubicBezTo>
                  <a:cubicBezTo>
                    <a:pt x="23" y="123"/>
                    <a:pt x="36" y="154"/>
                    <a:pt x="54" y="154"/>
                  </a:cubicBezTo>
                  <a:cubicBezTo>
                    <a:pt x="67" y="154"/>
                    <a:pt x="84" y="135"/>
                    <a:pt x="111" y="101"/>
                  </a:cubicBezTo>
                  <a:cubicBezTo>
                    <a:pt x="83" y="32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85"/>
            <p:cNvSpPr/>
            <p:nvPr/>
          </p:nvSpPr>
          <p:spPr>
            <a:xfrm>
              <a:off x="3169658" y="3773205"/>
              <a:ext cx="25111" cy="7279"/>
            </a:xfrm>
            <a:custGeom>
              <a:avLst/>
              <a:gdLst/>
              <a:ahLst/>
              <a:cxnLst/>
              <a:rect l="l" t="t" r="r" b="b"/>
              <a:pathLst>
                <a:path w="514" h="149" extrusionOk="0">
                  <a:moveTo>
                    <a:pt x="123" y="1"/>
                  </a:moveTo>
                  <a:cubicBezTo>
                    <a:pt x="103" y="1"/>
                    <a:pt x="82" y="2"/>
                    <a:pt x="62" y="4"/>
                  </a:cubicBezTo>
                  <a:cubicBezTo>
                    <a:pt x="45" y="4"/>
                    <a:pt x="29" y="28"/>
                    <a:pt x="0" y="49"/>
                  </a:cubicBezTo>
                  <a:cubicBezTo>
                    <a:pt x="29" y="124"/>
                    <a:pt x="57" y="149"/>
                    <a:pt x="94" y="149"/>
                  </a:cubicBezTo>
                  <a:cubicBezTo>
                    <a:pt x="99" y="149"/>
                    <a:pt x="105" y="148"/>
                    <a:pt x="111" y="147"/>
                  </a:cubicBezTo>
                  <a:cubicBezTo>
                    <a:pt x="173" y="139"/>
                    <a:pt x="236" y="120"/>
                    <a:pt x="299" y="120"/>
                  </a:cubicBezTo>
                  <a:cubicBezTo>
                    <a:pt x="332" y="120"/>
                    <a:pt x="365" y="125"/>
                    <a:pt x="398" y="139"/>
                  </a:cubicBezTo>
                  <a:cubicBezTo>
                    <a:pt x="408" y="144"/>
                    <a:pt x="418" y="146"/>
                    <a:pt x="428" y="146"/>
                  </a:cubicBezTo>
                  <a:cubicBezTo>
                    <a:pt x="461" y="146"/>
                    <a:pt x="494" y="120"/>
                    <a:pt x="513" y="57"/>
                  </a:cubicBezTo>
                  <a:cubicBezTo>
                    <a:pt x="489" y="30"/>
                    <a:pt x="457" y="14"/>
                    <a:pt x="423" y="14"/>
                  </a:cubicBezTo>
                  <a:cubicBezTo>
                    <a:pt x="416" y="14"/>
                    <a:pt x="409" y="15"/>
                    <a:pt x="402" y="16"/>
                  </a:cubicBezTo>
                  <a:cubicBezTo>
                    <a:pt x="328" y="16"/>
                    <a:pt x="255" y="8"/>
                    <a:pt x="185" y="4"/>
                  </a:cubicBezTo>
                  <a:cubicBezTo>
                    <a:pt x="164" y="2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85"/>
            <p:cNvSpPr/>
            <p:nvPr/>
          </p:nvSpPr>
          <p:spPr>
            <a:xfrm>
              <a:off x="3249830" y="3771935"/>
              <a:ext cx="94046" cy="8892"/>
            </a:xfrm>
            <a:custGeom>
              <a:avLst/>
              <a:gdLst/>
              <a:ahLst/>
              <a:cxnLst/>
              <a:rect l="l" t="t" r="r" b="b"/>
              <a:pathLst>
                <a:path w="1925" h="182" extrusionOk="0">
                  <a:moveTo>
                    <a:pt x="206" y="1"/>
                  </a:moveTo>
                  <a:cubicBezTo>
                    <a:pt x="148" y="1"/>
                    <a:pt x="95" y="9"/>
                    <a:pt x="46" y="26"/>
                  </a:cubicBezTo>
                  <a:cubicBezTo>
                    <a:pt x="21" y="38"/>
                    <a:pt x="0" y="67"/>
                    <a:pt x="0" y="95"/>
                  </a:cubicBezTo>
                  <a:cubicBezTo>
                    <a:pt x="0" y="120"/>
                    <a:pt x="33" y="149"/>
                    <a:pt x="50" y="169"/>
                  </a:cubicBezTo>
                  <a:cubicBezTo>
                    <a:pt x="58" y="173"/>
                    <a:pt x="70" y="173"/>
                    <a:pt x="83" y="173"/>
                  </a:cubicBezTo>
                  <a:cubicBezTo>
                    <a:pt x="143" y="173"/>
                    <a:pt x="205" y="177"/>
                    <a:pt x="266" y="177"/>
                  </a:cubicBezTo>
                  <a:cubicBezTo>
                    <a:pt x="297" y="177"/>
                    <a:pt x="327" y="176"/>
                    <a:pt x="357" y="173"/>
                  </a:cubicBezTo>
                  <a:cubicBezTo>
                    <a:pt x="389" y="171"/>
                    <a:pt x="421" y="170"/>
                    <a:pt x="453" y="170"/>
                  </a:cubicBezTo>
                  <a:cubicBezTo>
                    <a:pt x="556" y="170"/>
                    <a:pt x="660" y="179"/>
                    <a:pt x="764" y="179"/>
                  </a:cubicBezTo>
                  <a:cubicBezTo>
                    <a:pt x="819" y="179"/>
                    <a:pt x="873" y="176"/>
                    <a:pt x="928" y="169"/>
                  </a:cubicBezTo>
                  <a:cubicBezTo>
                    <a:pt x="1000" y="162"/>
                    <a:pt x="1072" y="159"/>
                    <a:pt x="1145" y="159"/>
                  </a:cubicBezTo>
                  <a:cubicBezTo>
                    <a:pt x="1204" y="159"/>
                    <a:pt x="1263" y="161"/>
                    <a:pt x="1322" y="165"/>
                  </a:cubicBezTo>
                  <a:cubicBezTo>
                    <a:pt x="1392" y="169"/>
                    <a:pt x="1428" y="177"/>
                    <a:pt x="1469" y="177"/>
                  </a:cubicBezTo>
                  <a:cubicBezTo>
                    <a:pt x="1597" y="177"/>
                    <a:pt x="1724" y="177"/>
                    <a:pt x="1851" y="181"/>
                  </a:cubicBezTo>
                  <a:cubicBezTo>
                    <a:pt x="1888" y="181"/>
                    <a:pt x="1925" y="161"/>
                    <a:pt x="1921" y="116"/>
                  </a:cubicBezTo>
                  <a:cubicBezTo>
                    <a:pt x="1917" y="83"/>
                    <a:pt x="1880" y="54"/>
                    <a:pt x="1855" y="34"/>
                  </a:cubicBezTo>
                  <a:cubicBezTo>
                    <a:pt x="1851" y="31"/>
                    <a:pt x="1846" y="30"/>
                    <a:pt x="1839" y="30"/>
                  </a:cubicBezTo>
                  <a:cubicBezTo>
                    <a:pt x="1827" y="30"/>
                    <a:pt x="1811" y="34"/>
                    <a:pt x="1798" y="34"/>
                  </a:cubicBezTo>
                  <a:cubicBezTo>
                    <a:pt x="1679" y="30"/>
                    <a:pt x="1556" y="30"/>
                    <a:pt x="1437" y="21"/>
                  </a:cubicBezTo>
                  <a:cubicBezTo>
                    <a:pt x="1327" y="10"/>
                    <a:pt x="1220" y="5"/>
                    <a:pt x="1111" y="5"/>
                  </a:cubicBezTo>
                  <a:cubicBezTo>
                    <a:pt x="1057" y="5"/>
                    <a:pt x="1003" y="6"/>
                    <a:pt x="948" y="9"/>
                  </a:cubicBezTo>
                  <a:cubicBezTo>
                    <a:pt x="914" y="12"/>
                    <a:pt x="880" y="13"/>
                    <a:pt x="846" y="13"/>
                  </a:cubicBezTo>
                  <a:cubicBezTo>
                    <a:pt x="777" y="13"/>
                    <a:pt x="709" y="9"/>
                    <a:pt x="641" y="9"/>
                  </a:cubicBezTo>
                  <a:cubicBezTo>
                    <a:pt x="493" y="5"/>
                    <a:pt x="3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85"/>
            <p:cNvSpPr/>
            <p:nvPr/>
          </p:nvSpPr>
          <p:spPr>
            <a:xfrm>
              <a:off x="3108686" y="3719366"/>
              <a:ext cx="18516" cy="4397"/>
            </a:xfrm>
            <a:custGeom>
              <a:avLst/>
              <a:gdLst/>
              <a:ahLst/>
              <a:cxnLst/>
              <a:rect l="l" t="t" r="r" b="b"/>
              <a:pathLst>
                <a:path w="379" h="90" extrusionOk="0">
                  <a:moveTo>
                    <a:pt x="98" y="1"/>
                  </a:moveTo>
                  <a:cubicBezTo>
                    <a:pt x="74" y="1"/>
                    <a:pt x="55" y="2"/>
                    <a:pt x="46" y="6"/>
                  </a:cubicBezTo>
                  <a:cubicBezTo>
                    <a:pt x="34" y="10"/>
                    <a:pt x="21" y="35"/>
                    <a:pt x="1" y="51"/>
                  </a:cubicBezTo>
                  <a:cubicBezTo>
                    <a:pt x="38" y="76"/>
                    <a:pt x="89" y="90"/>
                    <a:pt x="150" y="90"/>
                  </a:cubicBezTo>
                  <a:cubicBezTo>
                    <a:pt x="218" y="90"/>
                    <a:pt x="296" y="73"/>
                    <a:pt x="378" y="39"/>
                  </a:cubicBezTo>
                  <a:cubicBezTo>
                    <a:pt x="331" y="20"/>
                    <a:pt x="18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85"/>
            <p:cNvSpPr/>
            <p:nvPr/>
          </p:nvSpPr>
          <p:spPr>
            <a:xfrm>
              <a:off x="3242990" y="3773694"/>
              <a:ext cx="4885" cy="5814"/>
            </a:xfrm>
            <a:custGeom>
              <a:avLst/>
              <a:gdLst/>
              <a:ahLst/>
              <a:cxnLst/>
              <a:rect l="l" t="t" r="r" b="b"/>
              <a:pathLst>
                <a:path w="100" h="119" extrusionOk="0">
                  <a:moveTo>
                    <a:pt x="45" y="1"/>
                  </a:moveTo>
                  <a:cubicBezTo>
                    <a:pt x="33" y="1"/>
                    <a:pt x="22" y="9"/>
                    <a:pt x="9" y="26"/>
                  </a:cubicBezTo>
                  <a:cubicBezTo>
                    <a:pt x="1" y="47"/>
                    <a:pt x="1" y="72"/>
                    <a:pt x="9" y="96"/>
                  </a:cubicBezTo>
                  <a:cubicBezTo>
                    <a:pt x="21" y="111"/>
                    <a:pt x="33" y="119"/>
                    <a:pt x="44" y="119"/>
                  </a:cubicBezTo>
                  <a:cubicBezTo>
                    <a:pt x="63" y="119"/>
                    <a:pt x="81" y="98"/>
                    <a:pt x="99" y="59"/>
                  </a:cubicBezTo>
                  <a:cubicBezTo>
                    <a:pt x="79" y="22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85"/>
            <p:cNvSpPr/>
            <p:nvPr/>
          </p:nvSpPr>
          <p:spPr>
            <a:xfrm>
              <a:off x="3175032" y="3800027"/>
              <a:ext cx="45582" cy="7475"/>
            </a:xfrm>
            <a:custGeom>
              <a:avLst/>
              <a:gdLst/>
              <a:ahLst/>
              <a:cxnLst/>
              <a:rect l="l" t="t" r="r" b="b"/>
              <a:pathLst>
                <a:path w="933" h="153" extrusionOk="0">
                  <a:moveTo>
                    <a:pt x="79" y="0"/>
                  </a:moveTo>
                  <a:cubicBezTo>
                    <a:pt x="58" y="0"/>
                    <a:pt x="38" y="21"/>
                    <a:pt x="1" y="41"/>
                  </a:cubicBezTo>
                  <a:cubicBezTo>
                    <a:pt x="63" y="132"/>
                    <a:pt x="63" y="132"/>
                    <a:pt x="108" y="132"/>
                  </a:cubicBezTo>
                  <a:lnTo>
                    <a:pt x="292" y="132"/>
                  </a:lnTo>
                  <a:cubicBezTo>
                    <a:pt x="366" y="136"/>
                    <a:pt x="444" y="152"/>
                    <a:pt x="522" y="152"/>
                  </a:cubicBezTo>
                  <a:cubicBezTo>
                    <a:pt x="625" y="152"/>
                    <a:pt x="727" y="144"/>
                    <a:pt x="830" y="140"/>
                  </a:cubicBezTo>
                  <a:cubicBezTo>
                    <a:pt x="835" y="140"/>
                    <a:pt x="840" y="140"/>
                    <a:pt x="846" y="140"/>
                  </a:cubicBezTo>
                  <a:cubicBezTo>
                    <a:pt x="877" y="140"/>
                    <a:pt x="908" y="134"/>
                    <a:pt x="932" y="50"/>
                  </a:cubicBezTo>
                  <a:cubicBezTo>
                    <a:pt x="895" y="29"/>
                    <a:pt x="854" y="13"/>
                    <a:pt x="809" y="4"/>
                  </a:cubicBezTo>
                  <a:cubicBezTo>
                    <a:pt x="567" y="0"/>
                    <a:pt x="32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85"/>
            <p:cNvSpPr/>
            <p:nvPr/>
          </p:nvSpPr>
          <p:spPr>
            <a:xfrm>
              <a:off x="3225158" y="3797193"/>
              <a:ext cx="90089" cy="11237"/>
            </a:xfrm>
            <a:custGeom>
              <a:avLst/>
              <a:gdLst/>
              <a:ahLst/>
              <a:cxnLst/>
              <a:rect l="l" t="t" r="r" b="b"/>
              <a:pathLst>
                <a:path w="1844" h="230" extrusionOk="0">
                  <a:moveTo>
                    <a:pt x="445" y="1"/>
                  </a:moveTo>
                  <a:cubicBezTo>
                    <a:pt x="438" y="1"/>
                    <a:pt x="431" y="2"/>
                    <a:pt x="423" y="5"/>
                  </a:cubicBezTo>
                  <a:cubicBezTo>
                    <a:pt x="324" y="38"/>
                    <a:pt x="217" y="55"/>
                    <a:pt x="110" y="55"/>
                  </a:cubicBezTo>
                  <a:cubicBezTo>
                    <a:pt x="98" y="55"/>
                    <a:pt x="87" y="55"/>
                    <a:pt x="75" y="54"/>
                  </a:cubicBezTo>
                  <a:cubicBezTo>
                    <a:pt x="46" y="54"/>
                    <a:pt x="21" y="62"/>
                    <a:pt x="1" y="140"/>
                  </a:cubicBezTo>
                  <a:cubicBezTo>
                    <a:pt x="43" y="193"/>
                    <a:pt x="86" y="214"/>
                    <a:pt x="131" y="214"/>
                  </a:cubicBezTo>
                  <a:cubicBezTo>
                    <a:pt x="142" y="214"/>
                    <a:pt x="153" y="213"/>
                    <a:pt x="165" y="210"/>
                  </a:cubicBezTo>
                  <a:cubicBezTo>
                    <a:pt x="183" y="202"/>
                    <a:pt x="203" y="200"/>
                    <a:pt x="223" y="200"/>
                  </a:cubicBezTo>
                  <a:cubicBezTo>
                    <a:pt x="235" y="200"/>
                    <a:pt x="247" y="200"/>
                    <a:pt x="259" y="202"/>
                  </a:cubicBezTo>
                  <a:cubicBezTo>
                    <a:pt x="302" y="218"/>
                    <a:pt x="346" y="227"/>
                    <a:pt x="391" y="227"/>
                  </a:cubicBezTo>
                  <a:cubicBezTo>
                    <a:pt x="415" y="227"/>
                    <a:pt x="440" y="224"/>
                    <a:pt x="464" y="218"/>
                  </a:cubicBezTo>
                  <a:cubicBezTo>
                    <a:pt x="518" y="198"/>
                    <a:pt x="575" y="186"/>
                    <a:pt x="637" y="186"/>
                  </a:cubicBezTo>
                  <a:cubicBezTo>
                    <a:pt x="725" y="201"/>
                    <a:pt x="816" y="209"/>
                    <a:pt x="907" y="209"/>
                  </a:cubicBezTo>
                  <a:cubicBezTo>
                    <a:pt x="938" y="209"/>
                    <a:pt x="970" y="208"/>
                    <a:pt x="1002" y="206"/>
                  </a:cubicBezTo>
                  <a:cubicBezTo>
                    <a:pt x="1051" y="206"/>
                    <a:pt x="1100" y="214"/>
                    <a:pt x="1150" y="227"/>
                  </a:cubicBezTo>
                  <a:cubicBezTo>
                    <a:pt x="1168" y="229"/>
                    <a:pt x="1186" y="230"/>
                    <a:pt x="1205" y="230"/>
                  </a:cubicBezTo>
                  <a:cubicBezTo>
                    <a:pt x="1282" y="230"/>
                    <a:pt x="1359" y="214"/>
                    <a:pt x="1433" y="214"/>
                  </a:cubicBezTo>
                  <a:cubicBezTo>
                    <a:pt x="1440" y="214"/>
                    <a:pt x="1447" y="214"/>
                    <a:pt x="1453" y="214"/>
                  </a:cubicBezTo>
                  <a:cubicBezTo>
                    <a:pt x="1560" y="222"/>
                    <a:pt x="1671" y="222"/>
                    <a:pt x="1782" y="227"/>
                  </a:cubicBezTo>
                  <a:cubicBezTo>
                    <a:pt x="1785" y="227"/>
                    <a:pt x="1789" y="227"/>
                    <a:pt x="1793" y="227"/>
                  </a:cubicBezTo>
                  <a:cubicBezTo>
                    <a:pt x="1812" y="227"/>
                    <a:pt x="1833" y="221"/>
                    <a:pt x="1843" y="157"/>
                  </a:cubicBezTo>
                  <a:cubicBezTo>
                    <a:pt x="1827" y="95"/>
                    <a:pt x="1802" y="75"/>
                    <a:pt x="1773" y="71"/>
                  </a:cubicBezTo>
                  <a:cubicBezTo>
                    <a:pt x="1679" y="67"/>
                    <a:pt x="1585" y="67"/>
                    <a:pt x="1494" y="54"/>
                  </a:cubicBezTo>
                  <a:cubicBezTo>
                    <a:pt x="1416" y="46"/>
                    <a:pt x="1338" y="46"/>
                    <a:pt x="1260" y="46"/>
                  </a:cubicBezTo>
                  <a:cubicBezTo>
                    <a:pt x="1183" y="46"/>
                    <a:pt x="1105" y="46"/>
                    <a:pt x="1027" y="38"/>
                  </a:cubicBezTo>
                  <a:cubicBezTo>
                    <a:pt x="990" y="30"/>
                    <a:pt x="952" y="27"/>
                    <a:pt x="914" y="27"/>
                  </a:cubicBezTo>
                  <a:cubicBezTo>
                    <a:pt x="893" y="27"/>
                    <a:pt x="871" y="28"/>
                    <a:pt x="850" y="30"/>
                  </a:cubicBezTo>
                  <a:cubicBezTo>
                    <a:pt x="797" y="43"/>
                    <a:pt x="742" y="49"/>
                    <a:pt x="688" y="49"/>
                  </a:cubicBezTo>
                  <a:cubicBezTo>
                    <a:pt x="638" y="49"/>
                    <a:pt x="589" y="44"/>
                    <a:pt x="542" y="34"/>
                  </a:cubicBezTo>
                  <a:cubicBezTo>
                    <a:pt x="509" y="27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85"/>
            <p:cNvSpPr/>
            <p:nvPr/>
          </p:nvSpPr>
          <p:spPr>
            <a:xfrm>
              <a:off x="3196920" y="3773254"/>
              <a:ext cx="44556" cy="6547"/>
            </a:xfrm>
            <a:custGeom>
              <a:avLst/>
              <a:gdLst/>
              <a:ahLst/>
              <a:cxnLst/>
              <a:rect l="l" t="t" r="r" b="b"/>
              <a:pathLst>
                <a:path w="912" h="134" extrusionOk="0">
                  <a:moveTo>
                    <a:pt x="377" y="1"/>
                  </a:moveTo>
                  <a:cubicBezTo>
                    <a:pt x="268" y="1"/>
                    <a:pt x="160" y="4"/>
                    <a:pt x="49" y="7"/>
                  </a:cubicBezTo>
                  <a:cubicBezTo>
                    <a:pt x="41" y="7"/>
                    <a:pt x="29" y="40"/>
                    <a:pt x="0" y="76"/>
                  </a:cubicBezTo>
                  <a:cubicBezTo>
                    <a:pt x="33" y="93"/>
                    <a:pt x="66" y="109"/>
                    <a:pt x="99" y="118"/>
                  </a:cubicBezTo>
                  <a:cubicBezTo>
                    <a:pt x="173" y="126"/>
                    <a:pt x="242" y="134"/>
                    <a:pt x="316" y="134"/>
                  </a:cubicBezTo>
                  <a:cubicBezTo>
                    <a:pt x="480" y="134"/>
                    <a:pt x="649" y="130"/>
                    <a:pt x="813" y="130"/>
                  </a:cubicBezTo>
                  <a:cubicBezTo>
                    <a:pt x="829" y="130"/>
                    <a:pt x="846" y="130"/>
                    <a:pt x="862" y="122"/>
                  </a:cubicBezTo>
                  <a:cubicBezTo>
                    <a:pt x="882" y="101"/>
                    <a:pt x="899" y="81"/>
                    <a:pt x="911" y="60"/>
                  </a:cubicBezTo>
                  <a:cubicBezTo>
                    <a:pt x="887" y="48"/>
                    <a:pt x="858" y="40"/>
                    <a:pt x="829" y="35"/>
                  </a:cubicBezTo>
                  <a:cubicBezTo>
                    <a:pt x="722" y="23"/>
                    <a:pt x="620" y="7"/>
                    <a:pt x="513" y="3"/>
                  </a:cubicBezTo>
                  <a:cubicBezTo>
                    <a:pt x="467" y="1"/>
                    <a:pt x="422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85"/>
            <p:cNvSpPr/>
            <p:nvPr/>
          </p:nvSpPr>
          <p:spPr>
            <a:xfrm>
              <a:off x="3009656" y="3659323"/>
              <a:ext cx="5472" cy="4055"/>
            </a:xfrm>
            <a:custGeom>
              <a:avLst/>
              <a:gdLst/>
              <a:ahLst/>
              <a:cxnLst/>
              <a:rect l="l" t="t" r="r" b="b"/>
              <a:pathLst>
                <a:path w="112" h="83" extrusionOk="0">
                  <a:moveTo>
                    <a:pt x="52" y="0"/>
                  </a:moveTo>
                  <a:cubicBezTo>
                    <a:pt x="18" y="0"/>
                    <a:pt x="4" y="13"/>
                    <a:pt x="1" y="41"/>
                  </a:cubicBezTo>
                  <a:cubicBezTo>
                    <a:pt x="5" y="53"/>
                    <a:pt x="9" y="70"/>
                    <a:pt x="25" y="78"/>
                  </a:cubicBezTo>
                  <a:cubicBezTo>
                    <a:pt x="32" y="81"/>
                    <a:pt x="39" y="82"/>
                    <a:pt x="45" y="82"/>
                  </a:cubicBezTo>
                  <a:cubicBezTo>
                    <a:pt x="73" y="82"/>
                    <a:pt x="95" y="55"/>
                    <a:pt x="112" y="8"/>
                  </a:cubicBezTo>
                  <a:cubicBezTo>
                    <a:pt x="87" y="3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85"/>
            <p:cNvSpPr/>
            <p:nvPr/>
          </p:nvSpPr>
          <p:spPr>
            <a:xfrm>
              <a:off x="3039946" y="3748289"/>
              <a:ext cx="13484" cy="5960"/>
            </a:xfrm>
            <a:custGeom>
              <a:avLst/>
              <a:gdLst/>
              <a:ahLst/>
              <a:cxnLst/>
              <a:rect l="l" t="t" r="r" b="b"/>
              <a:pathLst>
                <a:path w="276" h="122" extrusionOk="0">
                  <a:moveTo>
                    <a:pt x="169" y="1"/>
                  </a:moveTo>
                  <a:cubicBezTo>
                    <a:pt x="158" y="1"/>
                    <a:pt x="147" y="2"/>
                    <a:pt x="136" y="5"/>
                  </a:cubicBezTo>
                  <a:cubicBezTo>
                    <a:pt x="130" y="6"/>
                    <a:pt x="125" y="6"/>
                    <a:pt x="119" y="6"/>
                  </a:cubicBezTo>
                  <a:cubicBezTo>
                    <a:pt x="107" y="6"/>
                    <a:pt x="95" y="5"/>
                    <a:pt x="83" y="5"/>
                  </a:cubicBezTo>
                  <a:cubicBezTo>
                    <a:pt x="54" y="5"/>
                    <a:pt x="26" y="14"/>
                    <a:pt x="0" y="75"/>
                  </a:cubicBezTo>
                  <a:cubicBezTo>
                    <a:pt x="41" y="107"/>
                    <a:pt x="80" y="121"/>
                    <a:pt x="117" y="121"/>
                  </a:cubicBezTo>
                  <a:cubicBezTo>
                    <a:pt x="172" y="121"/>
                    <a:pt x="224" y="90"/>
                    <a:pt x="275" y="46"/>
                  </a:cubicBezTo>
                  <a:cubicBezTo>
                    <a:pt x="247" y="17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85"/>
            <p:cNvSpPr/>
            <p:nvPr/>
          </p:nvSpPr>
          <p:spPr>
            <a:xfrm>
              <a:off x="2980782" y="3717949"/>
              <a:ext cx="57600" cy="7817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982" y="0"/>
                  </a:moveTo>
                  <a:cubicBezTo>
                    <a:pt x="933" y="0"/>
                    <a:pt x="883" y="3"/>
                    <a:pt x="834" y="6"/>
                  </a:cubicBezTo>
                  <a:cubicBezTo>
                    <a:pt x="794" y="6"/>
                    <a:pt x="750" y="19"/>
                    <a:pt x="710" y="19"/>
                  </a:cubicBezTo>
                  <a:cubicBezTo>
                    <a:pt x="704" y="19"/>
                    <a:pt x="699" y="19"/>
                    <a:pt x="694" y="19"/>
                  </a:cubicBezTo>
                  <a:cubicBezTo>
                    <a:pt x="608" y="19"/>
                    <a:pt x="522" y="2"/>
                    <a:pt x="436" y="2"/>
                  </a:cubicBezTo>
                  <a:cubicBezTo>
                    <a:pt x="350" y="2"/>
                    <a:pt x="251" y="19"/>
                    <a:pt x="161" y="19"/>
                  </a:cubicBezTo>
                  <a:cubicBezTo>
                    <a:pt x="108" y="19"/>
                    <a:pt x="58" y="14"/>
                    <a:pt x="1" y="14"/>
                  </a:cubicBezTo>
                  <a:lnTo>
                    <a:pt x="1" y="146"/>
                  </a:lnTo>
                  <a:cubicBezTo>
                    <a:pt x="17" y="154"/>
                    <a:pt x="34" y="158"/>
                    <a:pt x="53" y="158"/>
                  </a:cubicBezTo>
                  <a:cubicBezTo>
                    <a:pt x="63" y="158"/>
                    <a:pt x="73" y="157"/>
                    <a:pt x="83" y="154"/>
                  </a:cubicBezTo>
                  <a:cubicBezTo>
                    <a:pt x="175" y="139"/>
                    <a:pt x="269" y="126"/>
                    <a:pt x="361" y="126"/>
                  </a:cubicBezTo>
                  <a:cubicBezTo>
                    <a:pt x="421" y="126"/>
                    <a:pt x="480" y="131"/>
                    <a:pt x="538" y="146"/>
                  </a:cubicBezTo>
                  <a:cubicBezTo>
                    <a:pt x="580" y="155"/>
                    <a:pt x="622" y="160"/>
                    <a:pt x="663" y="160"/>
                  </a:cubicBezTo>
                  <a:cubicBezTo>
                    <a:pt x="732" y="160"/>
                    <a:pt x="800" y="147"/>
                    <a:pt x="867" y="121"/>
                  </a:cubicBezTo>
                  <a:cubicBezTo>
                    <a:pt x="891" y="113"/>
                    <a:pt x="917" y="109"/>
                    <a:pt x="943" y="109"/>
                  </a:cubicBezTo>
                  <a:cubicBezTo>
                    <a:pt x="968" y="109"/>
                    <a:pt x="994" y="113"/>
                    <a:pt x="1019" y="121"/>
                  </a:cubicBezTo>
                  <a:cubicBezTo>
                    <a:pt x="1035" y="128"/>
                    <a:pt x="1050" y="131"/>
                    <a:pt x="1065" y="131"/>
                  </a:cubicBezTo>
                  <a:cubicBezTo>
                    <a:pt x="1109" y="131"/>
                    <a:pt x="1148" y="102"/>
                    <a:pt x="1179" y="23"/>
                  </a:cubicBezTo>
                  <a:cubicBezTo>
                    <a:pt x="1133" y="14"/>
                    <a:pt x="1088" y="6"/>
                    <a:pt x="1043" y="2"/>
                  </a:cubicBezTo>
                  <a:cubicBezTo>
                    <a:pt x="1023" y="1"/>
                    <a:pt x="1002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85"/>
            <p:cNvSpPr/>
            <p:nvPr/>
          </p:nvSpPr>
          <p:spPr>
            <a:xfrm>
              <a:off x="3030713" y="3659469"/>
              <a:ext cx="3860" cy="3908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17" y="1"/>
                  </a:moveTo>
                  <a:cubicBezTo>
                    <a:pt x="13" y="1"/>
                    <a:pt x="1" y="21"/>
                    <a:pt x="1" y="34"/>
                  </a:cubicBezTo>
                  <a:cubicBezTo>
                    <a:pt x="1" y="46"/>
                    <a:pt x="9" y="58"/>
                    <a:pt x="17" y="71"/>
                  </a:cubicBezTo>
                  <a:cubicBezTo>
                    <a:pt x="25" y="77"/>
                    <a:pt x="31" y="80"/>
                    <a:pt x="36" y="80"/>
                  </a:cubicBezTo>
                  <a:cubicBezTo>
                    <a:pt x="54" y="80"/>
                    <a:pt x="63" y="49"/>
                    <a:pt x="79" y="3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85"/>
            <p:cNvSpPr/>
            <p:nvPr/>
          </p:nvSpPr>
          <p:spPr>
            <a:xfrm>
              <a:off x="3056167" y="3746774"/>
              <a:ext cx="17881" cy="7621"/>
            </a:xfrm>
            <a:custGeom>
              <a:avLst/>
              <a:gdLst/>
              <a:ahLst/>
              <a:cxnLst/>
              <a:rect l="l" t="t" r="r" b="b"/>
              <a:pathLst>
                <a:path w="366" h="156" extrusionOk="0">
                  <a:moveTo>
                    <a:pt x="247" y="1"/>
                  </a:moveTo>
                  <a:cubicBezTo>
                    <a:pt x="198" y="1"/>
                    <a:pt x="149" y="19"/>
                    <a:pt x="100" y="19"/>
                  </a:cubicBezTo>
                  <a:cubicBezTo>
                    <a:pt x="89" y="19"/>
                    <a:pt x="78" y="18"/>
                    <a:pt x="66" y="15"/>
                  </a:cubicBezTo>
                  <a:cubicBezTo>
                    <a:pt x="64" y="15"/>
                    <a:pt x="62" y="15"/>
                    <a:pt x="59" y="15"/>
                  </a:cubicBezTo>
                  <a:cubicBezTo>
                    <a:pt x="37" y="15"/>
                    <a:pt x="16" y="32"/>
                    <a:pt x="1" y="69"/>
                  </a:cubicBezTo>
                  <a:cubicBezTo>
                    <a:pt x="39" y="135"/>
                    <a:pt x="60" y="155"/>
                    <a:pt x="145" y="155"/>
                  </a:cubicBezTo>
                  <a:cubicBezTo>
                    <a:pt x="170" y="155"/>
                    <a:pt x="200" y="154"/>
                    <a:pt x="239" y="151"/>
                  </a:cubicBezTo>
                  <a:cubicBezTo>
                    <a:pt x="245" y="151"/>
                    <a:pt x="251" y="151"/>
                    <a:pt x="257" y="151"/>
                  </a:cubicBezTo>
                  <a:cubicBezTo>
                    <a:pt x="297" y="151"/>
                    <a:pt x="337" y="145"/>
                    <a:pt x="366" y="52"/>
                  </a:cubicBezTo>
                  <a:cubicBezTo>
                    <a:pt x="326" y="12"/>
                    <a:pt x="28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85"/>
            <p:cNvSpPr/>
            <p:nvPr/>
          </p:nvSpPr>
          <p:spPr>
            <a:xfrm>
              <a:off x="3317788" y="3801493"/>
              <a:ext cx="13484" cy="4544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173" y="0"/>
                  </a:moveTo>
                  <a:cubicBezTo>
                    <a:pt x="162" y="0"/>
                    <a:pt x="151" y="1"/>
                    <a:pt x="140" y="3"/>
                  </a:cubicBezTo>
                  <a:cubicBezTo>
                    <a:pt x="134" y="4"/>
                    <a:pt x="128" y="5"/>
                    <a:pt x="122" y="5"/>
                  </a:cubicBezTo>
                  <a:cubicBezTo>
                    <a:pt x="109" y="5"/>
                    <a:pt x="95" y="3"/>
                    <a:pt x="82" y="3"/>
                  </a:cubicBezTo>
                  <a:cubicBezTo>
                    <a:pt x="53" y="3"/>
                    <a:pt x="25" y="10"/>
                    <a:pt x="1" y="57"/>
                  </a:cubicBezTo>
                  <a:cubicBezTo>
                    <a:pt x="42" y="82"/>
                    <a:pt x="82" y="92"/>
                    <a:pt x="119" y="92"/>
                  </a:cubicBezTo>
                  <a:cubicBezTo>
                    <a:pt x="174" y="92"/>
                    <a:pt x="224" y="70"/>
                    <a:pt x="275" y="36"/>
                  </a:cubicBezTo>
                  <a:cubicBezTo>
                    <a:pt x="247" y="11"/>
                    <a:pt x="20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85"/>
            <p:cNvSpPr/>
            <p:nvPr/>
          </p:nvSpPr>
          <p:spPr>
            <a:xfrm>
              <a:off x="3334009" y="3799050"/>
              <a:ext cx="17930" cy="8843"/>
            </a:xfrm>
            <a:custGeom>
              <a:avLst/>
              <a:gdLst/>
              <a:ahLst/>
              <a:cxnLst/>
              <a:rect l="l" t="t" r="r" b="b"/>
              <a:pathLst>
                <a:path w="367" h="181" extrusionOk="0">
                  <a:moveTo>
                    <a:pt x="248" y="0"/>
                  </a:moveTo>
                  <a:cubicBezTo>
                    <a:pt x="199" y="0"/>
                    <a:pt x="150" y="20"/>
                    <a:pt x="102" y="20"/>
                  </a:cubicBezTo>
                  <a:cubicBezTo>
                    <a:pt x="90" y="20"/>
                    <a:pt x="78" y="19"/>
                    <a:pt x="67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37" y="16"/>
                    <a:pt x="16" y="33"/>
                    <a:pt x="1" y="78"/>
                  </a:cubicBezTo>
                  <a:cubicBezTo>
                    <a:pt x="43" y="158"/>
                    <a:pt x="62" y="181"/>
                    <a:pt x="149" y="181"/>
                  </a:cubicBezTo>
                  <a:cubicBezTo>
                    <a:pt x="173" y="181"/>
                    <a:pt x="203" y="179"/>
                    <a:pt x="239" y="176"/>
                  </a:cubicBezTo>
                  <a:cubicBezTo>
                    <a:pt x="284" y="172"/>
                    <a:pt x="333" y="180"/>
                    <a:pt x="366" y="57"/>
                  </a:cubicBezTo>
                  <a:cubicBezTo>
                    <a:pt x="326" y="13"/>
                    <a:pt x="287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85"/>
            <p:cNvSpPr/>
            <p:nvPr/>
          </p:nvSpPr>
          <p:spPr>
            <a:xfrm>
              <a:off x="3018890" y="3659078"/>
              <a:ext cx="7475" cy="5081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56" y="0"/>
                  </a:moveTo>
                  <a:cubicBezTo>
                    <a:pt x="44" y="0"/>
                    <a:pt x="33" y="2"/>
                    <a:pt x="21" y="5"/>
                  </a:cubicBezTo>
                  <a:cubicBezTo>
                    <a:pt x="13" y="13"/>
                    <a:pt x="5" y="21"/>
                    <a:pt x="1" y="34"/>
                  </a:cubicBezTo>
                  <a:cubicBezTo>
                    <a:pt x="1" y="50"/>
                    <a:pt x="9" y="83"/>
                    <a:pt x="17" y="83"/>
                  </a:cubicBezTo>
                  <a:cubicBezTo>
                    <a:pt x="42" y="91"/>
                    <a:pt x="70" y="99"/>
                    <a:pt x="99" y="103"/>
                  </a:cubicBezTo>
                  <a:cubicBezTo>
                    <a:pt x="101" y="104"/>
                    <a:pt x="103" y="104"/>
                    <a:pt x="104" y="104"/>
                  </a:cubicBezTo>
                  <a:cubicBezTo>
                    <a:pt x="126" y="104"/>
                    <a:pt x="141" y="80"/>
                    <a:pt x="152" y="38"/>
                  </a:cubicBezTo>
                  <a:cubicBezTo>
                    <a:pt x="125" y="13"/>
                    <a:pt x="9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85"/>
            <p:cNvSpPr/>
            <p:nvPr/>
          </p:nvSpPr>
          <p:spPr>
            <a:xfrm>
              <a:off x="3040533" y="3691177"/>
              <a:ext cx="8501" cy="4837"/>
            </a:xfrm>
            <a:custGeom>
              <a:avLst/>
              <a:gdLst/>
              <a:ahLst/>
              <a:cxnLst/>
              <a:rect l="l" t="t" r="r" b="b"/>
              <a:pathLst>
                <a:path w="174" h="99" extrusionOk="0">
                  <a:moveTo>
                    <a:pt x="78" y="0"/>
                  </a:moveTo>
                  <a:cubicBezTo>
                    <a:pt x="53" y="0"/>
                    <a:pt x="28" y="10"/>
                    <a:pt x="1" y="41"/>
                  </a:cubicBezTo>
                  <a:cubicBezTo>
                    <a:pt x="13" y="62"/>
                    <a:pt x="17" y="82"/>
                    <a:pt x="25" y="82"/>
                  </a:cubicBezTo>
                  <a:cubicBezTo>
                    <a:pt x="42" y="93"/>
                    <a:pt x="61" y="99"/>
                    <a:pt x="81" y="99"/>
                  </a:cubicBezTo>
                  <a:cubicBezTo>
                    <a:pt x="105" y="99"/>
                    <a:pt x="130" y="90"/>
                    <a:pt x="148" y="74"/>
                  </a:cubicBezTo>
                  <a:cubicBezTo>
                    <a:pt x="161" y="58"/>
                    <a:pt x="169" y="41"/>
                    <a:pt x="173" y="25"/>
                  </a:cubicBezTo>
                  <a:cubicBezTo>
                    <a:pt x="139" y="16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85"/>
            <p:cNvSpPr/>
            <p:nvPr/>
          </p:nvSpPr>
          <p:spPr>
            <a:xfrm>
              <a:off x="3054799" y="3659225"/>
              <a:ext cx="8061" cy="4250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79" y="1"/>
                  </a:moveTo>
                  <a:cubicBezTo>
                    <a:pt x="51" y="1"/>
                    <a:pt x="25" y="17"/>
                    <a:pt x="0" y="55"/>
                  </a:cubicBezTo>
                  <a:cubicBezTo>
                    <a:pt x="22" y="77"/>
                    <a:pt x="43" y="86"/>
                    <a:pt x="63" y="86"/>
                  </a:cubicBezTo>
                  <a:cubicBezTo>
                    <a:pt x="95" y="86"/>
                    <a:pt x="126" y="64"/>
                    <a:pt x="164" y="39"/>
                  </a:cubicBezTo>
                  <a:cubicBezTo>
                    <a:pt x="132" y="15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85"/>
            <p:cNvSpPr/>
            <p:nvPr/>
          </p:nvSpPr>
          <p:spPr>
            <a:xfrm>
              <a:off x="2998859" y="3798219"/>
              <a:ext cx="89844" cy="10650"/>
            </a:xfrm>
            <a:custGeom>
              <a:avLst/>
              <a:gdLst/>
              <a:ahLst/>
              <a:cxnLst/>
              <a:rect l="l" t="t" r="r" b="b"/>
              <a:pathLst>
                <a:path w="1839" h="218" extrusionOk="0">
                  <a:moveTo>
                    <a:pt x="279" y="0"/>
                  </a:moveTo>
                  <a:cubicBezTo>
                    <a:pt x="209" y="0"/>
                    <a:pt x="140" y="9"/>
                    <a:pt x="74" y="25"/>
                  </a:cubicBezTo>
                  <a:cubicBezTo>
                    <a:pt x="54" y="29"/>
                    <a:pt x="33" y="66"/>
                    <a:pt x="0" y="103"/>
                  </a:cubicBezTo>
                  <a:cubicBezTo>
                    <a:pt x="25" y="140"/>
                    <a:pt x="33" y="160"/>
                    <a:pt x="45" y="165"/>
                  </a:cubicBezTo>
                  <a:cubicBezTo>
                    <a:pt x="86" y="177"/>
                    <a:pt x="132" y="185"/>
                    <a:pt x="177" y="193"/>
                  </a:cubicBezTo>
                  <a:cubicBezTo>
                    <a:pt x="190" y="195"/>
                    <a:pt x="204" y="195"/>
                    <a:pt x="218" y="195"/>
                  </a:cubicBezTo>
                  <a:cubicBezTo>
                    <a:pt x="245" y="195"/>
                    <a:pt x="271" y="193"/>
                    <a:pt x="296" y="193"/>
                  </a:cubicBezTo>
                  <a:cubicBezTo>
                    <a:pt x="374" y="197"/>
                    <a:pt x="452" y="201"/>
                    <a:pt x="530" y="201"/>
                  </a:cubicBezTo>
                  <a:cubicBezTo>
                    <a:pt x="623" y="194"/>
                    <a:pt x="717" y="180"/>
                    <a:pt x="812" y="180"/>
                  </a:cubicBezTo>
                  <a:cubicBezTo>
                    <a:pt x="871" y="180"/>
                    <a:pt x="930" y="186"/>
                    <a:pt x="989" y="201"/>
                  </a:cubicBezTo>
                  <a:cubicBezTo>
                    <a:pt x="997" y="204"/>
                    <a:pt x="1005" y="205"/>
                    <a:pt x="1013" y="205"/>
                  </a:cubicBezTo>
                  <a:cubicBezTo>
                    <a:pt x="1046" y="205"/>
                    <a:pt x="1080" y="187"/>
                    <a:pt x="1116" y="177"/>
                  </a:cubicBezTo>
                  <a:cubicBezTo>
                    <a:pt x="1125" y="177"/>
                    <a:pt x="1136" y="168"/>
                    <a:pt x="1147" y="168"/>
                  </a:cubicBezTo>
                  <a:cubicBezTo>
                    <a:pt x="1150" y="168"/>
                    <a:pt x="1154" y="169"/>
                    <a:pt x="1157" y="173"/>
                  </a:cubicBezTo>
                  <a:cubicBezTo>
                    <a:pt x="1196" y="209"/>
                    <a:pt x="1234" y="218"/>
                    <a:pt x="1273" y="218"/>
                  </a:cubicBezTo>
                  <a:cubicBezTo>
                    <a:pt x="1301" y="218"/>
                    <a:pt x="1329" y="213"/>
                    <a:pt x="1358" y="210"/>
                  </a:cubicBezTo>
                  <a:cubicBezTo>
                    <a:pt x="1404" y="206"/>
                    <a:pt x="1453" y="201"/>
                    <a:pt x="1502" y="197"/>
                  </a:cubicBezTo>
                  <a:lnTo>
                    <a:pt x="1580" y="197"/>
                  </a:lnTo>
                  <a:cubicBezTo>
                    <a:pt x="1650" y="197"/>
                    <a:pt x="1724" y="197"/>
                    <a:pt x="1797" y="193"/>
                  </a:cubicBezTo>
                  <a:cubicBezTo>
                    <a:pt x="1822" y="193"/>
                    <a:pt x="1838" y="156"/>
                    <a:pt x="1838" y="95"/>
                  </a:cubicBezTo>
                  <a:cubicBezTo>
                    <a:pt x="1795" y="21"/>
                    <a:pt x="1748" y="1"/>
                    <a:pt x="1699" y="1"/>
                  </a:cubicBezTo>
                  <a:cubicBezTo>
                    <a:pt x="1669" y="1"/>
                    <a:pt x="1639" y="9"/>
                    <a:pt x="1609" y="17"/>
                  </a:cubicBezTo>
                  <a:cubicBezTo>
                    <a:pt x="1549" y="33"/>
                    <a:pt x="1491" y="38"/>
                    <a:pt x="1432" y="38"/>
                  </a:cubicBezTo>
                  <a:cubicBezTo>
                    <a:pt x="1337" y="38"/>
                    <a:pt x="1242" y="25"/>
                    <a:pt x="1148" y="25"/>
                  </a:cubicBezTo>
                  <a:cubicBezTo>
                    <a:pt x="1140" y="25"/>
                    <a:pt x="1132" y="25"/>
                    <a:pt x="1125" y="25"/>
                  </a:cubicBezTo>
                  <a:cubicBezTo>
                    <a:pt x="1047" y="25"/>
                    <a:pt x="960" y="5"/>
                    <a:pt x="878" y="5"/>
                  </a:cubicBezTo>
                  <a:cubicBezTo>
                    <a:pt x="759" y="5"/>
                    <a:pt x="644" y="17"/>
                    <a:pt x="525" y="17"/>
                  </a:cubicBezTo>
                  <a:cubicBezTo>
                    <a:pt x="443" y="17"/>
                    <a:pt x="361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85"/>
            <p:cNvSpPr/>
            <p:nvPr/>
          </p:nvSpPr>
          <p:spPr>
            <a:xfrm>
              <a:off x="3047372" y="3823233"/>
              <a:ext cx="209735" cy="12311"/>
            </a:xfrm>
            <a:custGeom>
              <a:avLst/>
              <a:gdLst/>
              <a:ahLst/>
              <a:cxnLst/>
              <a:rect l="l" t="t" r="r" b="b"/>
              <a:pathLst>
                <a:path w="4293" h="252" extrusionOk="0">
                  <a:moveTo>
                    <a:pt x="1623" y="0"/>
                  </a:moveTo>
                  <a:cubicBezTo>
                    <a:pt x="1618" y="0"/>
                    <a:pt x="1614" y="1"/>
                    <a:pt x="1609" y="1"/>
                  </a:cubicBezTo>
                  <a:cubicBezTo>
                    <a:pt x="1469" y="30"/>
                    <a:pt x="1330" y="22"/>
                    <a:pt x="1190" y="38"/>
                  </a:cubicBezTo>
                  <a:cubicBezTo>
                    <a:pt x="1157" y="38"/>
                    <a:pt x="1124" y="34"/>
                    <a:pt x="1088" y="34"/>
                  </a:cubicBezTo>
                  <a:cubicBezTo>
                    <a:pt x="1060" y="34"/>
                    <a:pt x="1033" y="24"/>
                    <a:pt x="1005" y="24"/>
                  </a:cubicBezTo>
                  <a:cubicBezTo>
                    <a:pt x="979" y="24"/>
                    <a:pt x="953" y="33"/>
                    <a:pt x="928" y="67"/>
                  </a:cubicBezTo>
                  <a:cubicBezTo>
                    <a:pt x="925" y="71"/>
                    <a:pt x="922" y="72"/>
                    <a:pt x="918" y="72"/>
                  </a:cubicBezTo>
                  <a:cubicBezTo>
                    <a:pt x="909" y="72"/>
                    <a:pt x="899" y="66"/>
                    <a:pt x="891" y="63"/>
                  </a:cubicBezTo>
                  <a:cubicBezTo>
                    <a:pt x="862" y="46"/>
                    <a:pt x="829" y="34"/>
                    <a:pt x="796" y="22"/>
                  </a:cubicBezTo>
                  <a:cubicBezTo>
                    <a:pt x="770" y="14"/>
                    <a:pt x="743" y="11"/>
                    <a:pt x="716" y="11"/>
                  </a:cubicBezTo>
                  <a:cubicBezTo>
                    <a:pt x="661" y="11"/>
                    <a:pt x="605" y="23"/>
                    <a:pt x="550" y="26"/>
                  </a:cubicBezTo>
                  <a:cubicBezTo>
                    <a:pt x="472" y="30"/>
                    <a:pt x="394" y="31"/>
                    <a:pt x="316" y="31"/>
                  </a:cubicBezTo>
                  <a:cubicBezTo>
                    <a:pt x="237" y="31"/>
                    <a:pt x="158" y="30"/>
                    <a:pt x="78" y="30"/>
                  </a:cubicBezTo>
                  <a:cubicBezTo>
                    <a:pt x="58" y="30"/>
                    <a:pt x="37" y="34"/>
                    <a:pt x="21" y="38"/>
                  </a:cubicBezTo>
                  <a:cubicBezTo>
                    <a:pt x="8" y="51"/>
                    <a:pt x="0" y="71"/>
                    <a:pt x="0" y="88"/>
                  </a:cubicBezTo>
                  <a:cubicBezTo>
                    <a:pt x="0" y="112"/>
                    <a:pt x="4" y="141"/>
                    <a:pt x="17" y="165"/>
                  </a:cubicBezTo>
                  <a:cubicBezTo>
                    <a:pt x="21" y="178"/>
                    <a:pt x="37" y="186"/>
                    <a:pt x="54" y="186"/>
                  </a:cubicBezTo>
                  <a:cubicBezTo>
                    <a:pt x="73" y="182"/>
                    <a:pt x="93" y="181"/>
                    <a:pt x="113" y="181"/>
                  </a:cubicBezTo>
                  <a:cubicBezTo>
                    <a:pt x="188" y="181"/>
                    <a:pt x="263" y="202"/>
                    <a:pt x="338" y="202"/>
                  </a:cubicBezTo>
                  <a:cubicBezTo>
                    <a:pt x="374" y="202"/>
                    <a:pt x="411" y="197"/>
                    <a:pt x="447" y="182"/>
                  </a:cubicBezTo>
                  <a:cubicBezTo>
                    <a:pt x="454" y="179"/>
                    <a:pt x="461" y="178"/>
                    <a:pt x="467" y="178"/>
                  </a:cubicBezTo>
                  <a:cubicBezTo>
                    <a:pt x="483" y="178"/>
                    <a:pt x="499" y="183"/>
                    <a:pt x="513" y="186"/>
                  </a:cubicBezTo>
                  <a:cubicBezTo>
                    <a:pt x="568" y="186"/>
                    <a:pt x="621" y="188"/>
                    <a:pt x="674" y="188"/>
                  </a:cubicBezTo>
                  <a:cubicBezTo>
                    <a:pt x="701" y="188"/>
                    <a:pt x="728" y="187"/>
                    <a:pt x="755" y="186"/>
                  </a:cubicBezTo>
                  <a:cubicBezTo>
                    <a:pt x="804" y="178"/>
                    <a:pt x="858" y="170"/>
                    <a:pt x="907" y="157"/>
                  </a:cubicBezTo>
                  <a:cubicBezTo>
                    <a:pt x="915" y="157"/>
                    <a:pt x="928" y="161"/>
                    <a:pt x="936" y="165"/>
                  </a:cubicBezTo>
                  <a:cubicBezTo>
                    <a:pt x="986" y="193"/>
                    <a:pt x="1035" y="221"/>
                    <a:pt x="1085" y="221"/>
                  </a:cubicBezTo>
                  <a:cubicBezTo>
                    <a:pt x="1109" y="221"/>
                    <a:pt x="1133" y="214"/>
                    <a:pt x="1157" y="198"/>
                  </a:cubicBezTo>
                  <a:cubicBezTo>
                    <a:pt x="1160" y="197"/>
                    <a:pt x="1162" y="197"/>
                    <a:pt x="1165" y="197"/>
                  </a:cubicBezTo>
                  <a:cubicBezTo>
                    <a:pt x="1175" y="197"/>
                    <a:pt x="1184" y="202"/>
                    <a:pt x="1194" y="202"/>
                  </a:cubicBezTo>
                  <a:cubicBezTo>
                    <a:pt x="1260" y="202"/>
                    <a:pt x="1326" y="202"/>
                    <a:pt x="1391" y="198"/>
                  </a:cubicBezTo>
                  <a:cubicBezTo>
                    <a:pt x="1498" y="194"/>
                    <a:pt x="1605" y="186"/>
                    <a:pt x="1711" y="186"/>
                  </a:cubicBezTo>
                  <a:cubicBezTo>
                    <a:pt x="1789" y="186"/>
                    <a:pt x="1863" y="211"/>
                    <a:pt x="1941" y="211"/>
                  </a:cubicBezTo>
                  <a:cubicBezTo>
                    <a:pt x="2040" y="211"/>
                    <a:pt x="2139" y="193"/>
                    <a:pt x="2238" y="193"/>
                  </a:cubicBezTo>
                  <a:cubicBezTo>
                    <a:pt x="2266" y="193"/>
                    <a:pt x="2294" y="195"/>
                    <a:pt x="2323" y="198"/>
                  </a:cubicBezTo>
                  <a:cubicBezTo>
                    <a:pt x="2330" y="199"/>
                    <a:pt x="2337" y="200"/>
                    <a:pt x="2344" y="200"/>
                  </a:cubicBezTo>
                  <a:cubicBezTo>
                    <a:pt x="2379" y="200"/>
                    <a:pt x="2414" y="189"/>
                    <a:pt x="2449" y="189"/>
                  </a:cubicBezTo>
                  <a:cubicBezTo>
                    <a:pt x="2483" y="189"/>
                    <a:pt x="2518" y="199"/>
                    <a:pt x="2552" y="239"/>
                  </a:cubicBezTo>
                  <a:cubicBezTo>
                    <a:pt x="2558" y="247"/>
                    <a:pt x="2564" y="249"/>
                    <a:pt x="2571" y="249"/>
                  </a:cubicBezTo>
                  <a:cubicBezTo>
                    <a:pt x="2579" y="249"/>
                    <a:pt x="2587" y="246"/>
                    <a:pt x="2593" y="243"/>
                  </a:cubicBezTo>
                  <a:cubicBezTo>
                    <a:pt x="2655" y="231"/>
                    <a:pt x="2712" y="219"/>
                    <a:pt x="2774" y="206"/>
                  </a:cubicBezTo>
                  <a:cubicBezTo>
                    <a:pt x="2781" y="205"/>
                    <a:pt x="2788" y="204"/>
                    <a:pt x="2794" y="204"/>
                  </a:cubicBezTo>
                  <a:cubicBezTo>
                    <a:pt x="2804" y="204"/>
                    <a:pt x="2814" y="206"/>
                    <a:pt x="2823" y="211"/>
                  </a:cubicBezTo>
                  <a:cubicBezTo>
                    <a:pt x="2839" y="219"/>
                    <a:pt x="2857" y="224"/>
                    <a:pt x="2876" y="224"/>
                  </a:cubicBezTo>
                  <a:cubicBezTo>
                    <a:pt x="2900" y="224"/>
                    <a:pt x="2924" y="216"/>
                    <a:pt x="2942" y="202"/>
                  </a:cubicBezTo>
                  <a:cubicBezTo>
                    <a:pt x="2961" y="193"/>
                    <a:pt x="2981" y="189"/>
                    <a:pt x="3003" y="189"/>
                  </a:cubicBezTo>
                  <a:cubicBezTo>
                    <a:pt x="3010" y="189"/>
                    <a:pt x="3017" y="189"/>
                    <a:pt x="3024" y="190"/>
                  </a:cubicBezTo>
                  <a:cubicBezTo>
                    <a:pt x="3074" y="190"/>
                    <a:pt x="3123" y="182"/>
                    <a:pt x="3172" y="170"/>
                  </a:cubicBezTo>
                  <a:cubicBezTo>
                    <a:pt x="3182" y="164"/>
                    <a:pt x="3193" y="162"/>
                    <a:pt x="3205" y="162"/>
                  </a:cubicBezTo>
                  <a:cubicBezTo>
                    <a:pt x="3221" y="162"/>
                    <a:pt x="3237" y="167"/>
                    <a:pt x="3254" y="174"/>
                  </a:cubicBezTo>
                  <a:cubicBezTo>
                    <a:pt x="3295" y="198"/>
                    <a:pt x="3336" y="219"/>
                    <a:pt x="3385" y="231"/>
                  </a:cubicBezTo>
                  <a:cubicBezTo>
                    <a:pt x="3402" y="235"/>
                    <a:pt x="3419" y="237"/>
                    <a:pt x="3437" y="237"/>
                  </a:cubicBezTo>
                  <a:cubicBezTo>
                    <a:pt x="3484" y="237"/>
                    <a:pt x="3531" y="225"/>
                    <a:pt x="3579" y="225"/>
                  </a:cubicBezTo>
                  <a:cubicBezTo>
                    <a:pt x="3602" y="225"/>
                    <a:pt x="3625" y="228"/>
                    <a:pt x="3648" y="235"/>
                  </a:cubicBezTo>
                  <a:cubicBezTo>
                    <a:pt x="3663" y="240"/>
                    <a:pt x="3677" y="242"/>
                    <a:pt x="3692" y="242"/>
                  </a:cubicBezTo>
                  <a:cubicBezTo>
                    <a:pt x="3722" y="242"/>
                    <a:pt x="3752" y="235"/>
                    <a:pt x="3782" y="235"/>
                  </a:cubicBezTo>
                  <a:cubicBezTo>
                    <a:pt x="3786" y="235"/>
                    <a:pt x="3791" y="235"/>
                    <a:pt x="3796" y="235"/>
                  </a:cubicBezTo>
                  <a:cubicBezTo>
                    <a:pt x="3857" y="235"/>
                    <a:pt x="3919" y="243"/>
                    <a:pt x="3980" y="248"/>
                  </a:cubicBezTo>
                  <a:cubicBezTo>
                    <a:pt x="3997" y="252"/>
                    <a:pt x="4013" y="252"/>
                    <a:pt x="4026" y="252"/>
                  </a:cubicBezTo>
                  <a:cubicBezTo>
                    <a:pt x="4091" y="248"/>
                    <a:pt x="4153" y="239"/>
                    <a:pt x="4214" y="235"/>
                  </a:cubicBezTo>
                  <a:cubicBezTo>
                    <a:pt x="4243" y="235"/>
                    <a:pt x="4268" y="227"/>
                    <a:pt x="4292" y="153"/>
                  </a:cubicBezTo>
                  <a:cubicBezTo>
                    <a:pt x="4247" y="89"/>
                    <a:pt x="4178" y="43"/>
                    <a:pt x="4116" y="43"/>
                  </a:cubicBezTo>
                  <a:cubicBezTo>
                    <a:pt x="4099" y="43"/>
                    <a:pt x="4082" y="47"/>
                    <a:pt x="4067" y="55"/>
                  </a:cubicBezTo>
                  <a:cubicBezTo>
                    <a:pt x="4034" y="72"/>
                    <a:pt x="4002" y="78"/>
                    <a:pt x="3970" y="78"/>
                  </a:cubicBezTo>
                  <a:cubicBezTo>
                    <a:pt x="3905" y="78"/>
                    <a:pt x="3841" y="53"/>
                    <a:pt x="3775" y="51"/>
                  </a:cubicBezTo>
                  <a:cubicBezTo>
                    <a:pt x="3718" y="42"/>
                    <a:pt x="3656" y="38"/>
                    <a:pt x="3599" y="38"/>
                  </a:cubicBezTo>
                  <a:cubicBezTo>
                    <a:pt x="3487" y="52"/>
                    <a:pt x="3374" y="60"/>
                    <a:pt x="3262" y="60"/>
                  </a:cubicBezTo>
                  <a:cubicBezTo>
                    <a:pt x="3239" y="60"/>
                    <a:pt x="3216" y="59"/>
                    <a:pt x="3193" y="59"/>
                  </a:cubicBezTo>
                  <a:cubicBezTo>
                    <a:pt x="3179" y="59"/>
                    <a:pt x="3166" y="59"/>
                    <a:pt x="3152" y="59"/>
                  </a:cubicBezTo>
                  <a:cubicBezTo>
                    <a:pt x="3071" y="59"/>
                    <a:pt x="2990" y="56"/>
                    <a:pt x="2909" y="14"/>
                  </a:cubicBezTo>
                  <a:cubicBezTo>
                    <a:pt x="2902" y="10"/>
                    <a:pt x="2895" y="8"/>
                    <a:pt x="2888" y="8"/>
                  </a:cubicBezTo>
                  <a:cubicBezTo>
                    <a:pt x="2867" y="8"/>
                    <a:pt x="2845" y="23"/>
                    <a:pt x="2823" y="26"/>
                  </a:cubicBezTo>
                  <a:cubicBezTo>
                    <a:pt x="2778" y="42"/>
                    <a:pt x="2733" y="51"/>
                    <a:pt x="2688" y="55"/>
                  </a:cubicBezTo>
                  <a:cubicBezTo>
                    <a:pt x="2647" y="48"/>
                    <a:pt x="2607" y="31"/>
                    <a:pt x="2566" y="31"/>
                  </a:cubicBezTo>
                  <a:cubicBezTo>
                    <a:pt x="2533" y="31"/>
                    <a:pt x="2499" y="42"/>
                    <a:pt x="2466" y="79"/>
                  </a:cubicBezTo>
                  <a:cubicBezTo>
                    <a:pt x="2465" y="80"/>
                    <a:pt x="2463" y="80"/>
                    <a:pt x="2461" y="80"/>
                  </a:cubicBezTo>
                  <a:cubicBezTo>
                    <a:pt x="2455" y="80"/>
                    <a:pt x="2448" y="75"/>
                    <a:pt x="2442" y="75"/>
                  </a:cubicBezTo>
                  <a:cubicBezTo>
                    <a:pt x="2326" y="68"/>
                    <a:pt x="2211" y="45"/>
                    <a:pt x="2096" y="45"/>
                  </a:cubicBezTo>
                  <a:cubicBezTo>
                    <a:pt x="2080" y="45"/>
                    <a:pt x="2064" y="45"/>
                    <a:pt x="2048" y="46"/>
                  </a:cubicBezTo>
                  <a:cubicBezTo>
                    <a:pt x="2041" y="47"/>
                    <a:pt x="2034" y="47"/>
                    <a:pt x="2027" y="47"/>
                  </a:cubicBezTo>
                  <a:cubicBezTo>
                    <a:pt x="1955" y="47"/>
                    <a:pt x="1883" y="17"/>
                    <a:pt x="1811" y="17"/>
                  </a:cubicBezTo>
                  <a:cubicBezTo>
                    <a:pt x="1795" y="17"/>
                    <a:pt x="1780" y="18"/>
                    <a:pt x="1765" y="22"/>
                  </a:cubicBezTo>
                  <a:cubicBezTo>
                    <a:pt x="1758" y="23"/>
                    <a:pt x="1751" y="24"/>
                    <a:pt x="1744" y="24"/>
                  </a:cubicBezTo>
                  <a:cubicBezTo>
                    <a:pt x="1703" y="24"/>
                    <a:pt x="1664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85"/>
            <p:cNvSpPr/>
            <p:nvPr/>
          </p:nvSpPr>
          <p:spPr>
            <a:xfrm>
              <a:off x="3009851" y="3773254"/>
              <a:ext cx="63414" cy="8598"/>
            </a:xfrm>
            <a:custGeom>
              <a:avLst/>
              <a:gdLst/>
              <a:ahLst/>
              <a:cxnLst/>
              <a:rect l="l" t="t" r="r" b="b"/>
              <a:pathLst>
                <a:path w="1298" h="176" extrusionOk="0">
                  <a:moveTo>
                    <a:pt x="92" y="0"/>
                  </a:moveTo>
                  <a:cubicBezTo>
                    <a:pt x="65" y="0"/>
                    <a:pt x="33" y="33"/>
                    <a:pt x="1" y="48"/>
                  </a:cubicBezTo>
                  <a:cubicBezTo>
                    <a:pt x="24" y="121"/>
                    <a:pt x="61" y="156"/>
                    <a:pt x="100" y="156"/>
                  </a:cubicBezTo>
                  <a:cubicBezTo>
                    <a:pt x="109" y="156"/>
                    <a:pt x="119" y="154"/>
                    <a:pt x="128" y="150"/>
                  </a:cubicBezTo>
                  <a:cubicBezTo>
                    <a:pt x="153" y="136"/>
                    <a:pt x="181" y="129"/>
                    <a:pt x="209" y="129"/>
                  </a:cubicBezTo>
                  <a:cubicBezTo>
                    <a:pt x="246" y="129"/>
                    <a:pt x="283" y="141"/>
                    <a:pt x="313" y="167"/>
                  </a:cubicBezTo>
                  <a:cubicBezTo>
                    <a:pt x="320" y="172"/>
                    <a:pt x="327" y="174"/>
                    <a:pt x="334" y="174"/>
                  </a:cubicBezTo>
                  <a:cubicBezTo>
                    <a:pt x="339" y="174"/>
                    <a:pt x="345" y="173"/>
                    <a:pt x="350" y="171"/>
                  </a:cubicBezTo>
                  <a:cubicBezTo>
                    <a:pt x="381" y="174"/>
                    <a:pt x="412" y="175"/>
                    <a:pt x="442" y="175"/>
                  </a:cubicBezTo>
                  <a:cubicBezTo>
                    <a:pt x="491" y="175"/>
                    <a:pt x="539" y="172"/>
                    <a:pt x="588" y="167"/>
                  </a:cubicBezTo>
                  <a:cubicBezTo>
                    <a:pt x="625" y="157"/>
                    <a:pt x="662" y="154"/>
                    <a:pt x="700" y="154"/>
                  </a:cubicBezTo>
                  <a:cubicBezTo>
                    <a:pt x="749" y="154"/>
                    <a:pt x="799" y="159"/>
                    <a:pt x="847" y="159"/>
                  </a:cubicBezTo>
                  <a:cubicBezTo>
                    <a:pt x="857" y="159"/>
                    <a:pt x="866" y="159"/>
                    <a:pt x="875" y="159"/>
                  </a:cubicBezTo>
                  <a:cubicBezTo>
                    <a:pt x="912" y="159"/>
                    <a:pt x="949" y="159"/>
                    <a:pt x="986" y="150"/>
                  </a:cubicBezTo>
                  <a:cubicBezTo>
                    <a:pt x="1002" y="147"/>
                    <a:pt x="1018" y="146"/>
                    <a:pt x="1034" y="146"/>
                  </a:cubicBezTo>
                  <a:cubicBezTo>
                    <a:pt x="1063" y="146"/>
                    <a:pt x="1092" y="151"/>
                    <a:pt x="1121" y="159"/>
                  </a:cubicBezTo>
                  <a:cubicBezTo>
                    <a:pt x="1137" y="161"/>
                    <a:pt x="1153" y="163"/>
                    <a:pt x="1169" y="163"/>
                  </a:cubicBezTo>
                  <a:cubicBezTo>
                    <a:pt x="1200" y="163"/>
                    <a:pt x="1231" y="157"/>
                    <a:pt x="1261" y="146"/>
                  </a:cubicBezTo>
                  <a:cubicBezTo>
                    <a:pt x="1281" y="138"/>
                    <a:pt x="1298" y="105"/>
                    <a:pt x="1281" y="44"/>
                  </a:cubicBezTo>
                  <a:cubicBezTo>
                    <a:pt x="1248" y="35"/>
                    <a:pt x="1211" y="27"/>
                    <a:pt x="1179" y="23"/>
                  </a:cubicBezTo>
                  <a:cubicBezTo>
                    <a:pt x="1076" y="19"/>
                    <a:pt x="965" y="19"/>
                    <a:pt x="863" y="15"/>
                  </a:cubicBezTo>
                  <a:cubicBezTo>
                    <a:pt x="727" y="11"/>
                    <a:pt x="592" y="15"/>
                    <a:pt x="456" y="3"/>
                  </a:cubicBezTo>
                  <a:cubicBezTo>
                    <a:pt x="444" y="1"/>
                    <a:pt x="432" y="1"/>
                    <a:pt x="419" y="1"/>
                  </a:cubicBezTo>
                  <a:cubicBezTo>
                    <a:pt x="349" y="1"/>
                    <a:pt x="278" y="18"/>
                    <a:pt x="206" y="18"/>
                  </a:cubicBezTo>
                  <a:cubicBezTo>
                    <a:pt x="172" y="18"/>
                    <a:pt x="138" y="14"/>
                    <a:pt x="103" y="3"/>
                  </a:cubicBez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1" name="Google Shape;2951;p85"/>
            <p:cNvSpPr/>
            <p:nvPr/>
          </p:nvSpPr>
          <p:spPr>
            <a:xfrm>
              <a:off x="3259064" y="3824064"/>
              <a:ext cx="57991" cy="9966"/>
            </a:xfrm>
            <a:custGeom>
              <a:avLst/>
              <a:gdLst/>
              <a:ahLst/>
              <a:cxnLst/>
              <a:rect l="l" t="t" r="r" b="b"/>
              <a:pathLst>
                <a:path w="1187" h="204" extrusionOk="0">
                  <a:moveTo>
                    <a:pt x="696" y="1"/>
                  </a:moveTo>
                  <a:cubicBezTo>
                    <a:pt x="651" y="1"/>
                    <a:pt x="607" y="8"/>
                    <a:pt x="562" y="21"/>
                  </a:cubicBezTo>
                  <a:cubicBezTo>
                    <a:pt x="519" y="34"/>
                    <a:pt x="475" y="40"/>
                    <a:pt x="431" y="40"/>
                  </a:cubicBezTo>
                  <a:cubicBezTo>
                    <a:pt x="390" y="40"/>
                    <a:pt x="349" y="35"/>
                    <a:pt x="308" y="25"/>
                  </a:cubicBezTo>
                  <a:cubicBezTo>
                    <a:pt x="278" y="16"/>
                    <a:pt x="248" y="12"/>
                    <a:pt x="219" y="12"/>
                  </a:cubicBezTo>
                  <a:cubicBezTo>
                    <a:pt x="149" y="12"/>
                    <a:pt x="82" y="34"/>
                    <a:pt x="13" y="54"/>
                  </a:cubicBezTo>
                  <a:cubicBezTo>
                    <a:pt x="8" y="54"/>
                    <a:pt x="4" y="75"/>
                    <a:pt x="0" y="87"/>
                  </a:cubicBezTo>
                  <a:cubicBezTo>
                    <a:pt x="13" y="189"/>
                    <a:pt x="49" y="189"/>
                    <a:pt x="78" y="194"/>
                  </a:cubicBezTo>
                  <a:cubicBezTo>
                    <a:pt x="99" y="195"/>
                    <a:pt x="118" y="196"/>
                    <a:pt x="138" y="196"/>
                  </a:cubicBezTo>
                  <a:cubicBezTo>
                    <a:pt x="166" y="196"/>
                    <a:pt x="193" y="194"/>
                    <a:pt x="222" y="189"/>
                  </a:cubicBezTo>
                  <a:cubicBezTo>
                    <a:pt x="271" y="186"/>
                    <a:pt x="324" y="167"/>
                    <a:pt x="376" y="167"/>
                  </a:cubicBezTo>
                  <a:cubicBezTo>
                    <a:pt x="385" y="167"/>
                    <a:pt x="394" y="168"/>
                    <a:pt x="402" y="169"/>
                  </a:cubicBezTo>
                  <a:cubicBezTo>
                    <a:pt x="457" y="180"/>
                    <a:pt x="510" y="196"/>
                    <a:pt x="563" y="196"/>
                  </a:cubicBezTo>
                  <a:cubicBezTo>
                    <a:pt x="590" y="196"/>
                    <a:pt x="617" y="192"/>
                    <a:pt x="644" y="181"/>
                  </a:cubicBezTo>
                  <a:cubicBezTo>
                    <a:pt x="673" y="169"/>
                    <a:pt x="706" y="165"/>
                    <a:pt x="735" y="165"/>
                  </a:cubicBezTo>
                  <a:cubicBezTo>
                    <a:pt x="760" y="168"/>
                    <a:pt x="788" y="198"/>
                    <a:pt x="811" y="198"/>
                  </a:cubicBezTo>
                  <a:cubicBezTo>
                    <a:pt x="817" y="198"/>
                    <a:pt x="824" y="196"/>
                    <a:pt x="829" y="189"/>
                  </a:cubicBezTo>
                  <a:cubicBezTo>
                    <a:pt x="845" y="170"/>
                    <a:pt x="860" y="163"/>
                    <a:pt x="875" y="163"/>
                  </a:cubicBezTo>
                  <a:cubicBezTo>
                    <a:pt x="901" y="163"/>
                    <a:pt x="926" y="186"/>
                    <a:pt x="952" y="202"/>
                  </a:cubicBezTo>
                  <a:cubicBezTo>
                    <a:pt x="955" y="203"/>
                    <a:pt x="958" y="204"/>
                    <a:pt x="961" y="204"/>
                  </a:cubicBezTo>
                  <a:cubicBezTo>
                    <a:pt x="966" y="204"/>
                    <a:pt x="973" y="202"/>
                    <a:pt x="981" y="202"/>
                  </a:cubicBezTo>
                  <a:cubicBezTo>
                    <a:pt x="1022" y="198"/>
                    <a:pt x="1063" y="194"/>
                    <a:pt x="1108" y="189"/>
                  </a:cubicBezTo>
                  <a:cubicBezTo>
                    <a:pt x="1112" y="191"/>
                    <a:pt x="1117" y="191"/>
                    <a:pt x="1121" y="191"/>
                  </a:cubicBezTo>
                  <a:cubicBezTo>
                    <a:pt x="1150" y="191"/>
                    <a:pt x="1179" y="169"/>
                    <a:pt x="1186" y="140"/>
                  </a:cubicBezTo>
                  <a:cubicBezTo>
                    <a:pt x="1182" y="46"/>
                    <a:pt x="1166" y="21"/>
                    <a:pt x="1141" y="21"/>
                  </a:cubicBezTo>
                  <a:cubicBezTo>
                    <a:pt x="1104" y="13"/>
                    <a:pt x="1071" y="13"/>
                    <a:pt x="1038" y="9"/>
                  </a:cubicBezTo>
                  <a:cubicBezTo>
                    <a:pt x="1031" y="8"/>
                    <a:pt x="1024" y="8"/>
                    <a:pt x="1017" y="8"/>
                  </a:cubicBezTo>
                  <a:cubicBezTo>
                    <a:pt x="965" y="8"/>
                    <a:pt x="915" y="25"/>
                    <a:pt x="863" y="25"/>
                  </a:cubicBezTo>
                  <a:cubicBezTo>
                    <a:pt x="845" y="25"/>
                    <a:pt x="827" y="23"/>
                    <a:pt x="809" y="17"/>
                  </a:cubicBezTo>
                  <a:cubicBezTo>
                    <a:pt x="771" y="6"/>
                    <a:pt x="733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2" name="Google Shape;2952;p85"/>
            <p:cNvSpPr/>
            <p:nvPr/>
          </p:nvSpPr>
          <p:spPr>
            <a:xfrm>
              <a:off x="3038530" y="3825432"/>
              <a:ext cx="6693" cy="7035"/>
            </a:xfrm>
            <a:custGeom>
              <a:avLst/>
              <a:gdLst/>
              <a:ahLst/>
              <a:cxnLst/>
              <a:rect l="l" t="t" r="r" b="b"/>
              <a:pathLst>
                <a:path w="137" h="144" extrusionOk="0">
                  <a:moveTo>
                    <a:pt x="58" y="1"/>
                  </a:moveTo>
                  <a:cubicBezTo>
                    <a:pt x="44" y="1"/>
                    <a:pt x="31" y="5"/>
                    <a:pt x="17" y="14"/>
                  </a:cubicBezTo>
                  <a:cubicBezTo>
                    <a:pt x="9" y="30"/>
                    <a:pt x="5" y="51"/>
                    <a:pt x="5" y="71"/>
                  </a:cubicBezTo>
                  <a:cubicBezTo>
                    <a:pt x="1" y="88"/>
                    <a:pt x="5" y="104"/>
                    <a:pt x="13" y="120"/>
                  </a:cubicBezTo>
                  <a:cubicBezTo>
                    <a:pt x="31" y="128"/>
                    <a:pt x="50" y="144"/>
                    <a:pt x="70" y="144"/>
                  </a:cubicBezTo>
                  <a:cubicBezTo>
                    <a:pt x="92" y="144"/>
                    <a:pt x="115" y="125"/>
                    <a:pt x="136" y="59"/>
                  </a:cubicBezTo>
                  <a:cubicBezTo>
                    <a:pt x="109" y="18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3" name="Google Shape;2953;p85"/>
            <p:cNvSpPr/>
            <p:nvPr/>
          </p:nvSpPr>
          <p:spPr>
            <a:xfrm>
              <a:off x="2980782" y="3822891"/>
              <a:ext cx="55206" cy="12653"/>
            </a:xfrm>
            <a:custGeom>
              <a:avLst/>
              <a:gdLst/>
              <a:ahLst/>
              <a:cxnLst/>
              <a:rect l="l" t="t" r="r" b="b"/>
              <a:pathLst>
                <a:path w="1130" h="259" extrusionOk="0">
                  <a:moveTo>
                    <a:pt x="758" y="1"/>
                  </a:moveTo>
                  <a:cubicBezTo>
                    <a:pt x="716" y="1"/>
                    <a:pt x="675" y="7"/>
                    <a:pt x="633" y="25"/>
                  </a:cubicBezTo>
                  <a:cubicBezTo>
                    <a:pt x="557" y="52"/>
                    <a:pt x="477" y="65"/>
                    <a:pt x="398" y="65"/>
                  </a:cubicBezTo>
                  <a:cubicBezTo>
                    <a:pt x="331" y="65"/>
                    <a:pt x="265" y="56"/>
                    <a:pt x="202" y="37"/>
                  </a:cubicBezTo>
                  <a:cubicBezTo>
                    <a:pt x="155" y="26"/>
                    <a:pt x="111" y="12"/>
                    <a:pt x="67" y="12"/>
                  </a:cubicBezTo>
                  <a:cubicBezTo>
                    <a:pt x="45" y="12"/>
                    <a:pt x="23" y="15"/>
                    <a:pt x="1" y="25"/>
                  </a:cubicBezTo>
                  <a:lnTo>
                    <a:pt x="1" y="222"/>
                  </a:lnTo>
                  <a:cubicBezTo>
                    <a:pt x="34" y="238"/>
                    <a:pt x="75" y="246"/>
                    <a:pt x="112" y="246"/>
                  </a:cubicBezTo>
                  <a:cubicBezTo>
                    <a:pt x="166" y="235"/>
                    <a:pt x="219" y="226"/>
                    <a:pt x="272" y="226"/>
                  </a:cubicBezTo>
                  <a:cubicBezTo>
                    <a:pt x="319" y="226"/>
                    <a:pt x="365" y="233"/>
                    <a:pt x="411" y="255"/>
                  </a:cubicBezTo>
                  <a:cubicBezTo>
                    <a:pt x="418" y="257"/>
                    <a:pt x="424" y="258"/>
                    <a:pt x="431" y="258"/>
                  </a:cubicBezTo>
                  <a:cubicBezTo>
                    <a:pt x="453" y="258"/>
                    <a:pt x="475" y="245"/>
                    <a:pt x="497" y="242"/>
                  </a:cubicBezTo>
                  <a:cubicBezTo>
                    <a:pt x="551" y="234"/>
                    <a:pt x="596" y="218"/>
                    <a:pt x="649" y="213"/>
                  </a:cubicBezTo>
                  <a:cubicBezTo>
                    <a:pt x="711" y="205"/>
                    <a:pt x="776" y="209"/>
                    <a:pt x="838" y="205"/>
                  </a:cubicBezTo>
                  <a:lnTo>
                    <a:pt x="1039" y="205"/>
                  </a:lnTo>
                  <a:cubicBezTo>
                    <a:pt x="1068" y="205"/>
                    <a:pt x="1096" y="205"/>
                    <a:pt x="1129" y="111"/>
                  </a:cubicBezTo>
                  <a:cubicBezTo>
                    <a:pt x="1105" y="86"/>
                    <a:pt x="1088" y="62"/>
                    <a:pt x="1072" y="58"/>
                  </a:cubicBezTo>
                  <a:cubicBezTo>
                    <a:pt x="966" y="43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4" name="Google Shape;2954;p85"/>
            <p:cNvSpPr/>
            <p:nvPr/>
          </p:nvSpPr>
          <p:spPr>
            <a:xfrm>
              <a:off x="2999836" y="3691030"/>
              <a:ext cx="6498" cy="4983"/>
            </a:xfrm>
            <a:custGeom>
              <a:avLst/>
              <a:gdLst/>
              <a:ahLst/>
              <a:cxnLst/>
              <a:rect l="l" t="t" r="r" b="b"/>
              <a:pathLst>
                <a:path w="133" h="102" extrusionOk="0">
                  <a:moveTo>
                    <a:pt x="54" y="0"/>
                  </a:moveTo>
                  <a:cubicBezTo>
                    <a:pt x="41" y="0"/>
                    <a:pt x="29" y="3"/>
                    <a:pt x="17" y="7"/>
                  </a:cubicBezTo>
                  <a:cubicBezTo>
                    <a:pt x="5" y="16"/>
                    <a:pt x="1" y="28"/>
                    <a:pt x="1" y="44"/>
                  </a:cubicBezTo>
                  <a:cubicBezTo>
                    <a:pt x="1" y="57"/>
                    <a:pt x="5" y="73"/>
                    <a:pt x="13" y="85"/>
                  </a:cubicBezTo>
                  <a:cubicBezTo>
                    <a:pt x="24" y="96"/>
                    <a:pt x="37" y="102"/>
                    <a:pt x="51" y="102"/>
                  </a:cubicBezTo>
                  <a:cubicBezTo>
                    <a:pt x="78" y="102"/>
                    <a:pt x="108" y="81"/>
                    <a:pt x="132" y="40"/>
                  </a:cubicBezTo>
                  <a:cubicBezTo>
                    <a:pt x="112" y="14"/>
                    <a:pt x="8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5" name="Google Shape;2955;p85"/>
            <p:cNvSpPr/>
            <p:nvPr/>
          </p:nvSpPr>
          <p:spPr>
            <a:xfrm>
              <a:off x="3007262" y="3776185"/>
              <a:ext cx="49" cy="244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6" name="Google Shape;2956;p85"/>
            <p:cNvSpPr/>
            <p:nvPr/>
          </p:nvSpPr>
          <p:spPr>
            <a:xfrm>
              <a:off x="3075416" y="3773743"/>
              <a:ext cx="8256" cy="7279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5" y="1"/>
                  </a:moveTo>
                  <a:cubicBezTo>
                    <a:pt x="58" y="1"/>
                    <a:pt x="30" y="16"/>
                    <a:pt x="1" y="46"/>
                  </a:cubicBezTo>
                  <a:cubicBezTo>
                    <a:pt x="34" y="115"/>
                    <a:pt x="60" y="149"/>
                    <a:pt x="86" y="149"/>
                  </a:cubicBezTo>
                  <a:cubicBezTo>
                    <a:pt x="111" y="149"/>
                    <a:pt x="137" y="117"/>
                    <a:pt x="169" y="54"/>
                  </a:cubicBezTo>
                  <a:cubicBezTo>
                    <a:pt x="141" y="18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7" name="Google Shape;2957;p85"/>
            <p:cNvSpPr/>
            <p:nvPr/>
          </p:nvSpPr>
          <p:spPr>
            <a:xfrm>
              <a:off x="3010047" y="3775550"/>
              <a:ext cx="49" cy="244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8" name="Google Shape;2958;p85"/>
            <p:cNvSpPr/>
            <p:nvPr/>
          </p:nvSpPr>
          <p:spPr>
            <a:xfrm>
              <a:off x="3076832" y="3747800"/>
              <a:ext cx="8452" cy="6351"/>
            </a:xfrm>
            <a:custGeom>
              <a:avLst/>
              <a:gdLst/>
              <a:ahLst/>
              <a:cxnLst/>
              <a:rect l="l" t="t" r="r" b="b"/>
              <a:pathLst>
                <a:path w="173" h="130" extrusionOk="0">
                  <a:moveTo>
                    <a:pt x="83" y="1"/>
                  </a:moveTo>
                  <a:cubicBezTo>
                    <a:pt x="61" y="1"/>
                    <a:pt x="38" y="9"/>
                    <a:pt x="17" y="15"/>
                  </a:cubicBezTo>
                  <a:cubicBezTo>
                    <a:pt x="9" y="15"/>
                    <a:pt x="0" y="39"/>
                    <a:pt x="0" y="48"/>
                  </a:cubicBezTo>
                  <a:cubicBezTo>
                    <a:pt x="0" y="64"/>
                    <a:pt x="9" y="85"/>
                    <a:pt x="17" y="101"/>
                  </a:cubicBezTo>
                  <a:cubicBezTo>
                    <a:pt x="39" y="119"/>
                    <a:pt x="59" y="129"/>
                    <a:pt x="80" y="129"/>
                  </a:cubicBezTo>
                  <a:cubicBezTo>
                    <a:pt x="109" y="129"/>
                    <a:pt x="139" y="109"/>
                    <a:pt x="173" y="68"/>
                  </a:cubicBezTo>
                  <a:cubicBezTo>
                    <a:pt x="143" y="15"/>
                    <a:pt x="11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85"/>
            <p:cNvSpPr/>
            <p:nvPr/>
          </p:nvSpPr>
          <p:spPr>
            <a:xfrm>
              <a:off x="3082842" y="3658932"/>
              <a:ext cx="4055" cy="4153"/>
            </a:xfrm>
            <a:custGeom>
              <a:avLst/>
              <a:gdLst/>
              <a:ahLst/>
              <a:cxnLst/>
              <a:rect l="l" t="t" r="r" b="b"/>
              <a:pathLst>
                <a:path w="83" h="85" extrusionOk="0">
                  <a:moveTo>
                    <a:pt x="50" y="1"/>
                  </a:moveTo>
                  <a:cubicBezTo>
                    <a:pt x="36" y="1"/>
                    <a:pt x="20" y="11"/>
                    <a:pt x="0" y="32"/>
                  </a:cubicBezTo>
                  <a:cubicBezTo>
                    <a:pt x="0" y="41"/>
                    <a:pt x="0" y="45"/>
                    <a:pt x="0" y="53"/>
                  </a:cubicBezTo>
                  <a:cubicBezTo>
                    <a:pt x="24" y="75"/>
                    <a:pt x="41" y="85"/>
                    <a:pt x="54" y="85"/>
                  </a:cubicBezTo>
                  <a:cubicBezTo>
                    <a:pt x="65" y="85"/>
                    <a:pt x="73" y="77"/>
                    <a:pt x="78" y="61"/>
                  </a:cubicBezTo>
                  <a:cubicBezTo>
                    <a:pt x="83" y="45"/>
                    <a:pt x="78" y="32"/>
                    <a:pt x="74" y="16"/>
                  </a:cubicBezTo>
                  <a:cubicBezTo>
                    <a:pt x="68" y="6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85"/>
            <p:cNvSpPr/>
            <p:nvPr/>
          </p:nvSpPr>
          <p:spPr>
            <a:xfrm>
              <a:off x="3084454" y="3691225"/>
              <a:ext cx="5667" cy="4592"/>
            </a:xfrm>
            <a:custGeom>
              <a:avLst/>
              <a:gdLst/>
              <a:ahLst/>
              <a:cxnLst/>
              <a:rect l="l" t="t" r="r" b="b"/>
              <a:pathLst>
                <a:path w="116" h="94" extrusionOk="0">
                  <a:moveTo>
                    <a:pt x="39" y="0"/>
                  </a:moveTo>
                  <a:cubicBezTo>
                    <a:pt x="22" y="0"/>
                    <a:pt x="7" y="13"/>
                    <a:pt x="0" y="57"/>
                  </a:cubicBezTo>
                  <a:cubicBezTo>
                    <a:pt x="26" y="76"/>
                    <a:pt x="50" y="93"/>
                    <a:pt x="77" y="93"/>
                  </a:cubicBezTo>
                  <a:cubicBezTo>
                    <a:pt x="84" y="93"/>
                    <a:pt x="91" y="92"/>
                    <a:pt x="99" y="90"/>
                  </a:cubicBezTo>
                  <a:cubicBezTo>
                    <a:pt x="107" y="81"/>
                    <a:pt x="111" y="73"/>
                    <a:pt x="111" y="65"/>
                  </a:cubicBezTo>
                  <a:cubicBezTo>
                    <a:pt x="115" y="53"/>
                    <a:pt x="115" y="40"/>
                    <a:pt x="111" y="28"/>
                  </a:cubicBezTo>
                  <a:cubicBezTo>
                    <a:pt x="91" y="16"/>
                    <a:pt x="74" y="7"/>
                    <a:pt x="54" y="3"/>
                  </a:cubicBezTo>
                  <a:cubicBezTo>
                    <a:pt x="49" y="1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85"/>
            <p:cNvSpPr/>
            <p:nvPr/>
          </p:nvSpPr>
          <p:spPr>
            <a:xfrm>
              <a:off x="3097254" y="3747605"/>
              <a:ext cx="10699" cy="6351"/>
            </a:xfrm>
            <a:custGeom>
              <a:avLst/>
              <a:gdLst/>
              <a:ahLst/>
              <a:cxnLst/>
              <a:rect l="l" t="t" r="r" b="b"/>
              <a:pathLst>
                <a:path w="219" h="130" extrusionOk="0">
                  <a:moveTo>
                    <a:pt x="88" y="1"/>
                  </a:moveTo>
                  <a:cubicBezTo>
                    <a:pt x="59" y="1"/>
                    <a:pt x="29" y="12"/>
                    <a:pt x="1" y="64"/>
                  </a:cubicBezTo>
                  <a:cubicBezTo>
                    <a:pt x="37" y="111"/>
                    <a:pt x="71" y="130"/>
                    <a:pt x="104" y="130"/>
                  </a:cubicBezTo>
                  <a:cubicBezTo>
                    <a:pt x="143" y="130"/>
                    <a:pt x="181" y="104"/>
                    <a:pt x="218" y="68"/>
                  </a:cubicBezTo>
                  <a:cubicBezTo>
                    <a:pt x="188" y="17"/>
                    <a:pt x="182" y="5"/>
                    <a:pt x="163" y="5"/>
                  </a:cubicBezTo>
                  <a:cubicBezTo>
                    <a:pt x="159" y="5"/>
                    <a:pt x="154" y="6"/>
                    <a:pt x="149" y="7"/>
                  </a:cubicBezTo>
                  <a:cubicBezTo>
                    <a:pt x="130" y="7"/>
                    <a:pt x="10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85"/>
            <p:cNvSpPr/>
            <p:nvPr/>
          </p:nvSpPr>
          <p:spPr>
            <a:xfrm>
              <a:off x="3300347" y="3748240"/>
              <a:ext cx="7866" cy="6156"/>
            </a:xfrm>
            <a:custGeom>
              <a:avLst/>
              <a:gdLst/>
              <a:ahLst/>
              <a:cxnLst/>
              <a:rect l="l" t="t" r="r" b="b"/>
              <a:pathLst>
                <a:path w="161" h="126" extrusionOk="0">
                  <a:moveTo>
                    <a:pt x="66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25" y="2"/>
                    <a:pt x="5" y="10"/>
                    <a:pt x="1" y="63"/>
                  </a:cubicBezTo>
                  <a:cubicBezTo>
                    <a:pt x="34" y="105"/>
                    <a:pt x="54" y="126"/>
                    <a:pt x="76" y="126"/>
                  </a:cubicBezTo>
                  <a:cubicBezTo>
                    <a:pt x="97" y="126"/>
                    <a:pt x="121" y="107"/>
                    <a:pt x="161" y="71"/>
                  </a:cubicBezTo>
                  <a:cubicBezTo>
                    <a:pt x="146" y="28"/>
                    <a:pt x="10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85"/>
            <p:cNvSpPr/>
            <p:nvPr/>
          </p:nvSpPr>
          <p:spPr>
            <a:xfrm>
              <a:off x="3289501" y="3748338"/>
              <a:ext cx="8305" cy="6205"/>
            </a:xfrm>
            <a:custGeom>
              <a:avLst/>
              <a:gdLst/>
              <a:ahLst/>
              <a:cxnLst/>
              <a:rect l="l" t="t" r="r" b="b"/>
              <a:pathLst>
                <a:path w="170" h="127" extrusionOk="0">
                  <a:moveTo>
                    <a:pt x="83" y="0"/>
                  </a:moveTo>
                  <a:cubicBezTo>
                    <a:pt x="60" y="0"/>
                    <a:pt x="37" y="9"/>
                    <a:pt x="13" y="16"/>
                  </a:cubicBezTo>
                  <a:cubicBezTo>
                    <a:pt x="9" y="16"/>
                    <a:pt x="1" y="37"/>
                    <a:pt x="1" y="49"/>
                  </a:cubicBezTo>
                  <a:cubicBezTo>
                    <a:pt x="1" y="65"/>
                    <a:pt x="5" y="82"/>
                    <a:pt x="17" y="98"/>
                  </a:cubicBezTo>
                  <a:cubicBezTo>
                    <a:pt x="38" y="117"/>
                    <a:pt x="58" y="126"/>
                    <a:pt x="78" y="126"/>
                  </a:cubicBezTo>
                  <a:cubicBezTo>
                    <a:pt x="108" y="126"/>
                    <a:pt x="138" y="107"/>
                    <a:pt x="169" y="65"/>
                  </a:cubicBezTo>
                  <a:cubicBezTo>
                    <a:pt x="141" y="15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85"/>
            <p:cNvSpPr/>
            <p:nvPr/>
          </p:nvSpPr>
          <p:spPr>
            <a:xfrm>
              <a:off x="3309972" y="3748093"/>
              <a:ext cx="10650" cy="6449"/>
            </a:xfrm>
            <a:custGeom>
              <a:avLst/>
              <a:gdLst/>
              <a:ahLst/>
              <a:cxnLst/>
              <a:rect l="l" t="t" r="r" b="b"/>
              <a:pathLst>
                <a:path w="218" h="132" extrusionOk="0">
                  <a:moveTo>
                    <a:pt x="86" y="1"/>
                  </a:moveTo>
                  <a:cubicBezTo>
                    <a:pt x="58" y="1"/>
                    <a:pt x="29" y="11"/>
                    <a:pt x="0" y="66"/>
                  </a:cubicBezTo>
                  <a:cubicBezTo>
                    <a:pt x="36" y="113"/>
                    <a:pt x="69" y="131"/>
                    <a:pt x="101" y="131"/>
                  </a:cubicBezTo>
                  <a:cubicBezTo>
                    <a:pt x="140" y="131"/>
                    <a:pt x="178" y="104"/>
                    <a:pt x="218" y="66"/>
                  </a:cubicBezTo>
                  <a:cubicBezTo>
                    <a:pt x="181" y="9"/>
                    <a:pt x="181" y="5"/>
                    <a:pt x="148" y="5"/>
                  </a:cubicBezTo>
                  <a:cubicBezTo>
                    <a:pt x="145" y="5"/>
                    <a:pt x="143" y="5"/>
                    <a:pt x="140" y="5"/>
                  </a:cubicBezTo>
                  <a:cubicBezTo>
                    <a:pt x="122" y="5"/>
                    <a:pt x="10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85"/>
            <p:cNvSpPr/>
            <p:nvPr/>
          </p:nvSpPr>
          <p:spPr>
            <a:xfrm>
              <a:off x="3099501" y="3690883"/>
              <a:ext cx="5618" cy="4788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2" y="1"/>
                  </a:moveTo>
                  <a:cubicBezTo>
                    <a:pt x="30" y="1"/>
                    <a:pt x="14" y="21"/>
                    <a:pt x="0" y="64"/>
                  </a:cubicBezTo>
                  <a:cubicBezTo>
                    <a:pt x="31" y="86"/>
                    <a:pt x="49" y="98"/>
                    <a:pt x="63" y="98"/>
                  </a:cubicBezTo>
                  <a:cubicBezTo>
                    <a:pt x="81" y="98"/>
                    <a:pt x="92" y="78"/>
                    <a:pt x="115" y="35"/>
                  </a:cubicBezTo>
                  <a:cubicBezTo>
                    <a:pt x="89" y="12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85"/>
            <p:cNvSpPr/>
            <p:nvPr/>
          </p:nvSpPr>
          <p:spPr>
            <a:xfrm>
              <a:off x="3066182" y="3718438"/>
              <a:ext cx="36153" cy="6302"/>
            </a:xfrm>
            <a:custGeom>
              <a:avLst/>
              <a:gdLst/>
              <a:ahLst/>
              <a:cxnLst/>
              <a:rect l="l" t="t" r="r" b="b"/>
              <a:pathLst>
                <a:path w="740" h="129" extrusionOk="0">
                  <a:moveTo>
                    <a:pt x="555" y="0"/>
                  </a:moveTo>
                  <a:cubicBezTo>
                    <a:pt x="387" y="0"/>
                    <a:pt x="218" y="4"/>
                    <a:pt x="50" y="9"/>
                  </a:cubicBezTo>
                  <a:cubicBezTo>
                    <a:pt x="34" y="9"/>
                    <a:pt x="17" y="37"/>
                    <a:pt x="1" y="50"/>
                  </a:cubicBezTo>
                  <a:lnTo>
                    <a:pt x="1" y="86"/>
                  </a:lnTo>
                  <a:cubicBezTo>
                    <a:pt x="21" y="99"/>
                    <a:pt x="42" y="103"/>
                    <a:pt x="67" y="111"/>
                  </a:cubicBezTo>
                  <a:cubicBezTo>
                    <a:pt x="80" y="112"/>
                    <a:pt x="94" y="113"/>
                    <a:pt x="109" y="113"/>
                  </a:cubicBezTo>
                  <a:cubicBezTo>
                    <a:pt x="137" y="113"/>
                    <a:pt x="166" y="111"/>
                    <a:pt x="194" y="111"/>
                  </a:cubicBezTo>
                  <a:cubicBezTo>
                    <a:pt x="224" y="110"/>
                    <a:pt x="253" y="109"/>
                    <a:pt x="282" y="109"/>
                  </a:cubicBezTo>
                  <a:cubicBezTo>
                    <a:pt x="333" y="109"/>
                    <a:pt x="382" y="112"/>
                    <a:pt x="432" y="119"/>
                  </a:cubicBezTo>
                  <a:cubicBezTo>
                    <a:pt x="458" y="125"/>
                    <a:pt x="485" y="128"/>
                    <a:pt x="511" y="128"/>
                  </a:cubicBezTo>
                  <a:cubicBezTo>
                    <a:pt x="576" y="128"/>
                    <a:pt x="640" y="111"/>
                    <a:pt x="698" y="82"/>
                  </a:cubicBezTo>
                  <a:cubicBezTo>
                    <a:pt x="707" y="78"/>
                    <a:pt x="715" y="62"/>
                    <a:pt x="739" y="33"/>
                  </a:cubicBezTo>
                  <a:cubicBezTo>
                    <a:pt x="678" y="17"/>
                    <a:pt x="616" y="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85"/>
            <p:cNvSpPr/>
            <p:nvPr/>
          </p:nvSpPr>
          <p:spPr>
            <a:xfrm>
              <a:off x="3107709" y="3690590"/>
              <a:ext cx="5472" cy="5911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51" y="1"/>
                  </a:moveTo>
                  <a:cubicBezTo>
                    <a:pt x="35" y="1"/>
                    <a:pt x="21" y="19"/>
                    <a:pt x="0" y="57"/>
                  </a:cubicBezTo>
                  <a:cubicBezTo>
                    <a:pt x="15" y="87"/>
                    <a:pt x="23" y="120"/>
                    <a:pt x="46" y="120"/>
                  </a:cubicBezTo>
                  <a:cubicBezTo>
                    <a:pt x="48" y="120"/>
                    <a:pt x="51" y="120"/>
                    <a:pt x="54" y="119"/>
                  </a:cubicBezTo>
                  <a:cubicBezTo>
                    <a:pt x="86" y="111"/>
                    <a:pt x="107" y="82"/>
                    <a:pt x="111" y="49"/>
                  </a:cubicBezTo>
                  <a:cubicBezTo>
                    <a:pt x="83" y="17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85"/>
            <p:cNvSpPr/>
            <p:nvPr/>
          </p:nvSpPr>
          <p:spPr>
            <a:xfrm>
              <a:off x="3329416" y="3659713"/>
              <a:ext cx="5667" cy="3957"/>
            </a:xfrm>
            <a:custGeom>
              <a:avLst/>
              <a:gdLst/>
              <a:ahLst/>
              <a:cxnLst/>
              <a:rect l="l" t="t" r="r" b="b"/>
              <a:pathLst>
                <a:path w="116" h="81" extrusionOk="0">
                  <a:moveTo>
                    <a:pt x="54" y="0"/>
                  </a:moveTo>
                  <a:cubicBezTo>
                    <a:pt x="33" y="0"/>
                    <a:pt x="9" y="0"/>
                    <a:pt x="0" y="49"/>
                  </a:cubicBezTo>
                  <a:cubicBezTo>
                    <a:pt x="20" y="69"/>
                    <a:pt x="47" y="81"/>
                    <a:pt x="76" y="81"/>
                  </a:cubicBezTo>
                  <a:cubicBezTo>
                    <a:pt x="84" y="81"/>
                    <a:pt x="91" y="80"/>
                    <a:pt x="99" y="78"/>
                  </a:cubicBezTo>
                  <a:cubicBezTo>
                    <a:pt x="107" y="74"/>
                    <a:pt x="111" y="66"/>
                    <a:pt x="111" y="58"/>
                  </a:cubicBezTo>
                  <a:cubicBezTo>
                    <a:pt x="115" y="45"/>
                    <a:pt x="115" y="37"/>
                    <a:pt x="111" y="25"/>
                  </a:cubicBezTo>
                  <a:cubicBezTo>
                    <a:pt x="91" y="12"/>
                    <a:pt x="74" y="4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85"/>
            <p:cNvSpPr/>
            <p:nvPr/>
          </p:nvSpPr>
          <p:spPr>
            <a:xfrm>
              <a:off x="3344464" y="3659274"/>
              <a:ext cx="5667" cy="4495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53" y="1"/>
                  </a:moveTo>
                  <a:cubicBezTo>
                    <a:pt x="30" y="1"/>
                    <a:pt x="15" y="22"/>
                    <a:pt x="0" y="62"/>
                  </a:cubicBezTo>
                  <a:cubicBezTo>
                    <a:pt x="30" y="82"/>
                    <a:pt x="48" y="92"/>
                    <a:pt x="62" y="92"/>
                  </a:cubicBezTo>
                  <a:cubicBezTo>
                    <a:pt x="80" y="92"/>
                    <a:pt x="92" y="74"/>
                    <a:pt x="115" y="34"/>
                  </a:cubicBezTo>
                  <a:cubicBezTo>
                    <a:pt x="89" y="11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85"/>
            <p:cNvSpPr/>
            <p:nvPr/>
          </p:nvSpPr>
          <p:spPr>
            <a:xfrm>
              <a:off x="3352671" y="3659029"/>
              <a:ext cx="5472" cy="5374"/>
            </a:xfrm>
            <a:custGeom>
              <a:avLst/>
              <a:gdLst/>
              <a:ahLst/>
              <a:cxnLst/>
              <a:rect l="l" t="t" r="r" b="b"/>
              <a:pathLst>
                <a:path w="112" h="110" extrusionOk="0">
                  <a:moveTo>
                    <a:pt x="51" y="1"/>
                  </a:moveTo>
                  <a:cubicBezTo>
                    <a:pt x="35" y="1"/>
                    <a:pt x="22" y="17"/>
                    <a:pt x="0" y="51"/>
                  </a:cubicBezTo>
                  <a:cubicBezTo>
                    <a:pt x="11" y="80"/>
                    <a:pt x="26" y="110"/>
                    <a:pt x="46" y="110"/>
                  </a:cubicBezTo>
                  <a:cubicBezTo>
                    <a:pt x="49" y="110"/>
                    <a:pt x="51" y="109"/>
                    <a:pt x="54" y="108"/>
                  </a:cubicBezTo>
                  <a:cubicBezTo>
                    <a:pt x="83" y="100"/>
                    <a:pt x="107" y="76"/>
                    <a:pt x="111" y="43"/>
                  </a:cubicBezTo>
                  <a:cubicBezTo>
                    <a:pt x="83" y="15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85"/>
            <p:cNvSpPr/>
            <p:nvPr/>
          </p:nvSpPr>
          <p:spPr>
            <a:xfrm>
              <a:off x="2980782" y="3771739"/>
              <a:ext cx="26528" cy="9624"/>
            </a:xfrm>
            <a:custGeom>
              <a:avLst/>
              <a:gdLst/>
              <a:ahLst/>
              <a:cxnLst/>
              <a:rect l="l" t="t" r="r" b="b"/>
              <a:pathLst>
                <a:path w="543" h="197" extrusionOk="0">
                  <a:moveTo>
                    <a:pt x="79" y="1"/>
                  </a:moveTo>
                  <a:cubicBezTo>
                    <a:pt x="50" y="1"/>
                    <a:pt x="26" y="9"/>
                    <a:pt x="1" y="17"/>
                  </a:cubicBezTo>
                  <a:lnTo>
                    <a:pt x="1" y="194"/>
                  </a:lnTo>
                  <a:cubicBezTo>
                    <a:pt x="5" y="196"/>
                    <a:pt x="8" y="197"/>
                    <a:pt x="11" y="197"/>
                  </a:cubicBezTo>
                  <a:cubicBezTo>
                    <a:pt x="14" y="197"/>
                    <a:pt x="17" y="196"/>
                    <a:pt x="21" y="194"/>
                  </a:cubicBezTo>
                  <a:cubicBezTo>
                    <a:pt x="32" y="194"/>
                    <a:pt x="43" y="195"/>
                    <a:pt x="54" y="195"/>
                  </a:cubicBezTo>
                  <a:cubicBezTo>
                    <a:pt x="105" y="195"/>
                    <a:pt x="155" y="187"/>
                    <a:pt x="206" y="177"/>
                  </a:cubicBezTo>
                  <a:cubicBezTo>
                    <a:pt x="230" y="164"/>
                    <a:pt x="254" y="158"/>
                    <a:pt x="279" y="158"/>
                  </a:cubicBezTo>
                  <a:cubicBezTo>
                    <a:pt x="302" y="158"/>
                    <a:pt x="324" y="163"/>
                    <a:pt x="346" y="173"/>
                  </a:cubicBezTo>
                  <a:cubicBezTo>
                    <a:pt x="368" y="186"/>
                    <a:pt x="391" y="192"/>
                    <a:pt x="412" y="192"/>
                  </a:cubicBezTo>
                  <a:cubicBezTo>
                    <a:pt x="459" y="192"/>
                    <a:pt x="503" y="160"/>
                    <a:pt x="543" y="95"/>
                  </a:cubicBezTo>
                  <a:cubicBezTo>
                    <a:pt x="514" y="79"/>
                    <a:pt x="489" y="50"/>
                    <a:pt x="460" y="42"/>
                  </a:cubicBezTo>
                  <a:cubicBezTo>
                    <a:pt x="333" y="25"/>
                    <a:pt x="206" y="13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85"/>
            <p:cNvSpPr/>
            <p:nvPr/>
          </p:nvSpPr>
          <p:spPr>
            <a:xfrm>
              <a:off x="2990847" y="3745993"/>
              <a:ext cx="46315" cy="8403"/>
            </a:xfrm>
            <a:custGeom>
              <a:avLst/>
              <a:gdLst/>
              <a:ahLst/>
              <a:cxnLst/>
              <a:rect l="l" t="t" r="r" b="b"/>
              <a:pathLst>
                <a:path w="948" h="172" extrusionOk="0">
                  <a:moveTo>
                    <a:pt x="401" y="1"/>
                  </a:moveTo>
                  <a:cubicBezTo>
                    <a:pt x="295" y="1"/>
                    <a:pt x="189" y="15"/>
                    <a:pt x="82" y="15"/>
                  </a:cubicBezTo>
                  <a:cubicBezTo>
                    <a:pt x="53" y="15"/>
                    <a:pt x="16" y="15"/>
                    <a:pt x="0" y="93"/>
                  </a:cubicBezTo>
                  <a:cubicBezTo>
                    <a:pt x="11" y="133"/>
                    <a:pt x="52" y="164"/>
                    <a:pt x="96" y="164"/>
                  </a:cubicBezTo>
                  <a:cubicBezTo>
                    <a:pt x="101" y="164"/>
                    <a:pt x="106" y="163"/>
                    <a:pt x="111" y="163"/>
                  </a:cubicBezTo>
                  <a:cubicBezTo>
                    <a:pt x="267" y="163"/>
                    <a:pt x="423" y="158"/>
                    <a:pt x="583" y="158"/>
                  </a:cubicBezTo>
                  <a:cubicBezTo>
                    <a:pt x="591" y="158"/>
                    <a:pt x="599" y="158"/>
                    <a:pt x="607" y="154"/>
                  </a:cubicBezTo>
                  <a:cubicBezTo>
                    <a:pt x="628" y="148"/>
                    <a:pt x="649" y="144"/>
                    <a:pt x="670" y="144"/>
                  </a:cubicBezTo>
                  <a:cubicBezTo>
                    <a:pt x="700" y="144"/>
                    <a:pt x="729" y="151"/>
                    <a:pt x="755" y="163"/>
                  </a:cubicBezTo>
                  <a:cubicBezTo>
                    <a:pt x="786" y="168"/>
                    <a:pt x="816" y="171"/>
                    <a:pt x="846" y="171"/>
                  </a:cubicBezTo>
                  <a:cubicBezTo>
                    <a:pt x="865" y="171"/>
                    <a:pt x="884" y="170"/>
                    <a:pt x="903" y="167"/>
                  </a:cubicBezTo>
                  <a:cubicBezTo>
                    <a:pt x="915" y="167"/>
                    <a:pt x="932" y="138"/>
                    <a:pt x="948" y="117"/>
                  </a:cubicBezTo>
                  <a:cubicBezTo>
                    <a:pt x="927" y="85"/>
                    <a:pt x="890" y="64"/>
                    <a:pt x="854" y="60"/>
                  </a:cubicBezTo>
                  <a:cubicBezTo>
                    <a:pt x="842" y="61"/>
                    <a:pt x="830" y="61"/>
                    <a:pt x="818" y="61"/>
                  </a:cubicBezTo>
                  <a:cubicBezTo>
                    <a:pt x="760" y="61"/>
                    <a:pt x="702" y="53"/>
                    <a:pt x="644" y="40"/>
                  </a:cubicBezTo>
                  <a:cubicBezTo>
                    <a:pt x="564" y="9"/>
                    <a:pt x="48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85"/>
            <p:cNvSpPr/>
            <p:nvPr/>
          </p:nvSpPr>
          <p:spPr>
            <a:xfrm>
              <a:off x="2981027" y="3797340"/>
              <a:ext cx="14852" cy="10650"/>
            </a:xfrm>
            <a:custGeom>
              <a:avLst/>
              <a:gdLst/>
              <a:ahLst/>
              <a:cxnLst/>
              <a:rect l="l" t="t" r="r" b="b"/>
              <a:pathLst>
                <a:path w="304" h="218" extrusionOk="0">
                  <a:moveTo>
                    <a:pt x="84" y="0"/>
                  </a:moveTo>
                  <a:cubicBezTo>
                    <a:pt x="74" y="0"/>
                    <a:pt x="64" y="1"/>
                    <a:pt x="53" y="2"/>
                  </a:cubicBezTo>
                  <a:cubicBezTo>
                    <a:pt x="33" y="10"/>
                    <a:pt x="12" y="23"/>
                    <a:pt x="0" y="43"/>
                  </a:cubicBezTo>
                  <a:lnTo>
                    <a:pt x="0" y="203"/>
                  </a:lnTo>
                  <a:cubicBezTo>
                    <a:pt x="4" y="207"/>
                    <a:pt x="12" y="207"/>
                    <a:pt x="21" y="211"/>
                  </a:cubicBezTo>
                  <a:cubicBezTo>
                    <a:pt x="35" y="216"/>
                    <a:pt x="49" y="217"/>
                    <a:pt x="63" y="217"/>
                  </a:cubicBezTo>
                  <a:cubicBezTo>
                    <a:pt x="140" y="217"/>
                    <a:pt x="215" y="162"/>
                    <a:pt x="293" y="162"/>
                  </a:cubicBezTo>
                  <a:cubicBezTo>
                    <a:pt x="295" y="162"/>
                    <a:pt x="297" y="162"/>
                    <a:pt x="300" y="162"/>
                  </a:cubicBezTo>
                  <a:cubicBezTo>
                    <a:pt x="300" y="146"/>
                    <a:pt x="300" y="133"/>
                    <a:pt x="304" y="121"/>
                  </a:cubicBezTo>
                  <a:cubicBezTo>
                    <a:pt x="295" y="105"/>
                    <a:pt x="291" y="80"/>
                    <a:pt x="279" y="72"/>
                  </a:cubicBezTo>
                  <a:cubicBezTo>
                    <a:pt x="225" y="25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85"/>
            <p:cNvSpPr/>
            <p:nvPr/>
          </p:nvSpPr>
          <p:spPr>
            <a:xfrm>
              <a:off x="3320378" y="3717949"/>
              <a:ext cx="57600" cy="7817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198" y="0"/>
                  </a:moveTo>
                  <a:cubicBezTo>
                    <a:pt x="177" y="0"/>
                    <a:pt x="157" y="1"/>
                    <a:pt x="136" y="2"/>
                  </a:cubicBezTo>
                  <a:cubicBezTo>
                    <a:pt x="91" y="6"/>
                    <a:pt x="46" y="14"/>
                    <a:pt x="1" y="23"/>
                  </a:cubicBezTo>
                  <a:cubicBezTo>
                    <a:pt x="34" y="102"/>
                    <a:pt x="74" y="131"/>
                    <a:pt x="116" y="131"/>
                  </a:cubicBezTo>
                  <a:cubicBezTo>
                    <a:pt x="131" y="131"/>
                    <a:pt x="146" y="128"/>
                    <a:pt x="161" y="121"/>
                  </a:cubicBezTo>
                  <a:cubicBezTo>
                    <a:pt x="185" y="113"/>
                    <a:pt x="212" y="109"/>
                    <a:pt x="239" y="109"/>
                  </a:cubicBezTo>
                  <a:cubicBezTo>
                    <a:pt x="266" y="109"/>
                    <a:pt x="292" y="113"/>
                    <a:pt x="317" y="121"/>
                  </a:cubicBezTo>
                  <a:cubicBezTo>
                    <a:pt x="381" y="147"/>
                    <a:pt x="450" y="160"/>
                    <a:pt x="519" y="160"/>
                  </a:cubicBezTo>
                  <a:cubicBezTo>
                    <a:pt x="560" y="160"/>
                    <a:pt x="601" y="155"/>
                    <a:pt x="641" y="146"/>
                  </a:cubicBezTo>
                  <a:cubicBezTo>
                    <a:pt x="701" y="131"/>
                    <a:pt x="760" y="126"/>
                    <a:pt x="820" y="126"/>
                  </a:cubicBezTo>
                  <a:cubicBezTo>
                    <a:pt x="913" y="126"/>
                    <a:pt x="1006" y="139"/>
                    <a:pt x="1101" y="154"/>
                  </a:cubicBezTo>
                  <a:cubicBezTo>
                    <a:pt x="1109" y="157"/>
                    <a:pt x="1118" y="158"/>
                    <a:pt x="1128" y="158"/>
                  </a:cubicBezTo>
                  <a:cubicBezTo>
                    <a:pt x="1145" y="158"/>
                    <a:pt x="1163" y="154"/>
                    <a:pt x="1178" y="146"/>
                  </a:cubicBezTo>
                  <a:lnTo>
                    <a:pt x="1178" y="14"/>
                  </a:lnTo>
                  <a:cubicBezTo>
                    <a:pt x="1129" y="14"/>
                    <a:pt x="1072" y="19"/>
                    <a:pt x="1023" y="19"/>
                  </a:cubicBezTo>
                  <a:cubicBezTo>
                    <a:pt x="928" y="19"/>
                    <a:pt x="834" y="2"/>
                    <a:pt x="744" y="2"/>
                  </a:cubicBezTo>
                  <a:cubicBezTo>
                    <a:pt x="657" y="2"/>
                    <a:pt x="571" y="19"/>
                    <a:pt x="485" y="19"/>
                  </a:cubicBezTo>
                  <a:cubicBezTo>
                    <a:pt x="480" y="19"/>
                    <a:pt x="475" y="19"/>
                    <a:pt x="470" y="19"/>
                  </a:cubicBezTo>
                  <a:cubicBezTo>
                    <a:pt x="430" y="19"/>
                    <a:pt x="390" y="6"/>
                    <a:pt x="350" y="6"/>
                  </a:cubicBezTo>
                  <a:cubicBezTo>
                    <a:pt x="300" y="3"/>
                    <a:pt x="24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85"/>
            <p:cNvSpPr/>
            <p:nvPr/>
          </p:nvSpPr>
          <p:spPr>
            <a:xfrm>
              <a:off x="3364299" y="3659909"/>
              <a:ext cx="13679" cy="3860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41" y="0"/>
                  </a:moveTo>
                  <a:cubicBezTo>
                    <a:pt x="33" y="0"/>
                    <a:pt x="21" y="12"/>
                    <a:pt x="0" y="21"/>
                  </a:cubicBezTo>
                  <a:cubicBezTo>
                    <a:pt x="17" y="45"/>
                    <a:pt x="25" y="66"/>
                    <a:pt x="37" y="70"/>
                  </a:cubicBezTo>
                  <a:cubicBezTo>
                    <a:pt x="54" y="78"/>
                    <a:pt x="70" y="78"/>
                    <a:pt x="87" y="78"/>
                  </a:cubicBezTo>
                  <a:cubicBezTo>
                    <a:pt x="144" y="78"/>
                    <a:pt x="193" y="74"/>
                    <a:pt x="247" y="70"/>
                  </a:cubicBezTo>
                  <a:cubicBezTo>
                    <a:pt x="259" y="66"/>
                    <a:pt x="271" y="62"/>
                    <a:pt x="279" y="54"/>
                  </a:cubicBezTo>
                  <a:lnTo>
                    <a:pt x="279" y="21"/>
                  </a:lnTo>
                  <a:cubicBezTo>
                    <a:pt x="275" y="17"/>
                    <a:pt x="271" y="12"/>
                    <a:pt x="267" y="12"/>
                  </a:cubicBezTo>
                  <a:cubicBezTo>
                    <a:pt x="193" y="8"/>
                    <a:pt x="119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85"/>
            <p:cNvSpPr/>
            <p:nvPr/>
          </p:nvSpPr>
          <p:spPr>
            <a:xfrm>
              <a:off x="3320378" y="3822891"/>
              <a:ext cx="57600" cy="12653"/>
            </a:xfrm>
            <a:custGeom>
              <a:avLst/>
              <a:gdLst/>
              <a:ahLst/>
              <a:cxnLst/>
              <a:rect l="l" t="t" r="r" b="b"/>
              <a:pathLst>
                <a:path w="1179" h="259" extrusionOk="0">
                  <a:moveTo>
                    <a:pt x="393" y="1"/>
                  </a:moveTo>
                  <a:cubicBezTo>
                    <a:pt x="284" y="1"/>
                    <a:pt x="175" y="43"/>
                    <a:pt x="66" y="58"/>
                  </a:cubicBezTo>
                  <a:cubicBezTo>
                    <a:pt x="46" y="62"/>
                    <a:pt x="30" y="86"/>
                    <a:pt x="1" y="111"/>
                  </a:cubicBezTo>
                  <a:cubicBezTo>
                    <a:pt x="34" y="205"/>
                    <a:pt x="66" y="205"/>
                    <a:pt x="99" y="205"/>
                  </a:cubicBezTo>
                  <a:lnTo>
                    <a:pt x="304" y="205"/>
                  </a:lnTo>
                  <a:cubicBezTo>
                    <a:pt x="374" y="209"/>
                    <a:pt x="440" y="205"/>
                    <a:pt x="506" y="213"/>
                  </a:cubicBezTo>
                  <a:cubicBezTo>
                    <a:pt x="559" y="218"/>
                    <a:pt x="608" y="234"/>
                    <a:pt x="661" y="242"/>
                  </a:cubicBezTo>
                  <a:cubicBezTo>
                    <a:pt x="684" y="245"/>
                    <a:pt x="708" y="258"/>
                    <a:pt x="732" y="258"/>
                  </a:cubicBezTo>
                  <a:cubicBezTo>
                    <a:pt x="739" y="258"/>
                    <a:pt x="745" y="257"/>
                    <a:pt x="752" y="255"/>
                  </a:cubicBezTo>
                  <a:cubicBezTo>
                    <a:pt x="800" y="233"/>
                    <a:pt x="848" y="226"/>
                    <a:pt x="896" y="226"/>
                  </a:cubicBezTo>
                  <a:cubicBezTo>
                    <a:pt x="951" y="226"/>
                    <a:pt x="1005" y="235"/>
                    <a:pt x="1059" y="246"/>
                  </a:cubicBezTo>
                  <a:cubicBezTo>
                    <a:pt x="1101" y="246"/>
                    <a:pt x="1142" y="238"/>
                    <a:pt x="1178" y="222"/>
                  </a:cubicBezTo>
                  <a:lnTo>
                    <a:pt x="1178" y="25"/>
                  </a:lnTo>
                  <a:cubicBezTo>
                    <a:pt x="1157" y="15"/>
                    <a:pt x="1134" y="12"/>
                    <a:pt x="1112" y="12"/>
                  </a:cubicBezTo>
                  <a:cubicBezTo>
                    <a:pt x="1066" y="12"/>
                    <a:pt x="1020" y="26"/>
                    <a:pt x="973" y="37"/>
                  </a:cubicBezTo>
                  <a:cubicBezTo>
                    <a:pt x="906" y="56"/>
                    <a:pt x="836" y="65"/>
                    <a:pt x="767" y="65"/>
                  </a:cubicBezTo>
                  <a:cubicBezTo>
                    <a:pt x="684" y="65"/>
                    <a:pt x="600" y="52"/>
                    <a:pt x="522" y="25"/>
                  </a:cubicBezTo>
                  <a:cubicBezTo>
                    <a:pt x="479" y="7"/>
                    <a:pt x="43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85"/>
            <p:cNvSpPr/>
            <p:nvPr/>
          </p:nvSpPr>
          <p:spPr>
            <a:xfrm>
              <a:off x="3346662" y="3771739"/>
              <a:ext cx="31316" cy="9624"/>
            </a:xfrm>
            <a:custGeom>
              <a:avLst/>
              <a:gdLst/>
              <a:ahLst/>
              <a:cxnLst/>
              <a:rect l="l" t="t" r="r" b="b"/>
              <a:pathLst>
                <a:path w="641" h="197" extrusionOk="0">
                  <a:moveTo>
                    <a:pt x="550" y="1"/>
                  </a:moveTo>
                  <a:cubicBezTo>
                    <a:pt x="398" y="13"/>
                    <a:pt x="251" y="25"/>
                    <a:pt x="95" y="42"/>
                  </a:cubicBezTo>
                  <a:cubicBezTo>
                    <a:pt x="62" y="54"/>
                    <a:pt x="29" y="71"/>
                    <a:pt x="0" y="95"/>
                  </a:cubicBezTo>
                  <a:cubicBezTo>
                    <a:pt x="46" y="160"/>
                    <a:pt x="97" y="192"/>
                    <a:pt x="154" y="192"/>
                  </a:cubicBezTo>
                  <a:cubicBezTo>
                    <a:pt x="180" y="192"/>
                    <a:pt x="206" y="186"/>
                    <a:pt x="234" y="173"/>
                  </a:cubicBezTo>
                  <a:cubicBezTo>
                    <a:pt x="260" y="163"/>
                    <a:pt x="286" y="158"/>
                    <a:pt x="312" y="158"/>
                  </a:cubicBezTo>
                  <a:cubicBezTo>
                    <a:pt x="341" y="158"/>
                    <a:pt x="369" y="164"/>
                    <a:pt x="394" y="177"/>
                  </a:cubicBezTo>
                  <a:cubicBezTo>
                    <a:pt x="455" y="187"/>
                    <a:pt x="519" y="195"/>
                    <a:pt x="580" y="195"/>
                  </a:cubicBezTo>
                  <a:cubicBezTo>
                    <a:pt x="594" y="195"/>
                    <a:pt x="607" y="194"/>
                    <a:pt x="620" y="194"/>
                  </a:cubicBezTo>
                  <a:cubicBezTo>
                    <a:pt x="624" y="196"/>
                    <a:pt x="627" y="197"/>
                    <a:pt x="630" y="197"/>
                  </a:cubicBezTo>
                  <a:cubicBezTo>
                    <a:pt x="633" y="197"/>
                    <a:pt x="636" y="196"/>
                    <a:pt x="640" y="194"/>
                  </a:cubicBezTo>
                  <a:lnTo>
                    <a:pt x="640" y="17"/>
                  </a:lnTo>
                  <a:cubicBezTo>
                    <a:pt x="612" y="5"/>
                    <a:pt x="5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85"/>
            <p:cNvSpPr/>
            <p:nvPr/>
          </p:nvSpPr>
          <p:spPr>
            <a:xfrm>
              <a:off x="3323016" y="3745993"/>
              <a:ext cx="44947" cy="8403"/>
            </a:xfrm>
            <a:custGeom>
              <a:avLst/>
              <a:gdLst/>
              <a:ahLst/>
              <a:cxnLst/>
              <a:rect l="l" t="t" r="r" b="b"/>
              <a:pathLst>
                <a:path w="920" h="172" extrusionOk="0">
                  <a:moveTo>
                    <a:pt x="533" y="1"/>
                  </a:moveTo>
                  <a:cubicBezTo>
                    <a:pt x="454" y="1"/>
                    <a:pt x="374" y="9"/>
                    <a:pt x="296" y="40"/>
                  </a:cubicBezTo>
                  <a:cubicBezTo>
                    <a:pt x="238" y="53"/>
                    <a:pt x="183" y="61"/>
                    <a:pt x="126" y="61"/>
                  </a:cubicBezTo>
                  <a:cubicBezTo>
                    <a:pt x="114" y="61"/>
                    <a:pt x="102" y="61"/>
                    <a:pt x="90" y="60"/>
                  </a:cubicBezTo>
                  <a:cubicBezTo>
                    <a:pt x="54" y="64"/>
                    <a:pt x="21" y="85"/>
                    <a:pt x="0" y="117"/>
                  </a:cubicBezTo>
                  <a:cubicBezTo>
                    <a:pt x="17" y="138"/>
                    <a:pt x="29" y="167"/>
                    <a:pt x="45" y="167"/>
                  </a:cubicBezTo>
                  <a:cubicBezTo>
                    <a:pt x="63" y="170"/>
                    <a:pt x="80" y="171"/>
                    <a:pt x="99" y="171"/>
                  </a:cubicBezTo>
                  <a:cubicBezTo>
                    <a:pt x="128" y="171"/>
                    <a:pt x="159" y="168"/>
                    <a:pt x="189" y="163"/>
                  </a:cubicBezTo>
                  <a:cubicBezTo>
                    <a:pt x="215" y="151"/>
                    <a:pt x="243" y="144"/>
                    <a:pt x="270" y="144"/>
                  </a:cubicBezTo>
                  <a:cubicBezTo>
                    <a:pt x="290" y="144"/>
                    <a:pt x="310" y="148"/>
                    <a:pt x="328" y="154"/>
                  </a:cubicBezTo>
                  <a:cubicBezTo>
                    <a:pt x="337" y="158"/>
                    <a:pt x="345" y="158"/>
                    <a:pt x="357" y="158"/>
                  </a:cubicBezTo>
                  <a:cubicBezTo>
                    <a:pt x="509" y="158"/>
                    <a:pt x="661" y="163"/>
                    <a:pt x="817" y="163"/>
                  </a:cubicBezTo>
                  <a:cubicBezTo>
                    <a:pt x="821" y="163"/>
                    <a:pt x="826" y="164"/>
                    <a:pt x="831" y="164"/>
                  </a:cubicBezTo>
                  <a:cubicBezTo>
                    <a:pt x="871" y="164"/>
                    <a:pt x="908" y="133"/>
                    <a:pt x="919" y="93"/>
                  </a:cubicBezTo>
                  <a:cubicBezTo>
                    <a:pt x="907" y="15"/>
                    <a:pt x="870" y="15"/>
                    <a:pt x="841" y="15"/>
                  </a:cubicBezTo>
                  <a:cubicBezTo>
                    <a:pt x="740" y="15"/>
                    <a:pt x="636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85"/>
            <p:cNvSpPr/>
            <p:nvPr/>
          </p:nvSpPr>
          <p:spPr>
            <a:xfrm>
              <a:off x="3354870" y="3797340"/>
              <a:ext cx="23108" cy="10650"/>
            </a:xfrm>
            <a:custGeom>
              <a:avLst/>
              <a:gdLst/>
              <a:ahLst/>
              <a:cxnLst/>
              <a:rect l="l" t="t" r="r" b="b"/>
              <a:pathLst>
                <a:path w="473" h="218" extrusionOk="0">
                  <a:moveTo>
                    <a:pt x="344" y="0"/>
                  </a:moveTo>
                  <a:cubicBezTo>
                    <a:pt x="236" y="0"/>
                    <a:pt x="130" y="25"/>
                    <a:pt x="33" y="72"/>
                  </a:cubicBezTo>
                  <a:cubicBezTo>
                    <a:pt x="21" y="80"/>
                    <a:pt x="9" y="105"/>
                    <a:pt x="1" y="121"/>
                  </a:cubicBezTo>
                  <a:lnTo>
                    <a:pt x="5" y="162"/>
                  </a:lnTo>
                  <a:cubicBezTo>
                    <a:pt x="8" y="162"/>
                    <a:pt x="12" y="162"/>
                    <a:pt x="16" y="162"/>
                  </a:cubicBezTo>
                  <a:cubicBezTo>
                    <a:pt x="137" y="162"/>
                    <a:pt x="254" y="217"/>
                    <a:pt x="374" y="217"/>
                  </a:cubicBezTo>
                  <a:cubicBezTo>
                    <a:pt x="396" y="217"/>
                    <a:pt x="418" y="216"/>
                    <a:pt x="440" y="211"/>
                  </a:cubicBezTo>
                  <a:cubicBezTo>
                    <a:pt x="452" y="207"/>
                    <a:pt x="464" y="207"/>
                    <a:pt x="472" y="203"/>
                  </a:cubicBezTo>
                  <a:lnTo>
                    <a:pt x="472" y="43"/>
                  </a:lnTo>
                  <a:cubicBezTo>
                    <a:pt x="448" y="23"/>
                    <a:pt x="419" y="10"/>
                    <a:pt x="390" y="2"/>
                  </a:cubicBezTo>
                  <a:cubicBezTo>
                    <a:pt x="375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80" name="Google Shape;2980;p85"/>
          <p:cNvSpPr/>
          <p:nvPr/>
        </p:nvSpPr>
        <p:spPr>
          <a:xfrm>
            <a:off x="3039276" y="3533075"/>
            <a:ext cx="3064977" cy="1189294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1" name="Google Shape;2981;p85"/>
          <p:cNvSpPr/>
          <p:nvPr/>
        </p:nvSpPr>
        <p:spPr>
          <a:xfrm>
            <a:off x="745275" y="3533075"/>
            <a:ext cx="2692720" cy="1189294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8" name="Google Shape;2988;p86"/>
          <p:cNvSpPr txBox="1"/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 lang="en-GB"/>
          </a:p>
        </p:txBody>
      </p:sp>
      <p:sp>
        <p:nvSpPr>
          <p:cNvPr id="2989" name="Google Shape;2989;p86"/>
          <p:cNvSpPr txBox="1"/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sp>
        <p:nvSpPr>
          <p:cNvPr id="2990" name="Google Shape;2990;p86"/>
          <p:cNvSpPr txBox="1"/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87"/>
          <p:cNvSpPr txBox="1"/>
          <p:nvPr>
            <p:ph type="ctrTitle" idx="7"/>
          </p:nvPr>
        </p:nvSpPr>
        <p:spPr>
          <a:xfrm>
            <a:off x="4857248" y="3728625"/>
            <a:ext cx="16986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 lang="en-GB"/>
          </a:p>
        </p:txBody>
      </p:sp>
      <p:sp>
        <p:nvSpPr>
          <p:cNvPr id="2997" name="Google Shape;2997;p87"/>
          <p:cNvSpPr txBox="1"/>
          <p:nvPr>
            <p:ph type="ctrTitle"/>
          </p:nvPr>
        </p:nvSpPr>
        <p:spPr>
          <a:xfrm>
            <a:off x="713225" y="359450"/>
            <a:ext cx="7717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SHOULD KEEP THESE THINGS IN MIND</a:t>
            </a:r>
            <a:endParaRPr lang="en-GB"/>
          </a:p>
        </p:txBody>
      </p:sp>
      <p:sp>
        <p:nvSpPr>
          <p:cNvPr id="2998" name="Google Shape;2998;p87"/>
          <p:cNvSpPr txBox="1"/>
          <p:nvPr>
            <p:ph type="subTitle" idx="13"/>
          </p:nvPr>
        </p:nvSpPr>
        <p:spPr>
          <a:xfrm>
            <a:off x="2344106" y="4111063"/>
            <a:ext cx="21864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 cold place</a:t>
            </a:r>
            <a:endParaRPr lang="en-GB"/>
          </a:p>
        </p:txBody>
      </p:sp>
      <p:sp>
        <p:nvSpPr>
          <p:cNvPr id="2999" name="Google Shape;2999;p87"/>
          <p:cNvSpPr txBox="1"/>
          <p:nvPr>
            <p:ph type="ctrTitle" idx="2"/>
          </p:nvPr>
        </p:nvSpPr>
        <p:spPr>
          <a:xfrm>
            <a:off x="3722561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3000" name="Google Shape;3000;p87"/>
          <p:cNvSpPr txBox="1"/>
          <p:nvPr>
            <p:ph type="subTitle" idx="1"/>
          </p:nvPr>
        </p:nvSpPr>
        <p:spPr>
          <a:xfrm>
            <a:off x="3478787" y="2333309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is a gas giant and has several rings</a:t>
            </a:r>
            <a:endParaRPr lang="en-GB"/>
          </a:p>
        </p:txBody>
      </p:sp>
      <p:sp>
        <p:nvSpPr>
          <p:cNvPr id="3001" name="Google Shape;3001;p87"/>
          <p:cNvSpPr txBox="1"/>
          <p:nvPr>
            <p:ph type="ctrTitle" idx="3"/>
          </p:nvPr>
        </p:nvSpPr>
        <p:spPr>
          <a:xfrm>
            <a:off x="1453188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 lang="en-GB"/>
          </a:p>
        </p:txBody>
      </p:sp>
      <p:sp>
        <p:nvSpPr>
          <p:cNvPr id="3002" name="Google Shape;3002;p87"/>
          <p:cNvSpPr txBox="1"/>
          <p:nvPr>
            <p:ph type="subTitle" idx="4"/>
          </p:nvPr>
        </p:nvSpPr>
        <p:spPr>
          <a:xfrm>
            <a:off x="1209425" y="2333309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</a:t>
            </a:r>
            <a:endParaRPr lang="en-GB"/>
          </a:p>
        </p:txBody>
      </p:sp>
      <p:sp>
        <p:nvSpPr>
          <p:cNvPr id="3003" name="Google Shape;3003;p87"/>
          <p:cNvSpPr txBox="1"/>
          <p:nvPr>
            <p:ph type="ctrTitle" idx="5"/>
          </p:nvPr>
        </p:nvSpPr>
        <p:spPr>
          <a:xfrm>
            <a:off x="5991935" y="1951425"/>
            <a:ext cx="16986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3004" name="Google Shape;3004;p87"/>
          <p:cNvSpPr txBox="1"/>
          <p:nvPr>
            <p:ph type="subTitle" idx="6"/>
          </p:nvPr>
        </p:nvSpPr>
        <p:spPr>
          <a:xfrm>
            <a:off x="5748150" y="2333306"/>
            <a:ext cx="21864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 lang="en-GB"/>
          </a:p>
        </p:txBody>
      </p:sp>
      <p:sp>
        <p:nvSpPr>
          <p:cNvPr id="3005" name="Google Shape;3005;p87"/>
          <p:cNvSpPr txBox="1"/>
          <p:nvPr>
            <p:ph type="subTitle" idx="8"/>
          </p:nvPr>
        </p:nvSpPr>
        <p:spPr>
          <a:xfrm>
            <a:off x="4613469" y="4111063"/>
            <a:ext cx="21864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biggest planet in the Solar System</a:t>
            </a:r>
            <a:endParaRPr lang="en-GB"/>
          </a:p>
        </p:txBody>
      </p:sp>
      <p:sp>
        <p:nvSpPr>
          <p:cNvPr id="3006" name="Google Shape;3006;p87"/>
          <p:cNvSpPr txBox="1"/>
          <p:nvPr>
            <p:ph type="ctrTitle" idx="9"/>
          </p:nvPr>
        </p:nvSpPr>
        <p:spPr>
          <a:xfrm>
            <a:off x="2587874" y="3728625"/>
            <a:ext cx="16986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3007" name="Google Shape;3007;p87"/>
          <p:cNvSpPr/>
          <p:nvPr/>
        </p:nvSpPr>
        <p:spPr>
          <a:xfrm>
            <a:off x="3089056" y="30213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8" name="Google Shape;3008;p87"/>
          <p:cNvSpPr/>
          <p:nvPr/>
        </p:nvSpPr>
        <p:spPr>
          <a:xfrm>
            <a:off x="5358281" y="30213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9" name="Google Shape;3009;p87"/>
          <p:cNvSpPr/>
          <p:nvPr/>
        </p:nvSpPr>
        <p:spPr>
          <a:xfrm>
            <a:off x="1954381" y="12406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0" name="Google Shape;3010;p87"/>
          <p:cNvSpPr/>
          <p:nvPr/>
        </p:nvSpPr>
        <p:spPr>
          <a:xfrm>
            <a:off x="4223743" y="124410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1" name="Google Shape;3011;p87"/>
          <p:cNvSpPr/>
          <p:nvPr/>
        </p:nvSpPr>
        <p:spPr>
          <a:xfrm>
            <a:off x="6493131" y="1242414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12" name="Google Shape;3012;p87"/>
          <p:cNvGrpSpPr/>
          <p:nvPr/>
        </p:nvGrpSpPr>
        <p:grpSpPr>
          <a:xfrm>
            <a:off x="5536675" y="3103213"/>
            <a:ext cx="354125" cy="467175"/>
            <a:chOff x="5526463" y="2569675"/>
            <a:chExt cx="354125" cy="467175"/>
          </a:xfrm>
        </p:grpSpPr>
        <p:sp>
          <p:nvSpPr>
            <p:cNvPr id="3013" name="Google Shape;3013;p87"/>
            <p:cNvSpPr/>
            <p:nvPr/>
          </p:nvSpPr>
          <p:spPr>
            <a:xfrm>
              <a:off x="5703563" y="2626650"/>
              <a:ext cx="54950" cy="67050"/>
            </a:xfrm>
            <a:custGeom>
              <a:avLst/>
              <a:gdLst/>
              <a:ahLst/>
              <a:cxnLst/>
              <a:rect l="l" t="t" r="r" b="b"/>
              <a:pathLst>
                <a:path w="2198" h="2682" extrusionOk="0">
                  <a:moveTo>
                    <a:pt x="1136" y="548"/>
                  </a:moveTo>
                  <a:cubicBezTo>
                    <a:pt x="1397" y="548"/>
                    <a:pt x="1614" y="748"/>
                    <a:pt x="1633" y="1009"/>
                  </a:cubicBezTo>
                  <a:cubicBezTo>
                    <a:pt x="1612" y="1081"/>
                    <a:pt x="1517" y="1365"/>
                    <a:pt x="1136" y="1930"/>
                  </a:cubicBezTo>
                  <a:cubicBezTo>
                    <a:pt x="757" y="1365"/>
                    <a:pt x="662" y="1081"/>
                    <a:pt x="641" y="1009"/>
                  </a:cubicBezTo>
                  <a:cubicBezTo>
                    <a:pt x="660" y="748"/>
                    <a:pt x="877" y="548"/>
                    <a:pt x="1136" y="548"/>
                  </a:cubicBezTo>
                  <a:close/>
                  <a:moveTo>
                    <a:pt x="1158" y="0"/>
                  </a:moveTo>
                  <a:cubicBezTo>
                    <a:pt x="1150" y="0"/>
                    <a:pt x="1143" y="0"/>
                    <a:pt x="1136" y="1"/>
                  </a:cubicBezTo>
                  <a:cubicBezTo>
                    <a:pt x="612" y="9"/>
                    <a:pt x="1" y="500"/>
                    <a:pt x="96" y="1079"/>
                  </a:cubicBezTo>
                  <a:cubicBezTo>
                    <a:pt x="115" y="1188"/>
                    <a:pt x="228" y="1622"/>
                    <a:pt x="915" y="2570"/>
                  </a:cubicBezTo>
                  <a:cubicBezTo>
                    <a:pt x="970" y="2645"/>
                    <a:pt x="1053" y="2682"/>
                    <a:pt x="1137" y="2682"/>
                  </a:cubicBezTo>
                  <a:cubicBezTo>
                    <a:pt x="1221" y="2682"/>
                    <a:pt x="1304" y="2645"/>
                    <a:pt x="1359" y="2570"/>
                  </a:cubicBezTo>
                  <a:cubicBezTo>
                    <a:pt x="2046" y="1622"/>
                    <a:pt x="2174" y="1190"/>
                    <a:pt x="2178" y="1079"/>
                  </a:cubicBezTo>
                  <a:cubicBezTo>
                    <a:pt x="2197" y="350"/>
                    <a:pt x="1649" y="0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87"/>
            <p:cNvSpPr/>
            <p:nvPr/>
          </p:nvSpPr>
          <p:spPr>
            <a:xfrm>
              <a:off x="5640488" y="2598075"/>
              <a:ext cx="183450" cy="297325"/>
            </a:xfrm>
            <a:custGeom>
              <a:avLst/>
              <a:gdLst/>
              <a:ahLst/>
              <a:cxnLst/>
              <a:rect l="l" t="t" r="r" b="b"/>
              <a:pathLst>
                <a:path w="7338" h="11893" extrusionOk="0">
                  <a:moveTo>
                    <a:pt x="3661" y="527"/>
                  </a:moveTo>
                  <a:cubicBezTo>
                    <a:pt x="4575" y="527"/>
                    <a:pt x="5312" y="1274"/>
                    <a:pt x="5299" y="2188"/>
                  </a:cubicBezTo>
                  <a:cubicBezTo>
                    <a:pt x="5299" y="2632"/>
                    <a:pt x="4832" y="3481"/>
                    <a:pt x="4019" y="4517"/>
                  </a:cubicBezTo>
                  <a:cubicBezTo>
                    <a:pt x="3983" y="4568"/>
                    <a:pt x="3958" y="4625"/>
                    <a:pt x="3945" y="4686"/>
                  </a:cubicBezTo>
                  <a:lnTo>
                    <a:pt x="3945" y="5943"/>
                  </a:lnTo>
                  <a:cubicBezTo>
                    <a:pt x="3962" y="6095"/>
                    <a:pt x="4082" y="6217"/>
                    <a:pt x="4234" y="6238"/>
                  </a:cubicBezTo>
                  <a:lnTo>
                    <a:pt x="5361" y="6238"/>
                  </a:lnTo>
                  <a:cubicBezTo>
                    <a:pt x="5434" y="6221"/>
                    <a:pt x="5500" y="6185"/>
                    <a:pt x="5554" y="6137"/>
                  </a:cubicBezTo>
                  <a:lnTo>
                    <a:pt x="6041" y="5654"/>
                  </a:lnTo>
                  <a:lnTo>
                    <a:pt x="6790" y="5654"/>
                  </a:lnTo>
                  <a:lnTo>
                    <a:pt x="6790" y="7369"/>
                  </a:lnTo>
                  <a:lnTo>
                    <a:pt x="6041" y="7369"/>
                  </a:lnTo>
                  <a:lnTo>
                    <a:pt x="5552" y="6882"/>
                  </a:lnTo>
                  <a:cubicBezTo>
                    <a:pt x="5500" y="6832"/>
                    <a:pt x="5432" y="6798"/>
                    <a:pt x="5361" y="6785"/>
                  </a:cubicBezTo>
                  <a:lnTo>
                    <a:pt x="4232" y="6785"/>
                  </a:lnTo>
                  <a:cubicBezTo>
                    <a:pt x="4080" y="6802"/>
                    <a:pt x="3958" y="6924"/>
                    <a:pt x="3979" y="7076"/>
                  </a:cubicBezTo>
                  <a:lnTo>
                    <a:pt x="3979" y="9904"/>
                  </a:lnTo>
                  <a:cubicBezTo>
                    <a:pt x="3962" y="9974"/>
                    <a:pt x="3983" y="10047"/>
                    <a:pt x="4036" y="10096"/>
                  </a:cubicBezTo>
                  <a:lnTo>
                    <a:pt x="4038" y="10096"/>
                  </a:lnTo>
                  <a:lnTo>
                    <a:pt x="4527" y="10589"/>
                  </a:lnTo>
                  <a:lnTo>
                    <a:pt x="4527" y="11347"/>
                  </a:lnTo>
                  <a:lnTo>
                    <a:pt x="2777" y="11347"/>
                  </a:lnTo>
                  <a:lnTo>
                    <a:pt x="2777" y="10591"/>
                  </a:lnTo>
                  <a:lnTo>
                    <a:pt x="3286" y="10104"/>
                  </a:lnTo>
                  <a:cubicBezTo>
                    <a:pt x="3339" y="10054"/>
                    <a:pt x="3366" y="9982"/>
                    <a:pt x="3360" y="9911"/>
                  </a:cubicBezTo>
                  <a:lnTo>
                    <a:pt x="3360" y="7076"/>
                  </a:lnTo>
                  <a:cubicBezTo>
                    <a:pt x="3354" y="6910"/>
                    <a:pt x="3263" y="6817"/>
                    <a:pt x="3097" y="6785"/>
                  </a:cubicBezTo>
                  <a:lnTo>
                    <a:pt x="1959" y="6785"/>
                  </a:lnTo>
                  <a:cubicBezTo>
                    <a:pt x="1888" y="6798"/>
                    <a:pt x="1820" y="6832"/>
                    <a:pt x="1766" y="6882"/>
                  </a:cubicBezTo>
                  <a:lnTo>
                    <a:pt x="1279" y="7369"/>
                  </a:lnTo>
                  <a:lnTo>
                    <a:pt x="551" y="7369"/>
                  </a:lnTo>
                  <a:lnTo>
                    <a:pt x="551" y="5654"/>
                  </a:lnTo>
                  <a:lnTo>
                    <a:pt x="1279" y="5654"/>
                  </a:lnTo>
                  <a:lnTo>
                    <a:pt x="1766" y="6135"/>
                  </a:lnTo>
                  <a:cubicBezTo>
                    <a:pt x="1820" y="6185"/>
                    <a:pt x="1888" y="6221"/>
                    <a:pt x="1959" y="6238"/>
                  </a:cubicBezTo>
                  <a:lnTo>
                    <a:pt x="3097" y="6238"/>
                  </a:lnTo>
                  <a:cubicBezTo>
                    <a:pt x="3248" y="6217"/>
                    <a:pt x="3370" y="6095"/>
                    <a:pt x="3360" y="5943"/>
                  </a:cubicBezTo>
                  <a:lnTo>
                    <a:pt x="3360" y="4700"/>
                  </a:lnTo>
                  <a:cubicBezTo>
                    <a:pt x="3370" y="4639"/>
                    <a:pt x="3354" y="4578"/>
                    <a:pt x="3314" y="4532"/>
                  </a:cubicBezTo>
                  <a:cubicBezTo>
                    <a:pt x="2492" y="3490"/>
                    <a:pt x="2021" y="2635"/>
                    <a:pt x="2021" y="2188"/>
                  </a:cubicBezTo>
                  <a:cubicBezTo>
                    <a:pt x="2010" y="1274"/>
                    <a:pt x="2747" y="527"/>
                    <a:pt x="3661" y="527"/>
                  </a:cubicBezTo>
                  <a:close/>
                  <a:moveTo>
                    <a:pt x="3659" y="0"/>
                  </a:moveTo>
                  <a:cubicBezTo>
                    <a:pt x="2452" y="0"/>
                    <a:pt x="1473" y="979"/>
                    <a:pt x="1473" y="2186"/>
                  </a:cubicBezTo>
                  <a:cubicBezTo>
                    <a:pt x="1473" y="2767"/>
                    <a:pt x="1928" y="3643"/>
                    <a:pt x="2812" y="4795"/>
                  </a:cubicBezTo>
                  <a:lnTo>
                    <a:pt x="2812" y="5690"/>
                  </a:lnTo>
                  <a:lnTo>
                    <a:pt x="2073" y="5690"/>
                  </a:lnTo>
                  <a:lnTo>
                    <a:pt x="1587" y="5181"/>
                  </a:lnTo>
                  <a:cubicBezTo>
                    <a:pt x="1534" y="5128"/>
                    <a:pt x="1393" y="5105"/>
                    <a:pt x="1393" y="5105"/>
                  </a:cubicBezTo>
                  <a:lnTo>
                    <a:pt x="275" y="5105"/>
                  </a:lnTo>
                  <a:cubicBezTo>
                    <a:pt x="123" y="5105"/>
                    <a:pt x="1" y="5227"/>
                    <a:pt x="1" y="5379"/>
                  </a:cubicBezTo>
                  <a:lnTo>
                    <a:pt x="1" y="7642"/>
                  </a:lnTo>
                  <a:cubicBezTo>
                    <a:pt x="1" y="7792"/>
                    <a:pt x="123" y="7916"/>
                    <a:pt x="275" y="7916"/>
                  </a:cubicBezTo>
                  <a:lnTo>
                    <a:pt x="1349" y="7916"/>
                  </a:lnTo>
                  <a:cubicBezTo>
                    <a:pt x="1420" y="7916"/>
                    <a:pt x="1490" y="7887"/>
                    <a:pt x="1542" y="7834"/>
                  </a:cubicBezTo>
                  <a:lnTo>
                    <a:pt x="2042" y="7331"/>
                  </a:lnTo>
                  <a:lnTo>
                    <a:pt x="2810" y="7331"/>
                  </a:lnTo>
                  <a:lnTo>
                    <a:pt x="2808" y="9852"/>
                  </a:lnTo>
                  <a:lnTo>
                    <a:pt x="2307" y="10353"/>
                  </a:lnTo>
                  <a:cubicBezTo>
                    <a:pt x="2254" y="10405"/>
                    <a:pt x="2225" y="10477"/>
                    <a:pt x="2225" y="10553"/>
                  </a:cubicBezTo>
                  <a:lnTo>
                    <a:pt x="2225" y="11618"/>
                  </a:lnTo>
                  <a:cubicBezTo>
                    <a:pt x="2225" y="11770"/>
                    <a:pt x="2349" y="11892"/>
                    <a:pt x="2499" y="11892"/>
                  </a:cubicBezTo>
                  <a:lnTo>
                    <a:pt x="4802" y="11892"/>
                  </a:lnTo>
                  <a:cubicBezTo>
                    <a:pt x="4954" y="11892"/>
                    <a:pt x="5076" y="11770"/>
                    <a:pt x="5076" y="11618"/>
                  </a:cubicBezTo>
                  <a:lnTo>
                    <a:pt x="5076" y="10547"/>
                  </a:lnTo>
                  <a:cubicBezTo>
                    <a:pt x="5076" y="10477"/>
                    <a:pt x="5051" y="10412"/>
                    <a:pt x="5003" y="10361"/>
                  </a:cubicBezTo>
                  <a:lnTo>
                    <a:pt x="4529" y="9849"/>
                  </a:lnTo>
                  <a:lnTo>
                    <a:pt x="4529" y="7333"/>
                  </a:lnTo>
                  <a:lnTo>
                    <a:pt x="5251" y="7333"/>
                  </a:lnTo>
                  <a:lnTo>
                    <a:pt x="5725" y="7832"/>
                  </a:lnTo>
                  <a:cubicBezTo>
                    <a:pt x="5773" y="7885"/>
                    <a:pt x="5843" y="7914"/>
                    <a:pt x="5914" y="7916"/>
                  </a:cubicBezTo>
                  <a:lnTo>
                    <a:pt x="7064" y="7916"/>
                  </a:lnTo>
                  <a:cubicBezTo>
                    <a:pt x="7214" y="7916"/>
                    <a:pt x="7338" y="7792"/>
                    <a:pt x="7338" y="7642"/>
                  </a:cubicBezTo>
                  <a:lnTo>
                    <a:pt x="7338" y="5379"/>
                  </a:lnTo>
                  <a:cubicBezTo>
                    <a:pt x="7338" y="5227"/>
                    <a:pt x="7216" y="5105"/>
                    <a:pt x="7064" y="5105"/>
                  </a:cubicBezTo>
                  <a:lnTo>
                    <a:pt x="5927" y="5105"/>
                  </a:lnTo>
                  <a:cubicBezTo>
                    <a:pt x="5927" y="5105"/>
                    <a:pt x="5784" y="5130"/>
                    <a:pt x="5733" y="5181"/>
                  </a:cubicBezTo>
                  <a:lnTo>
                    <a:pt x="5247" y="5690"/>
                  </a:lnTo>
                  <a:lnTo>
                    <a:pt x="4491" y="5690"/>
                  </a:lnTo>
                  <a:lnTo>
                    <a:pt x="4491" y="4780"/>
                  </a:lnTo>
                  <a:cubicBezTo>
                    <a:pt x="5396" y="3637"/>
                    <a:pt x="5847" y="2763"/>
                    <a:pt x="5847" y="2186"/>
                  </a:cubicBezTo>
                  <a:cubicBezTo>
                    <a:pt x="5847" y="979"/>
                    <a:pt x="4868" y="0"/>
                    <a:pt x="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87"/>
            <p:cNvSpPr/>
            <p:nvPr/>
          </p:nvSpPr>
          <p:spPr>
            <a:xfrm>
              <a:off x="5526463" y="2569675"/>
              <a:ext cx="354125" cy="467175"/>
            </a:xfrm>
            <a:custGeom>
              <a:avLst/>
              <a:gdLst/>
              <a:ahLst/>
              <a:cxnLst/>
              <a:rect l="l" t="t" r="r" b="b"/>
              <a:pathLst>
                <a:path w="14165" h="18687" extrusionOk="0">
                  <a:moveTo>
                    <a:pt x="2264" y="586"/>
                  </a:moveTo>
                  <a:lnTo>
                    <a:pt x="2264" y="13605"/>
                  </a:lnTo>
                  <a:cubicBezTo>
                    <a:pt x="1588" y="13679"/>
                    <a:pt x="969" y="14022"/>
                    <a:pt x="548" y="14555"/>
                  </a:cubicBezTo>
                  <a:lnTo>
                    <a:pt x="548" y="2558"/>
                  </a:lnTo>
                  <a:cubicBezTo>
                    <a:pt x="550" y="1564"/>
                    <a:pt x="1281" y="725"/>
                    <a:pt x="2264" y="586"/>
                  </a:cubicBezTo>
                  <a:close/>
                  <a:moveTo>
                    <a:pt x="13120" y="16425"/>
                  </a:moveTo>
                  <a:cubicBezTo>
                    <a:pt x="13150" y="16629"/>
                    <a:pt x="13215" y="16825"/>
                    <a:pt x="13310" y="17008"/>
                  </a:cubicBezTo>
                  <a:lnTo>
                    <a:pt x="2580" y="17008"/>
                  </a:lnTo>
                  <a:cubicBezTo>
                    <a:pt x="2212" y="17008"/>
                    <a:pt x="1885" y="16773"/>
                    <a:pt x="1767" y="16425"/>
                  </a:cubicBezTo>
                  <a:close/>
                  <a:moveTo>
                    <a:pt x="1378" y="1"/>
                  </a:moveTo>
                  <a:cubicBezTo>
                    <a:pt x="618" y="1"/>
                    <a:pt x="0" y="618"/>
                    <a:pt x="0" y="1378"/>
                  </a:cubicBezTo>
                  <a:lnTo>
                    <a:pt x="0" y="18400"/>
                  </a:lnTo>
                  <a:cubicBezTo>
                    <a:pt x="0" y="18558"/>
                    <a:pt x="129" y="18687"/>
                    <a:pt x="287" y="18687"/>
                  </a:cubicBezTo>
                  <a:lnTo>
                    <a:pt x="8864" y="18687"/>
                  </a:lnTo>
                  <a:cubicBezTo>
                    <a:pt x="8873" y="18687"/>
                    <a:pt x="8881" y="18685"/>
                    <a:pt x="8888" y="18678"/>
                  </a:cubicBezTo>
                  <a:cubicBezTo>
                    <a:pt x="9149" y="18438"/>
                    <a:pt x="8982" y="18139"/>
                    <a:pt x="8746" y="18139"/>
                  </a:cubicBezTo>
                  <a:lnTo>
                    <a:pt x="2612" y="18139"/>
                  </a:lnTo>
                  <a:cubicBezTo>
                    <a:pt x="1466" y="18139"/>
                    <a:pt x="529" y="17187"/>
                    <a:pt x="590" y="16044"/>
                  </a:cubicBezTo>
                  <a:cubicBezTo>
                    <a:pt x="647" y="14989"/>
                    <a:pt x="1519" y="14163"/>
                    <a:pt x="2576" y="14161"/>
                  </a:cubicBezTo>
                  <a:lnTo>
                    <a:pt x="13613" y="14161"/>
                  </a:lnTo>
                  <a:lnTo>
                    <a:pt x="13613" y="14747"/>
                  </a:lnTo>
                  <a:lnTo>
                    <a:pt x="5425" y="14747"/>
                  </a:lnTo>
                  <a:cubicBezTo>
                    <a:pt x="5424" y="14747"/>
                    <a:pt x="5423" y="14747"/>
                    <a:pt x="5421" y="14747"/>
                  </a:cubicBezTo>
                  <a:cubicBezTo>
                    <a:pt x="5282" y="14747"/>
                    <a:pt x="5164" y="14849"/>
                    <a:pt x="5143" y="14987"/>
                  </a:cubicBezTo>
                  <a:cubicBezTo>
                    <a:pt x="5122" y="15149"/>
                    <a:pt x="5251" y="15294"/>
                    <a:pt x="5415" y="15294"/>
                  </a:cubicBezTo>
                  <a:lnTo>
                    <a:pt x="13304" y="15294"/>
                  </a:lnTo>
                  <a:cubicBezTo>
                    <a:pt x="13207" y="15477"/>
                    <a:pt x="13144" y="15673"/>
                    <a:pt x="13112" y="15878"/>
                  </a:cubicBezTo>
                  <a:lnTo>
                    <a:pt x="1774" y="15878"/>
                  </a:lnTo>
                  <a:cubicBezTo>
                    <a:pt x="1892" y="15530"/>
                    <a:pt x="2218" y="15294"/>
                    <a:pt x="2584" y="15294"/>
                  </a:cubicBezTo>
                  <a:lnTo>
                    <a:pt x="4212" y="15294"/>
                  </a:lnTo>
                  <a:cubicBezTo>
                    <a:pt x="4214" y="15294"/>
                    <a:pt x="4215" y="15294"/>
                    <a:pt x="4217" y="15294"/>
                  </a:cubicBezTo>
                  <a:cubicBezTo>
                    <a:pt x="4356" y="15294"/>
                    <a:pt x="4474" y="15194"/>
                    <a:pt x="4495" y="15054"/>
                  </a:cubicBezTo>
                  <a:cubicBezTo>
                    <a:pt x="4516" y="14892"/>
                    <a:pt x="4389" y="14747"/>
                    <a:pt x="4223" y="14747"/>
                  </a:cubicBezTo>
                  <a:lnTo>
                    <a:pt x="2542" y="14747"/>
                  </a:lnTo>
                  <a:cubicBezTo>
                    <a:pt x="1767" y="14747"/>
                    <a:pt x="1138" y="15372"/>
                    <a:pt x="1133" y="16147"/>
                  </a:cubicBezTo>
                  <a:lnTo>
                    <a:pt x="1133" y="16151"/>
                  </a:lnTo>
                  <a:lnTo>
                    <a:pt x="1133" y="16158"/>
                  </a:lnTo>
                  <a:cubicBezTo>
                    <a:pt x="1138" y="16933"/>
                    <a:pt x="1767" y="17558"/>
                    <a:pt x="2542" y="17558"/>
                  </a:cubicBezTo>
                  <a:lnTo>
                    <a:pt x="13613" y="17558"/>
                  </a:lnTo>
                  <a:lnTo>
                    <a:pt x="13613" y="18141"/>
                  </a:lnTo>
                  <a:lnTo>
                    <a:pt x="9959" y="18141"/>
                  </a:lnTo>
                  <a:cubicBezTo>
                    <a:pt x="9958" y="18141"/>
                    <a:pt x="9957" y="18141"/>
                    <a:pt x="9955" y="18141"/>
                  </a:cubicBezTo>
                  <a:cubicBezTo>
                    <a:pt x="9818" y="18141"/>
                    <a:pt x="9700" y="18242"/>
                    <a:pt x="9679" y="18379"/>
                  </a:cubicBezTo>
                  <a:cubicBezTo>
                    <a:pt x="9658" y="18544"/>
                    <a:pt x="9787" y="18687"/>
                    <a:pt x="9951" y="18687"/>
                  </a:cubicBezTo>
                  <a:lnTo>
                    <a:pt x="13889" y="18687"/>
                  </a:lnTo>
                  <a:cubicBezTo>
                    <a:pt x="14041" y="18687"/>
                    <a:pt x="14163" y="18565"/>
                    <a:pt x="14163" y="18413"/>
                  </a:cubicBezTo>
                  <a:lnTo>
                    <a:pt x="14163" y="17280"/>
                  </a:lnTo>
                  <a:cubicBezTo>
                    <a:pt x="14163" y="17204"/>
                    <a:pt x="14131" y="17133"/>
                    <a:pt x="14079" y="17082"/>
                  </a:cubicBezTo>
                  <a:cubicBezTo>
                    <a:pt x="13565" y="16594"/>
                    <a:pt x="13554" y="15734"/>
                    <a:pt x="14053" y="15233"/>
                  </a:cubicBezTo>
                  <a:cubicBezTo>
                    <a:pt x="14121" y="15178"/>
                    <a:pt x="14161" y="15098"/>
                    <a:pt x="14163" y="15012"/>
                  </a:cubicBezTo>
                  <a:lnTo>
                    <a:pt x="14163" y="7117"/>
                  </a:lnTo>
                  <a:cubicBezTo>
                    <a:pt x="14165" y="6976"/>
                    <a:pt x="14062" y="6856"/>
                    <a:pt x="13923" y="6835"/>
                  </a:cubicBezTo>
                  <a:cubicBezTo>
                    <a:pt x="13912" y="6833"/>
                    <a:pt x="13901" y="6833"/>
                    <a:pt x="13891" y="6833"/>
                  </a:cubicBezTo>
                  <a:cubicBezTo>
                    <a:pt x="13742" y="6833"/>
                    <a:pt x="13615" y="6953"/>
                    <a:pt x="13615" y="7106"/>
                  </a:cubicBezTo>
                  <a:lnTo>
                    <a:pt x="13615" y="13616"/>
                  </a:lnTo>
                  <a:lnTo>
                    <a:pt x="2812" y="13616"/>
                  </a:lnTo>
                  <a:lnTo>
                    <a:pt x="2812" y="548"/>
                  </a:lnTo>
                  <a:lnTo>
                    <a:pt x="13613" y="548"/>
                  </a:lnTo>
                  <a:lnTo>
                    <a:pt x="13613" y="5914"/>
                  </a:lnTo>
                  <a:cubicBezTo>
                    <a:pt x="13613" y="6064"/>
                    <a:pt x="13735" y="6188"/>
                    <a:pt x="13887" y="6188"/>
                  </a:cubicBezTo>
                  <a:cubicBezTo>
                    <a:pt x="14039" y="6188"/>
                    <a:pt x="14161" y="6064"/>
                    <a:pt x="14161" y="5914"/>
                  </a:cubicBezTo>
                  <a:lnTo>
                    <a:pt x="14161" y="150"/>
                  </a:lnTo>
                  <a:cubicBezTo>
                    <a:pt x="14161" y="68"/>
                    <a:pt x="14095" y="1"/>
                    <a:pt x="1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16" name="Google Shape;3016;p87"/>
          <p:cNvSpPr/>
          <p:nvPr/>
        </p:nvSpPr>
        <p:spPr>
          <a:xfrm>
            <a:off x="6636150" y="1322425"/>
            <a:ext cx="410150" cy="467325"/>
          </a:xfrm>
          <a:custGeom>
            <a:avLst/>
            <a:gdLst/>
            <a:ahLst/>
            <a:cxnLst/>
            <a:rect l="l" t="t" r="r" b="b"/>
            <a:pathLst>
              <a:path w="16406" h="18693" extrusionOk="0">
                <a:moveTo>
                  <a:pt x="4535" y="548"/>
                </a:moveTo>
                <a:lnTo>
                  <a:pt x="4537" y="4527"/>
                </a:lnTo>
                <a:lnTo>
                  <a:pt x="559" y="4527"/>
                </a:lnTo>
                <a:lnTo>
                  <a:pt x="559" y="3667"/>
                </a:lnTo>
                <a:cubicBezTo>
                  <a:pt x="559" y="1945"/>
                  <a:pt x="1955" y="548"/>
                  <a:pt x="3678" y="548"/>
                </a:cubicBezTo>
                <a:close/>
                <a:moveTo>
                  <a:pt x="12731" y="548"/>
                </a:moveTo>
                <a:cubicBezTo>
                  <a:pt x="14454" y="548"/>
                  <a:pt x="15850" y="1945"/>
                  <a:pt x="15850" y="3667"/>
                </a:cubicBezTo>
                <a:lnTo>
                  <a:pt x="15850" y="4527"/>
                </a:lnTo>
                <a:lnTo>
                  <a:pt x="11872" y="4527"/>
                </a:lnTo>
                <a:lnTo>
                  <a:pt x="11872" y="548"/>
                </a:lnTo>
                <a:close/>
                <a:moveTo>
                  <a:pt x="11324" y="1679"/>
                </a:moveTo>
                <a:lnTo>
                  <a:pt x="11324" y="2574"/>
                </a:lnTo>
                <a:cubicBezTo>
                  <a:pt x="11307" y="4270"/>
                  <a:pt x="9936" y="5645"/>
                  <a:pt x="8247" y="5668"/>
                </a:cubicBezTo>
                <a:cubicBezTo>
                  <a:pt x="8234" y="5668"/>
                  <a:pt x="8220" y="5668"/>
                  <a:pt x="8206" y="5668"/>
                </a:cubicBezTo>
                <a:cubicBezTo>
                  <a:pt x="6477" y="5668"/>
                  <a:pt x="5084" y="4239"/>
                  <a:pt x="5084" y="2507"/>
                </a:cubicBezTo>
                <a:lnTo>
                  <a:pt x="5084" y="2505"/>
                </a:lnTo>
                <a:lnTo>
                  <a:pt x="5084" y="1679"/>
                </a:lnTo>
                <a:lnTo>
                  <a:pt x="5668" y="1679"/>
                </a:lnTo>
                <a:lnTo>
                  <a:pt x="5668" y="2507"/>
                </a:lnTo>
                <a:cubicBezTo>
                  <a:pt x="5668" y="3920"/>
                  <a:pt x="6806" y="5081"/>
                  <a:pt x="8205" y="5081"/>
                </a:cubicBezTo>
                <a:cubicBezTo>
                  <a:pt x="8246" y="5081"/>
                  <a:pt x="8288" y="5080"/>
                  <a:pt x="8330" y="5078"/>
                </a:cubicBezTo>
                <a:cubicBezTo>
                  <a:pt x="9679" y="5009"/>
                  <a:pt x="10741" y="3893"/>
                  <a:pt x="10741" y="2541"/>
                </a:cubicBezTo>
                <a:lnTo>
                  <a:pt x="10741" y="1679"/>
                </a:lnTo>
                <a:close/>
                <a:moveTo>
                  <a:pt x="6245" y="9636"/>
                </a:moveTo>
                <a:cubicBezTo>
                  <a:pt x="6217" y="9829"/>
                  <a:pt x="6217" y="10027"/>
                  <a:pt x="6245" y="10219"/>
                </a:cubicBezTo>
                <a:lnTo>
                  <a:pt x="3897" y="10219"/>
                </a:lnTo>
                <a:lnTo>
                  <a:pt x="3781" y="9636"/>
                </a:lnTo>
                <a:close/>
                <a:moveTo>
                  <a:pt x="12626" y="9636"/>
                </a:moveTo>
                <a:lnTo>
                  <a:pt x="12508" y="10219"/>
                </a:lnTo>
                <a:lnTo>
                  <a:pt x="10160" y="10219"/>
                </a:lnTo>
                <a:cubicBezTo>
                  <a:pt x="10189" y="10027"/>
                  <a:pt x="10189" y="9829"/>
                  <a:pt x="10160" y="9636"/>
                </a:cubicBezTo>
                <a:close/>
                <a:moveTo>
                  <a:pt x="8203" y="8484"/>
                </a:moveTo>
                <a:cubicBezTo>
                  <a:pt x="8966" y="8484"/>
                  <a:pt x="9629" y="9151"/>
                  <a:pt x="9629" y="9911"/>
                </a:cubicBezTo>
                <a:cubicBezTo>
                  <a:pt x="9629" y="10665"/>
                  <a:pt x="8961" y="11337"/>
                  <a:pt x="8203" y="11337"/>
                </a:cubicBezTo>
                <a:cubicBezTo>
                  <a:pt x="7439" y="11337"/>
                  <a:pt x="6775" y="10670"/>
                  <a:pt x="6775" y="9911"/>
                </a:cubicBezTo>
                <a:cubicBezTo>
                  <a:pt x="6775" y="9155"/>
                  <a:pt x="7443" y="8484"/>
                  <a:pt x="8203" y="8484"/>
                </a:cubicBezTo>
                <a:close/>
                <a:moveTo>
                  <a:pt x="6415" y="10766"/>
                </a:moveTo>
                <a:cubicBezTo>
                  <a:pt x="6468" y="10880"/>
                  <a:pt x="6531" y="10985"/>
                  <a:pt x="6605" y="11087"/>
                </a:cubicBezTo>
                <a:lnTo>
                  <a:pt x="5137" y="15979"/>
                </a:lnTo>
                <a:lnTo>
                  <a:pt x="2050" y="17743"/>
                </a:lnTo>
                <a:lnTo>
                  <a:pt x="5537" y="10766"/>
                </a:lnTo>
                <a:close/>
                <a:moveTo>
                  <a:pt x="10867" y="10769"/>
                </a:moveTo>
                <a:lnTo>
                  <a:pt x="14355" y="17743"/>
                </a:lnTo>
                <a:lnTo>
                  <a:pt x="11267" y="15979"/>
                </a:lnTo>
                <a:lnTo>
                  <a:pt x="9799" y="11089"/>
                </a:lnTo>
                <a:cubicBezTo>
                  <a:pt x="9871" y="10988"/>
                  <a:pt x="9934" y="10880"/>
                  <a:pt x="9987" y="10769"/>
                </a:cubicBezTo>
                <a:close/>
                <a:moveTo>
                  <a:pt x="4926" y="10769"/>
                </a:moveTo>
                <a:lnTo>
                  <a:pt x="1401" y="17817"/>
                </a:lnTo>
                <a:lnTo>
                  <a:pt x="580" y="16174"/>
                </a:lnTo>
                <a:lnTo>
                  <a:pt x="3823" y="10769"/>
                </a:lnTo>
                <a:close/>
                <a:moveTo>
                  <a:pt x="7047" y="11510"/>
                </a:moveTo>
                <a:cubicBezTo>
                  <a:pt x="7308" y="11699"/>
                  <a:pt x="7611" y="11822"/>
                  <a:pt x="7929" y="11866"/>
                </a:cubicBezTo>
                <a:lnTo>
                  <a:pt x="7929" y="17844"/>
                </a:lnTo>
                <a:lnTo>
                  <a:pt x="5684" y="16048"/>
                </a:lnTo>
                <a:lnTo>
                  <a:pt x="7047" y="11510"/>
                </a:lnTo>
                <a:close/>
                <a:moveTo>
                  <a:pt x="9361" y="11510"/>
                </a:moveTo>
                <a:lnTo>
                  <a:pt x="10722" y="16048"/>
                </a:lnTo>
                <a:lnTo>
                  <a:pt x="8477" y="17844"/>
                </a:lnTo>
                <a:lnTo>
                  <a:pt x="8477" y="11866"/>
                </a:lnTo>
                <a:cubicBezTo>
                  <a:pt x="8797" y="11822"/>
                  <a:pt x="9100" y="11699"/>
                  <a:pt x="9361" y="11510"/>
                </a:cubicBezTo>
                <a:close/>
                <a:moveTo>
                  <a:pt x="3678" y="1"/>
                </a:moveTo>
                <a:cubicBezTo>
                  <a:pt x="1654" y="1"/>
                  <a:pt x="11" y="1644"/>
                  <a:pt x="11" y="3667"/>
                </a:cubicBezTo>
                <a:lnTo>
                  <a:pt x="11" y="4809"/>
                </a:lnTo>
                <a:cubicBezTo>
                  <a:pt x="11" y="4809"/>
                  <a:pt x="113" y="5074"/>
                  <a:pt x="261" y="5074"/>
                </a:cubicBezTo>
                <a:cubicBezTo>
                  <a:pt x="263" y="5074"/>
                  <a:pt x="266" y="5074"/>
                  <a:pt x="268" y="5074"/>
                </a:cubicBezTo>
                <a:lnTo>
                  <a:pt x="2311" y="5074"/>
                </a:lnTo>
                <a:lnTo>
                  <a:pt x="2654" y="6805"/>
                </a:lnTo>
                <a:cubicBezTo>
                  <a:pt x="2721" y="6952"/>
                  <a:pt x="2810" y="7026"/>
                  <a:pt x="2921" y="7026"/>
                </a:cubicBezTo>
                <a:cubicBezTo>
                  <a:pt x="2939" y="7026"/>
                  <a:pt x="2957" y="7024"/>
                  <a:pt x="2976" y="7020"/>
                </a:cubicBezTo>
                <a:cubicBezTo>
                  <a:pt x="3126" y="6991"/>
                  <a:pt x="3221" y="6847"/>
                  <a:pt x="3191" y="6698"/>
                </a:cubicBezTo>
                <a:lnTo>
                  <a:pt x="2867" y="5112"/>
                </a:lnTo>
                <a:lnTo>
                  <a:pt x="4800" y="5112"/>
                </a:lnTo>
                <a:cubicBezTo>
                  <a:pt x="4952" y="5087"/>
                  <a:pt x="5084" y="4811"/>
                  <a:pt x="5084" y="4811"/>
                </a:cubicBezTo>
                <a:lnTo>
                  <a:pt x="5084" y="4495"/>
                </a:lnTo>
                <a:cubicBezTo>
                  <a:pt x="5699" y="5495"/>
                  <a:pt x="6759" y="6140"/>
                  <a:pt x="7929" y="6230"/>
                </a:cubicBezTo>
                <a:lnTo>
                  <a:pt x="7929" y="7976"/>
                </a:lnTo>
                <a:cubicBezTo>
                  <a:pt x="7272" y="8069"/>
                  <a:pt x="6704" y="8488"/>
                  <a:pt x="6422" y="9090"/>
                </a:cubicBezTo>
                <a:lnTo>
                  <a:pt x="3678" y="9090"/>
                </a:lnTo>
                <a:lnTo>
                  <a:pt x="3437" y="7888"/>
                </a:lnTo>
                <a:cubicBezTo>
                  <a:pt x="3412" y="7758"/>
                  <a:pt x="3297" y="7670"/>
                  <a:pt x="3169" y="7670"/>
                </a:cubicBezTo>
                <a:cubicBezTo>
                  <a:pt x="3151" y="7670"/>
                  <a:pt x="3133" y="7671"/>
                  <a:pt x="3115" y="7675"/>
                </a:cubicBezTo>
                <a:cubicBezTo>
                  <a:pt x="2968" y="7704"/>
                  <a:pt x="2871" y="7848"/>
                  <a:pt x="2900" y="7995"/>
                </a:cubicBezTo>
                <a:lnTo>
                  <a:pt x="3391" y="10444"/>
                </a:lnTo>
                <a:lnTo>
                  <a:pt x="53" y="16014"/>
                </a:lnTo>
                <a:cubicBezTo>
                  <a:pt x="5" y="16094"/>
                  <a:pt x="1" y="16193"/>
                  <a:pt x="43" y="16278"/>
                </a:cubicBezTo>
                <a:lnTo>
                  <a:pt x="1171" y="18535"/>
                </a:lnTo>
                <a:cubicBezTo>
                  <a:pt x="1218" y="18636"/>
                  <a:pt x="1317" y="18693"/>
                  <a:pt x="1419" y="18693"/>
                </a:cubicBezTo>
                <a:cubicBezTo>
                  <a:pt x="1465" y="18693"/>
                  <a:pt x="1512" y="18681"/>
                  <a:pt x="1555" y="18657"/>
                </a:cubicBezTo>
                <a:lnTo>
                  <a:pt x="5350" y="16484"/>
                </a:lnTo>
                <a:lnTo>
                  <a:pt x="8033" y="18632"/>
                </a:lnTo>
                <a:cubicBezTo>
                  <a:pt x="8082" y="18672"/>
                  <a:pt x="8143" y="18692"/>
                  <a:pt x="8203" y="18692"/>
                </a:cubicBezTo>
                <a:cubicBezTo>
                  <a:pt x="8264" y="18692"/>
                  <a:pt x="8324" y="18672"/>
                  <a:pt x="8374" y="18632"/>
                </a:cubicBezTo>
                <a:lnTo>
                  <a:pt x="11057" y="16484"/>
                </a:lnTo>
                <a:lnTo>
                  <a:pt x="14854" y="18655"/>
                </a:lnTo>
                <a:cubicBezTo>
                  <a:pt x="14897" y="18680"/>
                  <a:pt x="14943" y="18692"/>
                  <a:pt x="14989" y="18692"/>
                </a:cubicBezTo>
                <a:cubicBezTo>
                  <a:pt x="15091" y="18692"/>
                  <a:pt x="15189" y="18634"/>
                  <a:pt x="15237" y="18535"/>
                </a:cubicBezTo>
                <a:lnTo>
                  <a:pt x="16366" y="16278"/>
                </a:lnTo>
                <a:cubicBezTo>
                  <a:pt x="16406" y="16193"/>
                  <a:pt x="16404" y="16094"/>
                  <a:pt x="16355" y="16014"/>
                </a:cubicBezTo>
                <a:lnTo>
                  <a:pt x="16353" y="16014"/>
                </a:lnTo>
                <a:lnTo>
                  <a:pt x="15104" y="13932"/>
                </a:lnTo>
                <a:cubicBezTo>
                  <a:pt x="15053" y="13845"/>
                  <a:pt x="14963" y="13798"/>
                  <a:pt x="14870" y="13798"/>
                </a:cubicBezTo>
                <a:cubicBezTo>
                  <a:pt x="14822" y="13798"/>
                  <a:pt x="14774" y="13810"/>
                  <a:pt x="14729" y="13837"/>
                </a:cubicBezTo>
                <a:cubicBezTo>
                  <a:pt x="14601" y="13915"/>
                  <a:pt x="14559" y="14083"/>
                  <a:pt x="14637" y="14212"/>
                </a:cubicBezTo>
                <a:lnTo>
                  <a:pt x="15808" y="16168"/>
                </a:lnTo>
                <a:lnTo>
                  <a:pt x="14989" y="17809"/>
                </a:lnTo>
                <a:lnTo>
                  <a:pt x="11472" y="10769"/>
                </a:lnTo>
                <a:lnTo>
                  <a:pt x="12573" y="10769"/>
                </a:lnTo>
                <a:lnTo>
                  <a:pt x="14026" y="13190"/>
                </a:lnTo>
                <a:cubicBezTo>
                  <a:pt x="14098" y="13279"/>
                  <a:pt x="14175" y="13322"/>
                  <a:pt x="14259" y="13322"/>
                </a:cubicBezTo>
                <a:cubicBezTo>
                  <a:pt x="14304" y="13322"/>
                  <a:pt x="14352" y="13309"/>
                  <a:pt x="14401" y="13283"/>
                </a:cubicBezTo>
                <a:cubicBezTo>
                  <a:pt x="14529" y="13205"/>
                  <a:pt x="14572" y="13039"/>
                  <a:pt x="14494" y="12908"/>
                </a:cubicBezTo>
                <a:lnTo>
                  <a:pt x="13017" y="10444"/>
                </a:lnTo>
                <a:lnTo>
                  <a:pt x="13491" y="8073"/>
                </a:lnTo>
                <a:cubicBezTo>
                  <a:pt x="13521" y="7923"/>
                  <a:pt x="13424" y="7780"/>
                  <a:pt x="13276" y="7751"/>
                </a:cubicBezTo>
                <a:cubicBezTo>
                  <a:pt x="13259" y="7747"/>
                  <a:pt x="13241" y="7745"/>
                  <a:pt x="13223" y="7745"/>
                </a:cubicBezTo>
                <a:cubicBezTo>
                  <a:pt x="13095" y="7745"/>
                  <a:pt x="12980" y="7836"/>
                  <a:pt x="12954" y="7966"/>
                </a:cubicBezTo>
                <a:lnTo>
                  <a:pt x="12731" y="9088"/>
                </a:lnTo>
                <a:lnTo>
                  <a:pt x="9987" y="9088"/>
                </a:lnTo>
                <a:cubicBezTo>
                  <a:pt x="9703" y="8486"/>
                  <a:pt x="9136" y="8069"/>
                  <a:pt x="8477" y="7974"/>
                </a:cubicBezTo>
                <a:lnTo>
                  <a:pt x="8477" y="6228"/>
                </a:lnTo>
                <a:cubicBezTo>
                  <a:pt x="9650" y="6140"/>
                  <a:pt x="10707" y="5495"/>
                  <a:pt x="11324" y="4493"/>
                </a:cubicBezTo>
                <a:lnTo>
                  <a:pt x="11324" y="4809"/>
                </a:lnTo>
                <a:cubicBezTo>
                  <a:pt x="11324" y="4809"/>
                  <a:pt x="11447" y="5074"/>
                  <a:pt x="11595" y="5074"/>
                </a:cubicBezTo>
                <a:cubicBezTo>
                  <a:pt x="11598" y="5074"/>
                  <a:pt x="11600" y="5074"/>
                  <a:pt x="11602" y="5074"/>
                </a:cubicBezTo>
                <a:lnTo>
                  <a:pt x="13535" y="5074"/>
                </a:lnTo>
                <a:lnTo>
                  <a:pt x="13196" y="6776"/>
                </a:lnTo>
                <a:cubicBezTo>
                  <a:pt x="13167" y="6925"/>
                  <a:pt x="13264" y="7068"/>
                  <a:pt x="13411" y="7098"/>
                </a:cubicBezTo>
                <a:cubicBezTo>
                  <a:pt x="13430" y="7102"/>
                  <a:pt x="13447" y="7104"/>
                  <a:pt x="13466" y="7104"/>
                </a:cubicBezTo>
                <a:cubicBezTo>
                  <a:pt x="13596" y="7104"/>
                  <a:pt x="13708" y="7012"/>
                  <a:pt x="13733" y="6883"/>
                </a:cubicBezTo>
                <a:lnTo>
                  <a:pt x="14093" y="5110"/>
                </a:lnTo>
                <a:lnTo>
                  <a:pt x="16138" y="5110"/>
                </a:lnTo>
                <a:cubicBezTo>
                  <a:pt x="16288" y="5085"/>
                  <a:pt x="16397" y="4809"/>
                  <a:pt x="16397" y="4809"/>
                </a:cubicBezTo>
                <a:lnTo>
                  <a:pt x="16397" y="3667"/>
                </a:lnTo>
                <a:cubicBezTo>
                  <a:pt x="16397" y="1644"/>
                  <a:pt x="14755" y="1"/>
                  <a:pt x="12731" y="1"/>
                </a:cubicBezTo>
                <a:lnTo>
                  <a:pt x="11598" y="1"/>
                </a:lnTo>
                <a:cubicBezTo>
                  <a:pt x="11448" y="1"/>
                  <a:pt x="11324" y="125"/>
                  <a:pt x="11326" y="275"/>
                </a:cubicBezTo>
                <a:lnTo>
                  <a:pt x="11326" y="1134"/>
                </a:lnTo>
                <a:lnTo>
                  <a:pt x="10347" y="1134"/>
                </a:lnTo>
                <a:cubicBezTo>
                  <a:pt x="10261" y="1134"/>
                  <a:pt x="10193" y="1201"/>
                  <a:pt x="10193" y="1286"/>
                </a:cubicBezTo>
                <a:lnTo>
                  <a:pt x="10193" y="3025"/>
                </a:lnTo>
                <a:cubicBezTo>
                  <a:pt x="10193" y="3349"/>
                  <a:pt x="10054" y="3659"/>
                  <a:pt x="9810" y="3874"/>
                </a:cubicBezTo>
                <a:cubicBezTo>
                  <a:pt x="9277" y="4337"/>
                  <a:pt x="8719" y="4534"/>
                  <a:pt x="8205" y="4534"/>
                </a:cubicBezTo>
                <a:cubicBezTo>
                  <a:pt x="7108" y="4534"/>
                  <a:pt x="6215" y="3639"/>
                  <a:pt x="6215" y="2541"/>
                </a:cubicBezTo>
                <a:lnTo>
                  <a:pt x="6215" y="1286"/>
                </a:lnTo>
                <a:cubicBezTo>
                  <a:pt x="6215" y="1201"/>
                  <a:pt x="6146" y="1134"/>
                  <a:pt x="6061" y="1134"/>
                </a:cubicBezTo>
                <a:lnTo>
                  <a:pt x="5084" y="1134"/>
                </a:lnTo>
                <a:lnTo>
                  <a:pt x="5084" y="275"/>
                </a:lnTo>
                <a:cubicBezTo>
                  <a:pt x="5084" y="125"/>
                  <a:pt x="4962" y="1"/>
                  <a:pt x="4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17" name="Google Shape;3017;p87"/>
          <p:cNvGrpSpPr/>
          <p:nvPr/>
        </p:nvGrpSpPr>
        <p:grpSpPr>
          <a:xfrm>
            <a:off x="2124613" y="1325988"/>
            <a:ext cx="355775" cy="467225"/>
            <a:chOff x="4789438" y="2580750"/>
            <a:chExt cx="355775" cy="467225"/>
          </a:xfrm>
        </p:grpSpPr>
        <p:sp>
          <p:nvSpPr>
            <p:cNvPr id="3018" name="Google Shape;3018;p87"/>
            <p:cNvSpPr/>
            <p:nvPr/>
          </p:nvSpPr>
          <p:spPr>
            <a:xfrm>
              <a:off x="4932913" y="2991700"/>
              <a:ext cx="197825" cy="56275"/>
            </a:xfrm>
            <a:custGeom>
              <a:avLst/>
              <a:gdLst/>
              <a:ahLst/>
              <a:cxnLst/>
              <a:rect l="l" t="t" r="r" b="b"/>
              <a:pathLst>
                <a:path w="7913" h="2251" extrusionOk="0">
                  <a:moveTo>
                    <a:pt x="5373" y="1"/>
                  </a:moveTo>
                  <a:cubicBezTo>
                    <a:pt x="5224" y="1"/>
                    <a:pt x="5101" y="122"/>
                    <a:pt x="5101" y="275"/>
                  </a:cubicBezTo>
                  <a:lnTo>
                    <a:pt x="5101" y="1703"/>
                  </a:lnTo>
                  <a:lnTo>
                    <a:pt x="303" y="1703"/>
                  </a:lnTo>
                  <a:cubicBezTo>
                    <a:pt x="302" y="1703"/>
                    <a:pt x="301" y="1703"/>
                    <a:pt x="299" y="1703"/>
                  </a:cubicBezTo>
                  <a:cubicBezTo>
                    <a:pt x="160" y="1703"/>
                    <a:pt x="42" y="1803"/>
                    <a:pt x="21" y="1943"/>
                  </a:cubicBezTo>
                  <a:cubicBezTo>
                    <a:pt x="0" y="2105"/>
                    <a:pt x="129" y="2250"/>
                    <a:pt x="293" y="2250"/>
                  </a:cubicBezTo>
                  <a:lnTo>
                    <a:pt x="7636" y="2250"/>
                  </a:lnTo>
                  <a:cubicBezTo>
                    <a:pt x="7788" y="2250"/>
                    <a:pt x="7910" y="2126"/>
                    <a:pt x="7910" y="1976"/>
                  </a:cubicBezTo>
                  <a:lnTo>
                    <a:pt x="7910" y="315"/>
                  </a:lnTo>
                  <a:cubicBezTo>
                    <a:pt x="7912" y="174"/>
                    <a:pt x="7809" y="54"/>
                    <a:pt x="7670" y="33"/>
                  </a:cubicBezTo>
                  <a:cubicBezTo>
                    <a:pt x="7659" y="31"/>
                    <a:pt x="7648" y="31"/>
                    <a:pt x="7638" y="31"/>
                  </a:cubicBezTo>
                  <a:cubicBezTo>
                    <a:pt x="7489" y="31"/>
                    <a:pt x="7363" y="151"/>
                    <a:pt x="7363" y="304"/>
                  </a:cubicBezTo>
                  <a:lnTo>
                    <a:pt x="7363" y="1703"/>
                  </a:lnTo>
                  <a:lnTo>
                    <a:pt x="5648" y="1703"/>
                  </a:lnTo>
                  <a:lnTo>
                    <a:pt x="5648" y="285"/>
                  </a:lnTo>
                  <a:cubicBezTo>
                    <a:pt x="5650" y="144"/>
                    <a:pt x="5547" y="24"/>
                    <a:pt x="5408" y="3"/>
                  </a:cubicBezTo>
                  <a:cubicBezTo>
                    <a:pt x="5396" y="2"/>
                    <a:pt x="5385" y="1"/>
                    <a:pt x="5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87"/>
            <p:cNvSpPr/>
            <p:nvPr/>
          </p:nvSpPr>
          <p:spPr>
            <a:xfrm>
              <a:off x="4789438" y="2580750"/>
              <a:ext cx="355775" cy="467175"/>
            </a:xfrm>
            <a:custGeom>
              <a:avLst/>
              <a:gdLst/>
              <a:ahLst/>
              <a:cxnLst/>
              <a:rect l="l" t="t" r="r" b="b"/>
              <a:pathLst>
                <a:path w="14231" h="18687" extrusionOk="0">
                  <a:moveTo>
                    <a:pt x="7117" y="551"/>
                  </a:moveTo>
                  <a:cubicBezTo>
                    <a:pt x="7123" y="551"/>
                    <a:pt x="7129" y="552"/>
                    <a:pt x="7135" y="552"/>
                  </a:cubicBezTo>
                  <a:cubicBezTo>
                    <a:pt x="7291" y="567"/>
                    <a:pt x="7411" y="699"/>
                    <a:pt x="7409" y="855"/>
                  </a:cubicBezTo>
                  <a:lnTo>
                    <a:pt x="7407" y="855"/>
                  </a:lnTo>
                  <a:lnTo>
                    <a:pt x="7407" y="1961"/>
                  </a:lnTo>
                  <a:cubicBezTo>
                    <a:pt x="7409" y="2119"/>
                    <a:pt x="7291" y="2249"/>
                    <a:pt x="7135" y="2264"/>
                  </a:cubicBezTo>
                  <a:cubicBezTo>
                    <a:pt x="7129" y="2264"/>
                    <a:pt x="7123" y="2265"/>
                    <a:pt x="7117" y="2265"/>
                  </a:cubicBezTo>
                  <a:cubicBezTo>
                    <a:pt x="6956" y="2265"/>
                    <a:pt x="6824" y="2136"/>
                    <a:pt x="6824" y="1973"/>
                  </a:cubicBezTo>
                  <a:lnTo>
                    <a:pt x="6824" y="845"/>
                  </a:lnTo>
                  <a:cubicBezTo>
                    <a:pt x="6824" y="680"/>
                    <a:pt x="6956" y="551"/>
                    <a:pt x="7117" y="551"/>
                  </a:cubicBezTo>
                  <a:close/>
                  <a:moveTo>
                    <a:pt x="4014" y="3260"/>
                  </a:moveTo>
                  <a:lnTo>
                    <a:pt x="4014" y="4526"/>
                  </a:lnTo>
                  <a:lnTo>
                    <a:pt x="2909" y="4526"/>
                  </a:lnTo>
                  <a:lnTo>
                    <a:pt x="4014" y="3260"/>
                  </a:lnTo>
                  <a:close/>
                  <a:moveTo>
                    <a:pt x="5145" y="2483"/>
                  </a:moveTo>
                  <a:lnTo>
                    <a:pt x="5145" y="4526"/>
                  </a:lnTo>
                  <a:lnTo>
                    <a:pt x="4562" y="4526"/>
                  </a:lnTo>
                  <a:lnTo>
                    <a:pt x="4562" y="2719"/>
                  </a:lnTo>
                  <a:lnTo>
                    <a:pt x="5145" y="2483"/>
                  </a:lnTo>
                  <a:close/>
                  <a:moveTo>
                    <a:pt x="9126" y="2485"/>
                  </a:moveTo>
                  <a:lnTo>
                    <a:pt x="9709" y="2719"/>
                  </a:lnTo>
                  <a:lnTo>
                    <a:pt x="9707" y="4526"/>
                  </a:lnTo>
                  <a:lnTo>
                    <a:pt x="9126" y="4526"/>
                  </a:lnTo>
                  <a:lnTo>
                    <a:pt x="9126" y="2485"/>
                  </a:lnTo>
                  <a:close/>
                  <a:moveTo>
                    <a:pt x="10254" y="3260"/>
                  </a:moveTo>
                  <a:lnTo>
                    <a:pt x="11362" y="4526"/>
                  </a:lnTo>
                  <a:lnTo>
                    <a:pt x="10254" y="4526"/>
                  </a:lnTo>
                  <a:lnTo>
                    <a:pt x="10254" y="3260"/>
                  </a:lnTo>
                  <a:close/>
                  <a:moveTo>
                    <a:pt x="6289" y="2030"/>
                  </a:moveTo>
                  <a:cubicBezTo>
                    <a:pt x="6316" y="2367"/>
                    <a:pt x="6542" y="2654"/>
                    <a:pt x="6862" y="2761"/>
                  </a:cubicBezTo>
                  <a:lnTo>
                    <a:pt x="6862" y="4528"/>
                  </a:lnTo>
                  <a:lnTo>
                    <a:pt x="5693" y="4528"/>
                  </a:lnTo>
                  <a:lnTo>
                    <a:pt x="5693" y="2266"/>
                  </a:lnTo>
                  <a:lnTo>
                    <a:pt x="6289" y="2030"/>
                  </a:lnTo>
                  <a:close/>
                  <a:moveTo>
                    <a:pt x="7980" y="2030"/>
                  </a:moveTo>
                  <a:lnTo>
                    <a:pt x="8576" y="2266"/>
                  </a:lnTo>
                  <a:lnTo>
                    <a:pt x="8576" y="4528"/>
                  </a:lnTo>
                  <a:lnTo>
                    <a:pt x="7409" y="4528"/>
                  </a:lnTo>
                  <a:lnTo>
                    <a:pt x="7409" y="2761"/>
                  </a:lnTo>
                  <a:cubicBezTo>
                    <a:pt x="7727" y="2654"/>
                    <a:pt x="7953" y="2367"/>
                    <a:pt x="7980" y="2030"/>
                  </a:cubicBezTo>
                  <a:close/>
                  <a:moveTo>
                    <a:pt x="4014" y="5073"/>
                  </a:moveTo>
                  <a:lnTo>
                    <a:pt x="4014" y="5659"/>
                  </a:lnTo>
                  <a:lnTo>
                    <a:pt x="1923" y="5659"/>
                  </a:lnTo>
                  <a:lnTo>
                    <a:pt x="2435" y="5073"/>
                  </a:lnTo>
                  <a:close/>
                  <a:moveTo>
                    <a:pt x="11834" y="5073"/>
                  </a:moveTo>
                  <a:lnTo>
                    <a:pt x="12345" y="5659"/>
                  </a:lnTo>
                  <a:lnTo>
                    <a:pt x="10254" y="5659"/>
                  </a:lnTo>
                  <a:lnTo>
                    <a:pt x="10254" y="5073"/>
                  </a:lnTo>
                  <a:close/>
                  <a:moveTo>
                    <a:pt x="4014" y="6206"/>
                  </a:moveTo>
                  <a:lnTo>
                    <a:pt x="4014" y="6790"/>
                  </a:lnTo>
                  <a:lnTo>
                    <a:pt x="936" y="6790"/>
                  </a:lnTo>
                  <a:lnTo>
                    <a:pt x="1447" y="6206"/>
                  </a:lnTo>
                  <a:close/>
                  <a:moveTo>
                    <a:pt x="12821" y="6206"/>
                  </a:moveTo>
                  <a:lnTo>
                    <a:pt x="13333" y="6790"/>
                  </a:lnTo>
                  <a:lnTo>
                    <a:pt x="10254" y="6790"/>
                  </a:lnTo>
                  <a:lnTo>
                    <a:pt x="10254" y="6206"/>
                  </a:lnTo>
                  <a:close/>
                  <a:moveTo>
                    <a:pt x="4014" y="7337"/>
                  </a:moveTo>
                  <a:lnTo>
                    <a:pt x="4014" y="7921"/>
                  </a:lnTo>
                  <a:lnTo>
                    <a:pt x="1235" y="7921"/>
                  </a:lnTo>
                  <a:lnTo>
                    <a:pt x="845" y="7337"/>
                  </a:lnTo>
                  <a:close/>
                  <a:moveTo>
                    <a:pt x="13426" y="7337"/>
                  </a:moveTo>
                  <a:lnTo>
                    <a:pt x="13036" y="7921"/>
                  </a:lnTo>
                  <a:lnTo>
                    <a:pt x="10254" y="7921"/>
                  </a:lnTo>
                  <a:lnTo>
                    <a:pt x="10254" y="7337"/>
                  </a:lnTo>
                  <a:close/>
                  <a:moveTo>
                    <a:pt x="4014" y="8468"/>
                  </a:moveTo>
                  <a:lnTo>
                    <a:pt x="4014" y="9016"/>
                  </a:lnTo>
                  <a:lnTo>
                    <a:pt x="1967" y="9016"/>
                  </a:lnTo>
                  <a:lnTo>
                    <a:pt x="1603" y="8468"/>
                  </a:lnTo>
                  <a:close/>
                  <a:moveTo>
                    <a:pt x="12674" y="8470"/>
                  </a:moveTo>
                  <a:lnTo>
                    <a:pt x="12282" y="9054"/>
                  </a:lnTo>
                  <a:lnTo>
                    <a:pt x="10256" y="9054"/>
                  </a:lnTo>
                  <a:lnTo>
                    <a:pt x="10256" y="8470"/>
                  </a:lnTo>
                  <a:close/>
                  <a:moveTo>
                    <a:pt x="4014" y="9601"/>
                  </a:moveTo>
                  <a:lnTo>
                    <a:pt x="4014" y="10220"/>
                  </a:lnTo>
                  <a:lnTo>
                    <a:pt x="2736" y="10220"/>
                  </a:lnTo>
                  <a:lnTo>
                    <a:pt x="2321" y="9601"/>
                  </a:lnTo>
                  <a:close/>
                  <a:moveTo>
                    <a:pt x="11920" y="9637"/>
                  </a:moveTo>
                  <a:lnTo>
                    <a:pt x="11530" y="10220"/>
                  </a:lnTo>
                  <a:lnTo>
                    <a:pt x="10254" y="10220"/>
                  </a:lnTo>
                  <a:lnTo>
                    <a:pt x="10254" y="9637"/>
                  </a:lnTo>
                  <a:close/>
                  <a:moveTo>
                    <a:pt x="9673" y="5075"/>
                  </a:moveTo>
                  <a:lnTo>
                    <a:pt x="9673" y="5659"/>
                  </a:lnTo>
                  <a:lnTo>
                    <a:pt x="7719" y="5659"/>
                  </a:lnTo>
                  <a:cubicBezTo>
                    <a:pt x="7717" y="5659"/>
                    <a:pt x="7716" y="5659"/>
                    <a:pt x="7715" y="5659"/>
                  </a:cubicBezTo>
                  <a:cubicBezTo>
                    <a:pt x="7575" y="5659"/>
                    <a:pt x="7457" y="5761"/>
                    <a:pt x="7437" y="5899"/>
                  </a:cubicBezTo>
                  <a:cubicBezTo>
                    <a:pt x="7415" y="6063"/>
                    <a:pt x="7544" y="6206"/>
                    <a:pt x="7708" y="6206"/>
                  </a:cubicBezTo>
                  <a:lnTo>
                    <a:pt x="9673" y="6206"/>
                  </a:lnTo>
                  <a:lnTo>
                    <a:pt x="9673" y="8418"/>
                  </a:lnTo>
                  <a:cubicBezTo>
                    <a:pt x="9671" y="9414"/>
                    <a:pt x="9387" y="10298"/>
                    <a:pt x="8163" y="11315"/>
                  </a:cubicBezTo>
                  <a:lnTo>
                    <a:pt x="6072" y="11315"/>
                  </a:lnTo>
                  <a:cubicBezTo>
                    <a:pt x="5164" y="10850"/>
                    <a:pt x="4564" y="9414"/>
                    <a:pt x="4564" y="8418"/>
                  </a:cubicBezTo>
                  <a:lnTo>
                    <a:pt x="4564" y="6206"/>
                  </a:lnTo>
                  <a:lnTo>
                    <a:pt x="6516" y="6206"/>
                  </a:lnTo>
                  <a:cubicBezTo>
                    <a:pt x="6518" y="6206"/>
                    <a:pt x="6519" y="6206"/>
                    <a:pt x="6521" y="6206"/>
                  </a:cubicBezTo>
                  <a:cubicBezTo>
                    <a:pt x="6660" y="6206"/>
                    <a:pt x="6778" y="6106"/>
                    <a:pt x="6798" y="5968"/>
                  </a:cubicBezTo>
                  <a:cubicBezTo>
                    <a:pt x="6820" y="5804"/>
                    <a:pt x="6691" y="5659"/>
                    <a:pt x="6527" y="5659"/>
                  </a:cubicBezTo>
                  <a:lnTo>
                    <a:pt x="4564" y="5659"/>
                  </a:lnTo>
                  <a:lnTo>
                    <a:pt x="4564" y="5075"/>
                  </a:lnTo>
                  <a:close/>
                  <a:moveTo>
                    <a:pt x="4014" y="10768"/>
                  </a:moveTo>
                  <a:lnTo>
                    <a:pt x="4014" y="11353"/>
                  </a:lnTo>
                  <a:lnTo>
                    <a:pt x="2846" y="11353"/>
                  </a:lnTo>
                  <a:lnTo>
                    <a:pt x="2846" y="10768"/>
                  </a:lnTo>
                  <a:close/>
                  <a:moveTo>
                    <a:pt x="11385" y="10768"/>
                  </a:moveTo>
                  <a:lnTo>
                    <a:pt x="11385" y="11353"/>
                  </a:lnTo>
                  <a:lnTo>
                    <a:pt x="10218" y="11353"/>
                  </a:lnTo>
                  <a:lnTo>
                    <a:pt x="10218" y="10768"/>
                  </a:lnTo>
                  <a:close/>
                  <a:moveTo>
                    <a:pt x="4564" y="10488"/>
                  </a:moveTo>
                  <a:cubicBezTo>
                    <a:pt x="4754" y="10810"/>
                    <a:pt x="5248" y="11364"/>
                    <a:pt x="5248" y="11364"/>
                  </a:cubicBezTo>
                  <a:cubicBezTo>
                    <a:pt x="5272" y="11840"/>
                    <a:pt x="5019" y="12168"/>
                    <a:pt x="4562" y="12168"/>
                  </a:cubicBezTo>
                  <a:lnTo>
                    <a:pt x="4562" y="10488"/>
                  </a:lnTo>
                  <a:close/>
                  <a:moveTo>
                    <a:pt x="9709" y="10488"/>
                  </a:moveTo>
                  <a:lnTo>
                    <a:pt x="9709" y="12168"/>
                  </a:lnTo>
                  <a:cubicBezTo>
                    <a:pt x="9227" y="12071"/>
                    <a:pt x="9012" y="11753"/>
                    <a:pt x="9020" y="11364"/>
                  </a:cubicBezTo>
                  <a:cubicBezTo>
                    <a:pt x="9020" y="11364"/>
                    <a:pt x="9515" y="10810"/>
                    <a:pt x="9705" y="10488"/>
                  </a:cubicBezTo>
                  <a:close/>
                  <a:moveTo>
                    <a:pt x="4014" y="11901"/>
                  </a:moveTo>
                  <a:lnTo>
                    <a:pt x="4014" y="12484"/>
                  </a:lnTo>
                  <a:lnTo>
                    <a:pt x="2846" y="12484"/>
                  </a:lnTo>
                  <a:lnTo>
                    <a:pt x="2846" y="11901"/>
                  </a:lnTo>
                  <a:close/>
                  <a:moveTo>
                    <a:pt x="11385" y="11901"/>
                  </a:moveTo>
                  <a:lnTo>
                    <a:pt x="11385" y="12484"/>
                  </a:lnTo>
                  <a:lnTo>
                    <a:pt x="10218" y="12484"/>
                  </a:lnTo>
                  <a:lnTo>
                    <a:pt x="10218" y="11901"/>
                  </a:lnTo>
                  <a:close/>
                  <a:moveTo>
                    <a:pt x="4014" y="13032"/>
                  </a:moveTo>
                  <a:lnTo>
                    <a:pt x="4014" y="13615"/>
                  </a:lnTo>
                  <a:lnTo>
                    <a:pt x="2846" y="13615"/>
                  </a:lnTo>
                  <a:lnTo>
                    <a:pt x="2846" y="13032"/>
                  </a:lnTo>
                  <a:close/>
                  <a:moveTo>
                    <a:pt x="7910" y="11899"/>
                  </a:moveTo>
                  <a:lnTo>
                    <a:pt x="7481" y="13615"/>
                  </a:lnTo>
                  <a:lnTo>
                    <a:pt x="6777" y="13615"/>
                  </a:lnTo>
                  <a:lnTo>
                    <a:pt x="6348" y="11899"/>
                  </a:lnTo>
                  <a:close/>
                  <a:moveTo>
                    <a:pt x="11385" y="13032"/>
                  </a:moveTo>
                  <a:lnTo>
                    <a:pt x="11385" y="13615"/>
                  </a:lnTo>
                  <a:lnTo>
                    <a:pt x="10218" y="13615"/>
                  </a:lnTo>
                  <a:lnTo>
                    <a:pt x="10218" y="13032"/>
                  </a:lnTo>
                  <a:close/>
                  <a:moveTo>
                    <a:pt x="4014" y="14163"/>
                  </a:moveTo>
                  <a:lnTo>
                    <a:pt x="4014" y="14746"/>
                  </a:lnTo>
                  <a:lnTo>
                    <a:pt x="2846" y="14746"/>
                  </a:lnTo>
                  <a:lnTo>
                    <a:pt x="2846" y="14163"/>
                  </a:lnTo>
                  <a:close/>
                  <a:moveTo>
                    <a:pt x="11385" y="14163"/>
                  </a:moveTo>
                  <a:lnTo>
                    <a:pt x="11385" y="14746"/>
                  </a:lnTo>
                  <a:lnTo>
                    <a:pt x="10218" y="14746"/>
                  </a:lnTo>
                  <a:lnTo>
                    <a:pt x="10218" y="14163"/>
                  </a:lnTo>
                  <a:close/>
                  <a:moveTo>
                    <a:pt x="7116" y="1"/>
                  </a:moveTo>
                  <a:cubicBezTo>
                    <a:pt x="6656" y="1"/>
                    <a:pt x="6276" y="373"/>
                    <a:pt x="6276" y="840"/>
                  </a:cubicBezTo>
                  <a:lnTo>
                    <a:pt x="6276" y="1439"/>
                  </a:lnTo>
                  <a:lnTo>
                    <a:pt x="4183" y="2275"/>
                  </a:lnTo>
                  <a:cubicBezTo>
                    <a:pt x="4139" y="2291"/>
                    <a:pt x="4101" y="2319"/>
                    <a:pt x="4069" y="2352"/>
                  </a:cubicBezTo>
                  <a:lnTo>
                    <a:pt x="99" y="6891"/>
                  </a:lnTo>
                  <a:cubicBezTo>
                    <a:pt x="9" y="7002"/>
                    <a:pt x="1" y="7118"/>
                    <a:pt x="72" y="7236"/>
                  </a:cubicBezTo>
                  <a:lnTo>
                    <a:pt x="2298" y="10572"/>
                  </a:lnTo>
                  <a:lnTo>
                    <a:pt x="2298" y="12859"/>
                  </a:lnTo>
                  <a:cubicBezTo>
                    <a:pt x="1407" y="13038"/>
                    <a:pt x="618" y="13708"/>
                    <a:pt x="618" y="14695"/>
                  </a:cubicBezTo>
                  <a:lnTo>
                    <a:pt x="618" y="18412"/>
                  </a:lnTo>
                  <a:cubicBezTo>
                    <a:pt x="618" y="18564"/>
                    <a:pt x="742" y="18686"/>
                    <a:pt x="891" y="18686"/>
                  </a:cubicBezTo>
                  <a:lnTo>
                    <a:pt x="4813" y="18686"/>
                  </a:lnTo>
                  <a:cubicBezTo>
                    <a:pt x="4814" y="18686"/>
                    <a:pt x="4815" y="18686"/>
                    <a:pt x="4817" y="18686"/>
                  </a:cubicBezTo>
                  <a:cubicBezTo>
                    <a:pt x="4956" y="18686"/>
                    <a:pt x="5074" y="18586"/>
                    <a:pt x="5095" y="18448"/>
                  </a:cubicBezTo>
                  <a:cubicBezTo>
                    <a:pt x="5116" y="18284"/>
                    <a:pt x="4987" y="18139"/>
                    <a:pt x="4823" y="18139"/>
                  </a:cubicBezTo>
                  <a:lnTo>
                    <a:pt x="3431" y="18139"/>
                  </a:lnTo>
                  <a:lnTo>
                    <a:pt x="3431" y="16723"/>
                  </a:lnTo>
                  <a:cubicBezTo>
                    <a:pt x="3433" y="16582"/>
                    <a:pt x="3330" y="16462"/>
                    <a:pt x="3191" y="16441"/>
                  </a:cubicBezTo>
                  <a:cubicBezTo>
                    <a:pt x="3179" y="16440"/>
                    <a:pt x="3167" y="16439"/>
                    <a:pt x="3156" y="16439"/>
                  </a:cubicBezTo>
                  <a:cubicBezTo>
                    <a:pt x="3007" y="16439"/>
                    <a:pt x="2884" y="16560"/>
                    <a:pt x="2884" y="16713"/>
                  </a:cubicBezTo>
                  <a:lnTo>
                    <a:pt x="2884" y="18139"/>
                  </a:lnTo>
                  <a:lnTo>
                    <a:pt x="1167" y="18139"/>
                  </a:lnTo>
                  <a:lnTo>
                    <a:pt x="1167" y="14695"/>
                  </a:lnTo>
                  <a:cubicBezTo>
                    <a:pt x="1167" y="14036"/>
                    <a:pt x="1702" y="13560"/>
                    <a:pt x="2300" y="13432"/>
                  </a:cubicBezTo>
                  <a:lnTo>
                    <a:pt x="2300" y="15020"/>
                  </a:lnTo>
                  <a:cubicBezTo>
                    <a:pt x="2300" y="15171"/>
                    <a:pt x="2422" y="15293"/>
                    <a:pt x="2574" y="15293"/>
                  </a:cubicBezTo>
                  <a:lnTo>
                    <a:pt x="4288" y="15293"/>
                  </a:lnTo>
                  <a:cubicBezTo>
                    <a:pt x="4440" y="15293"/>
                    <a:pt x="4562" y="15171"/>
                    <a:pt x="4562" y="15020"/>
                  </a:cubicBezTo>
                  <a:lnTo>
                    <a:pt x="4562" y="12766"/>
                  </a:lnTo>
                  <a:cubicBezTo>
                    <a:pt x="5143" y="12678"/>
                    <a:pt x="5750" y="12425"/>
                    <a:pt x="5764" y="11819"/>
                  </a:cubicBezTo>
                  <a:lnTo>
                    <a:pt x="6301" y="13954"/>
                  </a:lnTo>
                  <a:cubicBezTo>
                    <a:pt x="6333" y="14076"/>
                    <a:pt x="6443" y="14160"/>
                    <a:pt x="6569" y="14160"/>
                  </a:cubicBezTo>
                  <a:lnTo>
                    <a:pt x="7698" y="14160"/>
                  </a:lnTo>
                  <a:cubicBezTo>
                    <a:pt x="7698" y="14160"/>
                    <a:pt x="7934" y="14066"/>
                    <a:pt x="7963" y="13946"/>
                  </a:cubicBezTo>
                  <a:lnTo>
                    <a:pt x="8498" y="11806"/>
                  </a:lnTo>
                  <a:cubicBezTo>
                    <a:pt x="8603" y="12194"/>
                    <a:pt x="8900" y="12499"/>
                    <a:pt x="9283" y="12615"/>
                  </a:cubicBezTo>
                  <a:lnTo>
                    <a:pt x="9671" y="12741"/>
                  </a:lnTo>
                  <a:lnTo>
                    <a:pt x="9671" y="12745"/>
                  </a:lnTo>
                  <a:cubicBezTo>
                    <a:pt x="9692" y="12747"/>
                    <a:pt x="9692" y="12752"/>
                    <a:pt x="9709" y="12754"/>
                  </a:cubicBezTo>
                  <a:lnTo>
                    <a:pt x="9709" y="15011"/>
                  </a:lnTo>
                  <a:cubicBezTo>
                    <a:pt x="9692" y="15163"/>
                    <a:pt x="9966" y="15293"/>
                    <a:pt x="9966" y="15293"/>
                  </a:cubicBezTo>
                  <a:lnTo>
                    <a:pt x="11661" y="15293"/>
                  </a:lnTo>
                  <a:cubicBezTo>
                    <a:pt x="11813" y="15293"/>
                    <a:pt x="11935" y="15169"/>
                    <a:pt x="11935" y="15020"/>
                  </a:cubicBezTo>
                  <a:lnTo>
                    <a:pt x="11935" y="13440"/>
                  </a:lnTo>
                  <a:cubicBezTo>
                    <a:pt x="12548" y="13569"/>
                    <a:pt x="13102" y="14038"/>
                    <a:pt x="13102" y="14704"/>
                  </a:cubicBezTo>
                  <a:lnTo>
                    <a:pt x="13102" y="15542"/>
                  </a:lnTo>
                  <a:cubicBezTo>
                    <a:pt x="13099" y="15681"/>
                    <a:pt x="13203" y="15803"/>
                    <a:pt x="13342" y="15822"/>
                  </a:cubicBezTo>
                  <a:cubicBezTo>
                    <a:pt x="13354" y="15824"/>
                    <a:pt x="13366" y="15824"/>
                    <a:pt x="13377" y="15824"/>
                  </a:cubicBezTo>
                  <a:cubicBezTo>
                    <a:pt x="13526" y="15824"/>
                    <a:pt x="13649" y="15705"/>
                    <a:pt x="13649" y="15550"/>
                  </a:cubicBezTo>
                  <a:lnTo>
                    <a:pt x="13649" y="14706"/>
                  </a:lnTo>
                  <a:cubicBezTo>
                    <a:pt x="13649" y="13714"/>
                    <a:pt x="12790" y="12916"/>
                    <a:pt x="11935" y="12853"/>
                  </a:cubicBezTo>
                  <a:lnTo>
                    <a:pt x="11935" y="10572"/>
                  </a:lnTo>
                  <a:lnTo>
                    <a:pt x="14159" y="7236"/>
                  </a:lnTo>
                  <a:cubicBezTo>
                    <a:pt x="14230" y="7118"/>
                    <a:pt x="14222" y="7005"/>
                    <a:pt x="14131" y="6893"/>
                  </a:cubicBezTo>
                  <a:lnTo>
                    <a:pt x="10162" y="2352"/>
                  </a:lnTo>
                  <a:cubicBezTo>
                    <a:pt x="10130" y="2319"/>
                    <a:pt x="10092" y="2291"/>
                    <a:pt x="10048" y="2275"/>
                  </a:cubicBezTo>
                  <a:lnTo>
                    <a:pt x="7957" y="1439"/>
                  </a:lnTo>
                  <a:lnTo>
                    <a:pt x="7957" y="861"/>
                  </a:lnTo>
                  <a:cubicBezTo>
                    <a:pt x="7957" y="423"/>
                    <a:pt x="7630" y="47"/>
                    <a:pt x="7192" y="4"/>
                  </a:cubicBezTo>
                  <a:cubicBezTo>
                    <a:pt x="7167" y="2"/>
                    <a:pt x="7141" y="1"/>
                    <a:pt x="7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87"/>
            <p:cNvSpPr/>
            <p:nvPr/>
          </p:nvSpPr>
          <p:spPr>
            <a:xfrm>
              <a:off x="4930788" y="2748800"/>
              <a:ext cx="13775" cy="22675"/>
            </a:xfrm>
            <a:custGeom>
              <a:avLst/>
              <a:gdLst/>
              <a:ahLst/>
              <a:cxnLst/>
              <a:rect l="l" t="t" r="r" b="b"/>
              <a:pathLst>
                <a:path w="551" h="907" extrusionOk="0">
                  <a:moveTo>
                    <a:pt x="278" y="0"/>
                  </a:moveTo>
                  <a:cubicBezTo>
                    <a:pt x="267" y="0"/>
                    <a:pt x="255" y="1"/>
                    <a:pt x="243" y="2"/>
                  </a:cubicBezTo>
                  <a:cubicBezTo>
                    <a:pt x="102" y="23"/>
                    <a:pt x="1" y="144"/>
                    <a:pt x="3" y="285"/>
                  </a:cubicBezTo>
                  <a:lnTo>
                    <a:pt x="3" y="622"/>
                  </a:lnTo>
                  <a:cubicBezTo>
                    <a:pt x="1" y="763"/>
                    <a:pt x="102" y="885"/>
                    <a:pt x="243" y="904"/>
                  </a:cubicBezTo>
                  <a:cubicBezTo>
                    <a:pt x="255" y="905"/>
                    <a:pt x="267" y="906"/>
                    <a:pt x="278" y="906"/>
                  </a:cubicBezTo>
                  <a:cubicBezTo>
                    <a:pt x="426" y="906"/>
                    <a:pt x="551" y="786"/>
                    <a:pt x="551" y="632"/>
                  </a:cubicBezTo>
                  <a:lnTo>
                    <a:pt x="551" y="274"/>
                  </a:lnTo>
                  <a:cubicBezTo>
                    <a:pt x="551" y="122"/>
                    <a:pt x="426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87"/>
            <p:cNvSpPr/>
            <p:nvPr/>
          </p:nvSpPr>
          <p:spPr>
            <a:xfrm>
              <a:off x="4990088" y="2748800"/>
              <a:ext cx="13750" cy="22700"/>
            </a:xfrm>
            <a:custGeom>
              <a:avLst/>
              <a:gdLst/>
              <a:ahLst/>
              <a:cxnLst/>
              <a:rect l="l" t="t" r="r" b="b"/>
              <a:pathLst>
                <a:path w="550" h="908" extrusionOk="0">
                  <a:moveTo>
                    <a:pt x="278" y="0"/>
                  </a:moveTo>
                  <a:cubicBezTo>
                    <a:pt x="266" y="0"/>
                    <a:pt x="254" y="1"/>
                    <a:pt x="242" y="2"/>
                  </a:cubicBezTo>
                  <a:cubicBezTo>
                    <a:pt x="103" y="23"/>
                    <a:pt x="0" y="144"/>
                    <a:pt x="2" y="285"/>
                  </a:cubicBezTo>
                  <a:lnTo>
                    <a:pt x="2" y="624"/>
                  </a:lnTo>
                  <a:cubicBezTo>
                    <a:pt x="0" y="763"/>
                    <a:pt x="103" y="885"/>
                    <a:pt x="242" y="906"/>
                  </a:cubicBezTo>
                  <a:cubicBezTo>
                    <a:pt x="253" y="907"/>
                    <a:pt x="264" y="908"/>
                    <a:pt x="275" y="908"/>
                  </a:cubicBezTo>
                  <a:cubicBezTo>
                    <a:pt x="425" y="908"/>
                    <a:pt x="550" y="787"/>
                    <a:pt x="550" y="632"/>
                  </a:cubicBezTo>
                  <a:lnTo>
                    <a:pt x="550" y="274"/>
                  </a:lnTo>
                  <a:cubicBezTo>
                    <a:pt x="550" y="122"/>
                    <a:pt x="42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87"/>
            <p:cNvSpPr/>
            <p:nvPr/>
          </p:nvSpPr>
          <p:spPr>
            <a:xfrm>
              <a:off x="4943538" y="2794750"/>
              <a:ext cx="48150" cy="31100"/>
            </a:xfrm>
            <a:custGeom>
              <a:avLst/>
              <a:gdLst/>
              <a:ahLst/>
              <a:cxnLst/>
              <a:rect l="l" t="t" r="r" b="b"/>
              <a:pathLst>
                <a:path w="1926" h="1244" extrusionOk="0">
                  <a:moveTo>
                    <a:pt x="281" y="1"/>
                  </a:moveTo>
                  <a:cubicBezTo>
                    <a:pt x="125" y="1"/>
                    <a:pt x="1" y="129"/>
                    <a:pt x="7" y="283"/>
                  </a:cubicBezTo>
                  <a:cubicBezTo>
                    <a:pt x="7" y="814"/>
                    <a:pt x="437" y="1243"/>
                    <a:pt x="967" y="1243"/>
                  </a:cubicBezTo>
                  <a:cubicBezTo>
                    <a:pt x="1496" y="1243"/>
                    <a:pt x="1925" y="814"/>
                    <a:pt x="1925" y="283"/>
                  </a:cubicBezTo>
                  <a:cubicBezTo>
                    <a:pt x="1925" y="131"/>
                    <a:pt x="1803" y="9"/>
                    <a:pt x="1654" y="9"/>
                  </a:cubicBezTo>
                  <a:cubicBezTo>
                    <a:pt x="1502" y="9"/>
                    <a:pt x="1378" y="131"/>
                    <a:pt x="1380" y="283"/>
                  </a:cubicBezTo>
                  <a:cubicBezTo>
                    <a:pt x="1378" y="510"/>
                    <a:pt x="1195" y="696"/>
                    <a:pt x="967" y="696"/>
                  </a:cubicBezTo>
                  <a:cubicBezTo>
                    <a:pt x="738" y="696"/>
                    <a:pt x="554" y="510"/>
                    <a:pt x="554" y="283"/>
                  </a:cubicBezTo>
                  <a:cubicBezTo>
                    <a:pt x="559" y="129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23" name="Google Shape;3023;p87"/>
          <p:cNvGrpSpPr/>
          <p:nvPr/>
        </p:nvGrpSpPr>
        <p:grpSpPr>
          <a:xfrm>
            <a:off x="3202938" y="3103363"/>
            <a:ext cx="468475" cy="466875"/>
            <a:chOff x="3958913" y="3301125"/>
            <a:chExt cx="468475" cy="466875"/>
          </a:xfrm>
        </p:grpSpPr>
        <p:sp>
          <p:nvSpPr>
            <p:cNvPr id="3024" name="Google Shape;3024;p87"/>
            <p:cNvSpPr/>
            <p:nvPr/>
          </p:nvSpPr>
          <p:spPr>
            <a:xfrm>
              <a:off x="3958913" y="3570100"/>
              <a:ext cx="178350" cy="197900"/>
            </a:xfrm>
            <a:custGeom>
              <a:avLst/>
              <a:gdLst/>
              <a:ahLst/>
              <a:cxnLst/>
              <a:rect l="l" t="t" r="r" b="b"/>
              <a:pathLst>
                <a:path w="7134" h="7916" extrusionOk="0">
                  <a:moveTo>
                    <a:pt x="2399" y="5093"/>
                  </a:moveTo>
                  <a:lnTo>
                    <a:pt x="2850" y="5546"/>
                  </a:lnTo>
                  <a:lnTo>
                    <a:pt x="2399" y="5996"/>
                  </a:lnTo>
                  <a:lnTo>
                    <a:pt x="1946" y="5546"/>
                  </a:lnTo>
                  <a:lnTo>
                    <a:pt x="2399" y="5093"/>
                  </a:lnTo>
                  <a:close/>
                  <a:moveTo>
                    <a:pt x="1559" y="5933"/>
                  </a:moveTo>
                  <a:lnTo>
                    <a:pt x="2012" y="6384"/>
                  </a:lnTo>
                  <a:lnTo>
                    <a:pt x="1140" y="7256"/>
                  </a:lnTo>
                  <a:lnTo>
                    <a:pt x="689" y="6803"/>
                  </a:lnTo>
                  <a:lnTo>
                    <a:pt x="1559" y="5933"/>
                  </a:lnTo>
                  <a:close/>
                  <a:moveTo>
                    <a:pt x="6831" y="0"/>
                  </a:moveTo>
                  <a:cubicBezTo>
                    <a:pt x="6759" y="0"/>
                    <a:pt x="6687" y="28"/>
                    <a:pt x="6634" y="85"/>
                  </a:cubicBezTo>
                  <a:lnTo>
                    <a:pt x="108" y="6609"/>
                  </a:lnTo>
                  <a:cubicBezTo>
                    <a:pt x="0" y="6717"/>
                    <a:pt x="0" y="6889"/>
                    <a:pt x="108" y="6997"/>
                  </a:cubicBezTo>
                  <a:lnTo>
                    <a:pt x="946" y="7835"/>
                  </a:lnTo>
                  <a:cubicBezTo>
                    <a:pt x="1011" y="7889"/>
                    <a:pt x="1076" y="7915"/>
                    <a:pt x="1140" y="7915"/>
                  </a:cubicBezTo>
                  <a:cubicBezTo>
                    <a:pt x="1205" y="7915"/>
                    <a:pt x="1269" y="7889"/>
                    <a:pt x="1333" y="7835"/>
                  </a:cubicBezTo>
                  <a:lnTo>
                    <a:pt x="4339" y="4832"/>
                  </a:lnTo>
                  <a:cubicBezTo>
                    <a:pt x="4448" y="4724"/>
                    <a:pt x="4450" y="4550"/>
                    <a:pt x="4341" y="4440"/>
                  </a:cubicBezTo>
                  <a:cubicBezTo>
                    <a:pt x="4288" y="4387"/>
                    <a:pt x="4218" y="4361"/>
                    <a:pt x="4148" y="4361"/>
                  </a:cubicBezTo>
                  <a:cubicBezTo>
                    <a:pt x="4076" y="4361"/>
                    <a:pt x="4005" y="4389"/>
                    <a:pt x="3951" y="4444"/>
                  </a:cubicBezTo>
                  <a:lnTo>
                    <a:pt x="3237" y="5158"/>
                  </a:lnTo>
                  <a:lnTo>
                    <a:pt x="2787" y="4706"/>
                  </a:lnTo>
                  <a:lnTo>
                    <a:pt x="7022" y="470"/>
                  </a:lnTo>
                  <a:cubicBezTo>
                    <a:pt x="7131" y="365"/>
                    <a:pt x="7133" y="188"/>
                    <a:pt x="7024" y="81"/>
                  </a:cubicBezTo>
                  <a:cubicBezTo>
                    <a:pt x="6971" y="27"/>
                    <a:pt x="6901" y="0"/>
                    <a:pt x="6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87"/>
            <p:cNvSpPr/>
            <p:nvPr/>
          </p:nvSpPr>
          <p:spPr>
            <a:xfrm>
              <a:off x="3959238" y="3301125"/>
              <a:ext cx="468150" cy="466875"/>
            </a:xfrm>
            <a:custGeom>
              <a:avLst/>
              <a:gdLst/>
              <a:ahLst/>
              <a:cxnLst/>
              <a:rect l="l" t="t" r="r" b="b"/>
              <a:pathLst>
                <a:path w="18726" h="18675" extrusionOk="0">
                  <a:moveTo>
                    <a:pt x="779" y="752"/>
                  </a:moveTo>
                  <a:lnTo>
                    <a:pt x="2359" y="1384"/>
                  </a:lnTo>
                  <a:lnTo>
                    <a:pt x="2163" y="2134"/>
                  </a:lnTo>
                  <a:lnTo>
                    <a:pt x="1413" y="2332"/>
                  </a:lnTo>
                  <a:lnTo>
                    <a:pt x="779" y="752"/>
                  </a:lnTo>
                  <a:close/>
                  <a:moveTo>
                    <a:pt x="17936" y="755"/>
                  </a:moveTo>
                  <a:lnTo>
                    <a:pt x="17304" y="2334"/>
                  </a:lnTo>
                  <a:lnTo>
                    <a:pt x="16555" y="2136"/>
                  </a:lnTo>
                  <a:lnTo>
                    <a:pt x="16357" y="1386"/>
                  </a:lnTo>
                  <a:lnTo>
                    <a:pt x="17936" y="755"/>
                  </a:lnTo>
                  <a:close/>
                  <a:moveTo>
                    <a:pt x="2870" y="1591"/>
                  </a:moveTo>
                  <a:lnTo>
                    <a:pt x="4243" y="2138"/>
                  </a:lnTo>
                  <a:lnTo>
                    <a:pt x="4604" y="3945"/>
                  </a:lnTo>
                  <a:lnTo>
                    <a:pt x="3972" y="4577"/>
                  </a:lnTo>
                  <a:lnTo>
                    <a:pt x="2165" y="4217"/>
                  </a:lnTo>
                  <a:lnTo>
                    <a:pt x="1617" y="2844"/>
                  </a:lnTo>
                  <a:lnTo>
                    <a:pt x="2302" y="2663"/>
                  </a:lnTo>
                  <a:lnTo>
                    <a:pt x="3016" y="3376"/>
                  </a:lnTo>
                  <a:cubicBezTo>
                    <a:pt x="3080" y="3430"/>
                    <a:pt x="3144" y="3457"/>
                    <a:pt x="3209" y="3457"/>
                  </a:cubicBezTo>
                  <a:cubicBezTo>
                    <a:pt x="3273" y="3457"/>
                    <a:pt x="3338" y="3430"/>
                    <a:pt x="3403" y="3376"/>
                  </a:cubicBezTo>
                  <a:cubicBezTo>
                    <a:pt x="3511" y="3269"/>
                    <a:pt x="3511" y="3096"/>
                    <a:pt x="3403" y="2989"/>
                  </a:cubicBezTo>
                  <a:lnTo>
                    <a:pt x="2689" y="2277"/>
                  </a:lnTo>
                  <a:lnTo>
                    <a:pt x="2870" y="1591"/>
                  </a:lnTo>
                  <a:close/>
                  <a:moveTo>
                    <a:pt x="15845" y="1591"/>
                  </a:moveTo>
                  <a:lnTo>
                    <a:pt x="16026" y="2277"/>
                  </a:lnTo>
                  <a:lnTo>
                    <a:pt x="15312" y="2989"/>
                  </a:lnTo>
                  <a:cubicBezTo>
                    <a:pt x="15205" y="3096"/>
                    <a:pt x="15205" y="3269"/>
                    <a:pt x="15312" y="3376"/>
                  </a:cubicBezTo>
                  <a:cubicBezTo>
                    <a:pt x="15377" y="3430"/>
                    <a:pt x="15441" y="3457"/>
                    <a:pt x="15506" y="3457"/>
                  </a:cubicBezTo>
                  <a:cubicBezTo>
                    <a:pt x="15571" y="3457"/>
                    <a:pt x="15636" y="3430"/>
                    <a:pt x="15700" y="3376"/>
                  </a:cubicBezTo>
                  <a:lnTo>
                    <a:pt x="16412" y="2665"/>
                  </a:lnTo>
                  <a:lnTo>
                    <a:pt x="17098" y="2846"/>
                  </a:lnTo>
                  <a:lnTo>
                    <a:pt x="16551" y="4217"/>
                  </a:lnTo>
                  <a:lnTo>
                    <a:pt x="14742" y="4579"/>
                  </a:lnTo>
                  <a:lnTo>
                    <a:pt x="14110" y="3947"/>
                  </a:lnTo>
                  <a:lnTo>
                    <a:pt x="14472" y="2138"/>
                  </a:lnTo>
                  <a:lnTo>
                    <a:pt x="15845" y="1591"/>
                  </a:lnTo>
                  <a:close/>
                  <a:moveTo>
                    <a:pt x="5320" y="4004"/>
                  </a:moveTo>
                  <a:lnTo>
                    <a:pt x="5772" y="4455"/>
                  </a:lnTo>
                  <a:lnTo>
                    <a:pt x="4481" y="5746"/>
                  </a:lnTo>
                  <a:lnTo>
                    <a:pt x="4031" y="5293"/>
                  </a:lnTo>
                  <a:lnTo>
                    <a:pt x="5320" y="4004"/>
                  </a:lnTo>
                  <a:close/>
                  <a:moveTo>
                    <a:pt x="13394" y="4004"/>
                  </a:moveTo>
                  <a:lnTo>
                    <a:pt x="14685" y="5295"/>
                  </a:lnTo>
                  <a:lnTo>
                    <a:pt x="14232" y="5746"/>
                  </a:lnTo>
                  <a:lnTo>
                    <a:pt x="12943" y="4457"/>
                  </a:lnTo>
                  <a:lnTo>
                    <a:pt x="13394" y="4004"/>
                  </a:lnTo>
                  <a:close/>
                  <a:moveTo>
                    <a:pt x="6160" y="4842"/>
                  </a:moveTo>
                  <a:lnTo>
                    <a:pt x="6611" y="5293"/>
                  </a:lnTo>
                  <a:lnTo>
                    <a:pt x="5320" y="6584"/>
                  </a:lnTo>
                  <a:lnTo>
                    <a:pt x="4869" y="6131"/>
                  </a:lnTo>
                  <a:lnTo>
                    <a:pt x="6160" y="4842"/>
                  </a:lnTo>
                  <a:close/>
                  <a:moveTo>
                    <a:pt x="12556" y="4842"/>
                  </a:moveTo>
                  <a:lnTo>
                    <a:pt x="13847" y="6133"/>
                  </a:lnTo>
                  <a:lnTo>
                    <a:pt x="13394" y="6584"/>
                  </a:lnTo>
                  <a:lnTo>
                    <a:pt x="12105" y="5295"/>
                  </a:lnTo>
                  <a:lnTo>
                    <a:pt x="12556" y="4842"/>
                  </a:lnTo>
                  <a:close/>
                  <a:moveTo>
                    <a:pt x="6579" y="6099"/>
                  </a:moveTo>
                  <a:lnTo>
                    <a:pt x="7030" y="6552"/>
                  </a:lnTo>
                  <a:lnTo>
                    <a:pt x="6579" y="7003"/>
                  </a:lnTo>
                  <a:lnTo>
                    <a:pt x="6126" y="6552"/>
                  </a:lnTo>
                  <a:lnTo>
                    <a:pt x="6579" y="6099"/>
                  </a:lnTo>
                  <a:close/>
                  <a:moveTo>
                    <a:pt x="12137" y="6102"/>
                  </a:moveTo>
                  <a:lnTo>
                    <a:pt x="12589" y="6552"/>
                  </a:lnTo>
                  <a:lnTo>
                    <a:pt x="12137" y="7003"/>
                  </a:lnTo>
                  <a:lnTo>
                    <a:pt x="11686" y="6552"/>
                  </a:lnTo>
                  <a:lnTo>
                    <a:pt x="12137" y="6102"/>
                  </a:lnTo>
                  <a:close/>
                  <a:moveTo>
                    <a:pt x="7417" y="6940"/>
                  </a:moveTo>
                  <a:lnTo>
                    <a:pt x="7870" y="7390"/>
                  </a:lnTo>
                  <a:lnTo>
                    <a:pt x="7417" y="7843"/>
                  </a:lnTo>
                  <a:lnTo>
                    <a:pt x="6966" y="7390"/>
                  </a:lnTo>
                  <a:lnTo>
                    <a:pt x="7417" y="6940"/>
                  </a:lnTo>
                  <a:close/>
                  <a:moveTo>
                    <a:pt x="11298" y="6940"/>
                  </a:moveTo>
                  <a:lnTo>
                    <a:pt x="11749" y="7390"/>
                  </a:lnTo>
                  <a:lnTo>
                    <a:pt x="11298" y="7843"/>
                  </a:lnTo>
                  <a:lnTo>
                    <a:pt x="10846" y="7390"/>
                  </a:lnTo>
                  <a:lnTo>
                    <a:pt x="11298" y="6940"/>
                  </a:lnTo>
                  <a:close/>
                  <a:moveTo>
                    <a:pt x="10460" y="7778"/>
                  </a:moveTo>
                  <a:lnTo>
                    <a:pt x="10911" y="8229"/>
                  </a:lnTo>
                  <a:lnTo>
                    <a:pt x="10197" y="8945"/>
                  </a:lnTo>
                  <a:lnTo>
                    <a:pt x="9744" y="8492"/>
                  </a:lnTo>
                  <a:lnTo>
                    <a:pt x="10460" y="7778"/>
                  </a:lnTo>
                  <a:close/>
                  <a:moveTo>
                    <a:pt x="16329" y="15852"/>
                  </a:moveTo>
                  <a:lnTo>
                    <a:pt x="16782" y="16303"/>
                  </a:lnTo>
                  <a:lnTo>
                    <a:pt x="16329" y="16753"/>
                  </a:lnTo>
                  <a:lnTo>
                    <a:pt x="15879" y="16303"/>
                  </a:lnTo>
                  <a:lnTo>
                    <a:pt x="16329" y="15852"/>
                  </a:lnTo>
                  <a:close/>
                  <a:moveTo>
                    <a:pt x="17168" y="16690"/>
                  </a:moveTo>
                  <a:lnTo>
                    <a:pt x="18039" y="17560"/>
                  </a:lnTo>
                  <a:lnTo>
                    <a:pt x="17587" y="18013"/>
                  </a:lnTo>
                  <a:lnTo>
                    <a:pt x="16717" y="17141"/>
                  </a:lnTo>
                  <a:lnTo>
                    <a:pt x="17168" y="16690"/>
                  </a:lnTo>
                  <a:close/>
                  <a:moveTo>
                    <a:pt x="298" y="0"/>
                  </a:moveTo>
                  <a:cubicBezTo>
                    <a:pt x="89" y="0"/>
                    <a:pt x="0" y="122"/>
                    <a:pt x="34" y="363"/>
                  </a:cubicBezTo>
                  <a:lnTo>
                    <a:pt x="1712" y="4556"/>
                  </a:lnTo>
                  <a:cubicBezTo>
                    <a:pt x="1746" y="4642"/>
                    <a:pt x="1822" y="4705"/>
                    <a:pt x="1912" y="4724"/>
                  </a:cubicBezTo>
                  <a:lnTo>
                    <a:pt x="3509" y="5042"/>
                  </a:lnTo>
                  <a:cubicBezTo>
                    <a:pt x="3378" y="5145"/>
                    <a:pt x="3359" y="5293"/>
                    <a:pt x="3450" y="5487"/>
                  </a:cubicBezTo>
                  <a:lnTo>
                    <a:pt x="5128" y="7165"/>
                  </a:lnTo>
                  <a:cubicBezTo>
                    <a:pt x="5192" y="7219"/>
                    <a:pt x="5256" y="7246"/>
                    <a:pt x="5321" y="7246"/>
                  </a:cubicBezTo>
                  <a:cubicBezTo>
                    <a:pt x="5385" y="7246"/>
                    <a:pt x="5449" y="7219"/>
                    <a:pt x="5513" y="7165"/>
                  </a:cubicBezTo>
                  <a:lnTo>
                    <a:pt x="5741" y="6940"/>
                  </a:lnTo>
                  <a:lnTo>
                    <a:pt x="8131" y="9330"/>
                  </a:lnTo>
                  <a:lnTo>
                    <a:pt x="7463" y="9998"/>
                  </a:lnTo>
                  <a:cubicBezTo>
                    <a:pt x="7358" y="10105"/>
                    <a:pt x="7358" y="10278"/>
                    <a:pt x="7463" y="10385"/>
                  </a:cubicBezTo>
                  <a:cubicBezTo>
                    <a:pt x="7529" y="10439"/>
                    <a:pt x="7593" y="10466"/>
                    <a:pt x="7658" y="10466"/>
                  </a:cubicBezTo>
                  <a:cubicBezTo>
                    <a:pt x="7722" y="10466"/>
                    <a:pt x="7787" y="10439"/>
                    <a:pt x="7851" y="10385"/>
                  </a:cubicBezTo>
                  <a:lnTo>
                    <a:pt x="8519" y="9717"/>
                  </a:lnTo>
                  <a:lnTo>
                    <a:pt x="8971" y="10170"/>
                  </a:lnTo>
                  <a:lnTo>
                    <a:pt x="4780" y="14359"/>
                  </a:lnTo>
                  <a:cubicBezTo>
                    <a:pt x="4675" y="14466"/>
                    <a:pt x="4675" y="14639"/>
                    <a:pt x="4780" y="14746"/>
                  </a:cubicBezTo>
                  <a:cubicBezTo>
                    <a:pt x="4846" y="14799"/>
                    <a:pt x="4911" y="14825"/>
                    <a:pt x="4975" y="14825"/>
                  </a:cubicBezTo>
                  <a:cubicBezTo>
                    <a:pt x="5040" y="14825"/>
                    <a:pt x="5104" y="14799"/>
                    <a:pt x="5168" y="14746"/>
                  </a:cubicBezTo>
                  <a:lnTo>
                    <a:pt x="9357" y="10556"/>
                  </a:lnTo>
                  <a:lnTo>
                    <a:pt x="17395" y="18594"/>
                  </a:lnTo>
                  <a:cubicBezTo>
                    <a:pt x="17459" y="18648"/>
                    <a:pt x="17524" y="18674"/>
                    <a:pt x="17588" y="18674"/>
                  </a:cubicBezTo>
                  <a:cubicBezTo>
                    <a:pt x="17652" y="18674"/>
                    <a:pt x="17716" y="18648"/>
                    <a:pt x="17780" y="18594"/>
                  </a:cubicBezTo>
                  <a:lnTo>
                    <a:pt x="18621" y="17754"/>
                  </a:lnTo>
                  <a:cubicBezTo>
                    <a:pt x="18726" y="17648"/>
                    <a:pt x="18726" y="17474"/>
                    <a:pt x="18621" y="17368"/>
                  </a:cubicBezTo>
                  <a:lnTo>
                    <a:pt x="15020" y="13767"/>
                  </a:lnTo>
                  <a:cubicBezTo>
                    <a:pt x="14966" y="13713"/>
                    <a:pt x="14896" y="13687"/>
                    <a:pt x="14826" y="13687"/>
                  </a:cubicBezTo>
                  <a:cubicBezTo>
                    <a:pt x="14756" y="13687"/>
                    <a:pt x="14686" y="13713"/>
                    <a:pt x="14632" y="13767"/>
                  </a:cubicBezTo>
                  <a:cubicBezTo>
                    <a:pt x="14525" y="13875"/>
                    <a:pt x="14525" y="14047"/>
                    <a:pt x="14632" y="14155"/>
                  </a:cubicBezTo>
                  <a:lnTo>
                    <a:pt x="15944" y="15465"/>
                  </a:lnTo>
                  <a:lnTo>
                    <a:pt x="15491" y="15917"/>
                  </a:lnTo>
                  <a:lnTo>
                    <a:pt x="7805" y="8231"/>
                  </a:lnTo>
                  <a:lnTo>
                    <a:pt x="8255" y="7778"/>
                  </a:lnTo>
                  <a:lnTo>
                    <a:pt x="13788" y="13310"/>
                  </a:lnTo>
                  <a:cubicBezTo>
                    <a:pt x="13842" y="13367"/>
                    <a:pt x="13914" y="13395"/>
                    <a:pt x="13986" y="13395"/>
                  </a:cubicBezTo>
                  <a:cubicBezTo>
                    <a:pt x="14055" y="13395"/>
                    <a:pt x="14125" y="13368"/>
                    <a:pt x="14179" y="13314"/>
                  </a:cubicBezTo>
                  <a:cubicBezTo>
                    <a:pt x="14287" y="13207"/>
                    <a:pt x="14285" y="13030"/>
                    <a:pt x="14175" y="12923"/>
                  </a:cubicBezTo>
                  <a:lnTo>
                    <a:pt x="10584" y="9332"/>
                  </a:lnTo>
                  <a:lnTo>
                    <a:pt x="12975" y="6940"/>
                  </a:lnTo>
                  <a:lnTo>
                    <a:pt x="13200" y="7165"/>
                  </a:lnTo>
                  <a:cubicBezTo>
                    <a:pt x="13265" y="7219"/>
                    <a:pt x="13330" y="7246"/>
                    <a:pt x="13395" y="7246"/>
                  </a:cubicBezTo>
                  <a:cubicBezTo>
                    <a:pt x="13459" y="7246"/>
                    <a:pt x="13523" y="7219"/>
                    <a:pt x="13588" y="7165"/>
                  </a:cubicBezTo>
                  <a:lnTo>
                    <a:pt x="15266" y="5489"/>
                  </a:lnTo>
                  <a:cubicBezTo>
                    <a:pt x="15356" y="5295"/>
                    <a:pt x="15338" y="5145"/>
                    <a:pt x="15207" y="5044"/>
                  </a:cubicBezTo>
                  <a:lnTo>
                    <a:pt x="16803" y="4724"/>
                  </a:lnTo>
                  <a:cubicBezTo>
                    <a:pt x="16894" y="4707"/>
                    <a:pt x="16970" y="4644"/>
                    <a:pt x="17003" y="4558"/>
                  </a:cubicBezTo>
                  <a:lnTo>
                    <a:pt x="18682" y="365"/>
                  </a:lnTo>
                  <a:cubicBezTo>
                    <a:pt x="18715" y="123"/>
                    <a:pt x="18626" y="2"/>
                    <a:pt x="18419" y="2"/>
                  </a:cubicBezTo>
                  <a:cubicBezTo>
                    <a:pt x="18390" y="2"/>
                    <a:pt x="18359" y="4"/>
                    <a:pt x="18326" y="9"/>
                  </a:cubicBezTo>
                  <a:lnTo>
                    <a:pt x="14131" y="1685"/>
                  </a:lnTo>
                  <a:cubicBezTo>
                    <a:pt x="14047" y="1721"/>
                    <a:pt x="13983" y="1795"/>
                    <a:pt x="13964" y="1885"/>
                  </a:cubicBezTo>
                  <a:lnTo>
                    <a:pt x="13646" y="3482"/>
                  </a:lnTo>
                  <a:cubicBezTo>
                    <a:pt x="13583" y="3402"/>
                    <a:pt x="13495" y="3342"/>
                    <a:pt x="13397" y="3342"/>
                  </a:cubicBezTo>
                  <a:cubicBezTo>
                    <a:pt x="13335" y="3342"/>
                    <a:pt x="13268" y="3366"/>
                    <a:pt x="13202" y="3425"/>
                  </a:cubicBezTo>
                  <a:lnTo>
                    <a:pt x="11524" y="5101"/>
                  </a:lnTo>
                  <a:cubicBezTo>
                    <a:pt x="11416" y="5207"/>
                    <a:pt x="11416" y="5381"/>
                    <a:pt x="11524" y="5487"/>
                  </a:cubicBezTo>
                  <a:lnTo>
                    <a:pt x="11749" y="5712"/>
                  </a:lnTo>
                  <a:lnTo>
                    <a:pt x="9359" y="8104"/>
                  </a:lnTo>
                  <a:lnTo>
                    <a:pt x="6966" y="5712"/>
                  </a:lnTo>
                  <a:lnTo>
                    <a:pt x="7192" y="5487"/>
                  </a:lnTo>
                  <a:cubicBezTo>
                    <a:pt x="7299" y="5381"/>
                    <a:pt x="7299" y="5207"/>
                    <a:pt x="7192" y="5099"/>
                  </a:cubicBezTo>
                  <a:lnTo>
                    <a:pt x="5513" y="3423"/>
                  </a:lnTo>
                  <a:cubicBezTo>
                    <a:pt x="5433" y="3385"/>
                    <a:pt x="5361" y="3367"/>
                    <a:pt x="5297" y="3367"/>
                  </a:cubicBezTo>
                  <a:cubicBezTo>
                    <a:pt x="5205" y="3367"/>
                    <a:pt x="5130" y="3404"/>
                    <a:pt x="5069" y="3480"/>
                  </a:cubicBezTo>
                  <a:lnTo>
                    <a:pt x="4751" y="1885"/>
                  </a:lnTo>
                  <a:cubicBezTo>
                    <a:pt x="4732" y="1795"/>
                    <a:pt x="4669" y="1719"/>
                    <a:pt x="4585" y="1685"/>
                  </a:cubicBezTo>
                  <a:lnTo>
                    <a:pt x="390" y="7"/>
                  </a:lnTo>
                  <a:cubicBezTo>
                    <a:pt x="357" y="2"/>
                    <a:pt x="326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26" name="Google Shape;3026;p87"/>
          <p:cNvGrpSpPr/>
          <p:nvPr/>
        </p:nvGrpSpPr>
        <p:grpSpPr>
          <a:xfrm>
            <a:off x="4380713" y="1326025"/>
            <a:ext cx="382300" cy="467175"/>
            <a:chOff x="5521788" y="3290075"/>
            <a:chExt cx="382300" cy="467175"/>
          </a:xfrm>
        </p:grpSpPr>
        <p:sp>
          <p:nvSpPr>
            <p:cNvPr id="3027" name="Google Shape;3027;p87"/>
            <p:cNvSpPr/>
            <p:nvPr/>
          </p:nvSpPr>
          <p:spPr>
            <a:xfrm>
              <a:off x="5521788" y="3474400"/>
              <a:ext cx="382300" cy="282850"/>
            </a:xfrm>
            <a:custGeom>
              <a:avLst/>
              <a:gdLst/>
              <a:ahLst/>
              <a:cxnLst/>
              <a:rect l="l" t="t" r="r" b="b"/>
              <a:pathLst>
                <a:path w="15292" h="11314" extrusionOk="0">
                  <a:moveTo>
                    <a:pt x="7956" y="1677"/>
                  </a:moveTo>
                  <a:lnTo>
                    <a:pt x="7956" y="2262"/>
                  </a:lnTo>
                  <a:lnTo>
                    <a:pt x="7371" y="2262"/>
                  </a:lnTo>
                  <a:lnTo>
                    <a:pt x="7371" y="1677"/>
                  </a:lnTo>
                  <a:close/>
                  <a:moveTo>
                    <a:pt x="6210" y="2810"/>
                  </a:moveTo>
                  <a:lnTo>
                    <a:pt x="6059" y="3940"/>
                  </a:lnTo>
                  <a:lnTo>
                    <a:pt x="5109" y="3940"/>
                  </a:lnTo>
                  <a:lnTo>
                    <a:pt x="5109" y="2810"/>
                  </a:lnTo>
                  <a:close/>
                  <a:moveTo>
                    <a:pt x="10218" y="2810"/>
                  </a:moveTo>
                  <a:lnTo>
                    <a:pt x="10218" y="3940"/>
                  </a:lnTo>
                  <a:lnTo>
                    <a:pt x="9266" y="3940"/>
                  </a:lnTo>
                  <a:lnTo>
                    <a:pt x="9117" y="2810"/>
                  </a:lnTo>
                  <a:close/>
                  <a:moveTo>
                    <a:pt x="6017" y="4488"/>
                  </a:moveTo>
                  <a:lnTo>
                    <a:pt x="5861" y="5657"/>
                  </a:lnTo>
                  <a:lnTo>
                    <a:pt x="3976" y="5657"/>
                  </a:lnTo>
                  <a:lnTo>
                    <a:pt x="3976" y="4488"/>
                  </a:lnTo>
                  <a:close/>
                  <a:moveTo>
                    <a:pt x="11351" y="4488"/>
                  </a:moveTo>
                  <a:lnTo>
                    <a:pt x="11351" y="5657"/>
                  </a:lnTo>
                  <a:lnTo>
                    <a:pt x="9464" y="5657"/>
                  </a:lnTo>
                  <a:lnTo>
                    <a:pt x="9308" y="4488"/>
                  </a:lnTo>
                  <a:close/>
                  <a:moveTo>
                    <a:pt x="5726" y="6240"/>
                  </a:moveTo>
                  <a:lnTo>
                    <a:pt x="5574" y="7371"/>
                  </a:lnTo>
                  <a:lnTo>
                    <a:pt x="2843" y="7371"/>
                  </a:lnTo>
                  <a:lnTo>
                    <a:pt x="2843" y="6240"/>
                  </a:lnTo>
                  <a:close/>
                  <a:moveTo>
                    <a:pt x="12478" y="6240"/>
                  </a:moveTo>
                  <a:lnTo>
                    <a:pt x="12478" y="7371"/>
                  </a:lnTo>
                  <a:lnTo>
                    <a:pt x="11850" y="7371"/>
                  </a:lnTo>
                  <a:cubicBezTo>
                    <a:pt x="11699" y="7371"/>
                    <a:pt x="11578" y="7493"/>
                    <a:pt x="11583" y="7645"/>
                  </a:cubicBezTo>
                  <a:lnTo>
                    <a:pt x="11583" y="7647"/>
                  </a:lnTo>
                  <a:cubicBezTo>
                    <a:pt x="11583" y="7796"/>
                    <a:pt x="11705" y="7919"/>
                    <a:pt x="11856" y="7919"/>
                  </a:cubicBezTo>
                  <a:lnTo>
                    <a:pt x="13611" y="7919"/>
                  </a:lnTo>
                  <a:lnTo>
                    <a:pt x="13611" y="9085"/>
                  </a:lnTo>
                  <a:lnTo>
                    <a:pt x="9881" y="9085"/>
                  </a:lnTo>
                  <a:lnTo>
                    <a:pt x="9723" y="7919"/>
                  </a:lnTo>
                  <a:lnTo>
                    <a:pt x="10658" y="7919"/>
                  </a:lnTo>
                  <a:cubicBezTo>
                    <a:pt x="10660" y="7919"/>
                    <a:pt x="10661" y="7919"/>
                    <a:pt x="10662" y="7919"/>
                  </a:cubicBezTo>
                  <a:cubicBezTo>
                    <a:pt x="10802" y="7919"/>
                    <a:pt x="10920" y="7816"/>
                    <a:pt x="10940" y="7678"/>
                  </a:cubicBezTo>
                  <a:cubicBezTo>
                    <a:pt x="10961" y="7516"/>
                    <a:pt x="10833" y="7371"/>
                    <a:pt x="10669" y="7371"/>
                  </a:cubicBezTo>
                  <a:lnTo>
                    <a:pt x="9746" y="7371"/>
                  </a:lnTo>
                  <a:lnTo>
                    <a:pt x="9597" y="6240"/>
                  </a:lnTo>
                  <a:close/>
                  <a:moveTo>
                    <a:pt x="5556" y="7919"/>
                  </a:moveTo>
                  <a:lnTo>
                    <a:pt x="5398" y="9087"/>
                  </a:lnTo>
                  <a:lnTo>
                    <a:pt x="4290" y="9087"/>
                  </a:lnTo>
                  <a:cubicBezTo>
                    <a:pt x="4289" y="9087"/>
                    <a:pt x="4287" y="9087"/>
                    <a:pt x="4286" y="9087"/>
                  </a:cubicBezTo>
                  <a:cubicBezTo>
                    <a:pt x="4147" y="9087"/>
                    <a:pt x="4031" y="9196"/>
                    <a:pt x="4022" y="9336"/>
                  </a:cubicBezTo>
                  <a:cubicBezTo>
                    <a:pt x="4018" y="9479"/>
                    <a:pt x="4134" y="9599"/>
                    <a:pt x="4277" y="9599"/>
                  </a:cubicBezTo>
                  <a:lnTo>
                    <a:pt x="5393" y="9599"/>
                  </a:lnTo>
                  <a:lnTo>
                    <a:pt x="5238" y="10766"/>
                  </a:lnTo>
                  <a:lnTo>
                    <a:pt x="583" y="10766"/>
                  </a:lnTo>
                  <a:lnTo>
                    <a:pt x="583" y="9599"/>
                  </a:lnTo>
                  <a:lnTo>
                    <a:pt x="3085" y="9599"/>
                  </a:lnTo>
                  <a:cubicBezTo>
                    <a:pt x="3237" y="9599"/>
                    <a:pt x="3359" y="9475"/>
                    <a:pt x="3359" y="9325"/>
                  </a:cubicBezTo>
                  <a:cubicBezTo>
                    <a:pt x="3359" y="9174"/>
                    <a:pt x="3237" y="9052"/>
                    <a:pt x="3085" y="9052"/>
                  </a:cubicBezTo>
                  <a:lnTo>
                    <a:pt x="1681" y="9052"/>
                  </a:lnTo>
                  <a:lnTo>
                    <a:pt x="1681" y="7919"/>
                  </a:lnTo>
                  <a:close/>
                  <a:moveTo>
                    <a:pt x="8552" y="2810"/>
                  </a:moveTo>
                  <a:lnTo>
                    <a:pt x="9616" y="10766"/>
                  </a:lnTo>
                  <a:lnTo>
                    <a:pt x="5701" y="10766"/>
                  </a:lnTo>
                  <a:lnTo>
                    <a:pt x="6762" y="2810"/>
                  </a:lnTo>
                  <a:close/>
                  <a:moveTo>
                    <a:pt x="14744" y="9597"/>
                  </a:moveTo>
                  <a:lnTo>
                    <a:pt x="14742" y="10766"/>
                  </a:lnTo>
                  <a:lnTo>
                    <a:pt x="10087" y="10766"/>
                  </a:lnTo>
                  <a:lnTo>
                    <a:pt x="9932" y="9597"/>
                  </a:lnTo>
                  <a:close/>
                  <a:moveTo>
                    <a:pt x="8261" y="0"/>
                  </a:moveTo>
                  <a:cubicBezTo>
                    <a:pt x="8133" y="0"/>
                    <a:pt x="8021" y="88"/>
                    <a:pt x="7990" y="213"/>
                  </a:cubicBezTo>
                  <a:cubicBezTo>
                    <a:pt x="7952" y="386"/>
                    <a:pt x="8083" y="548"/>
                    <a:pt x="8257" y="548"/>
                  </a:cubicBezTo>
                  <a:lnTo>
                    <a:pt x="9087" y="548"/>
                  </a:lnTo>
                  <a:lnTo>
                    <a:pt x="9087" y="2262"/>
                  </a:lnTo>
                  <a:lnTo>
                    <a:pt x="8504" y="2262"/>
                  </a:lnTo>
                  <a:lnTo>
                    <a:pt x="8504" y="1405"/>
                  </a:lnTo>
                  <a:cubicBezTo>
                    <a:pt x="8504" y="1253"/>
                    <a:pt x="8382" y="1131"/>
                    <a:pt x="8230" y="1131"/>
                  </a:cubicBezTo>
                  <a:lnTo>
                    <a:pt x="7097" y="1131"/>
                  </a:lnTo>
                  <a:cubicBezTo>
                    <a:pt x="6948" y="1131"/>
                    <a:pt x="6825" y="1253"/>
                    <a:pt x="6825" y="1405"/>
                  </a:cubicBezTo>
                  <a:lnTo>
                    <a:pt x="6825" y="2262"/>
                  </a:lnTo>
                  <a:lnTo>
                    <a:pt x="6240" y="2262"/>
                  </a:lnTo>
                  <a:lnTo>
                    <a:pt x="6240" y="548"/>
                  </a:lnTo>
                  <a:lnTo>
                    <a:pt x="7061" y="548"/>
                  </a:lnTo>
                  <a:cubicBezTo>
                    <a:pt x="7063" y="548"/>
                    <a:pt x="7064" y="548"/>
                    <a:pt x="7065" y="548"/>
                  </a:cubicBezTo>
                  <a:cubicBezTo>
                    <a:pt x="7203" y="548"/>
                    <a:pt x="7323" y="445"/>
                    <a:pt x="7341" y="308"/>
                  </a:cubicBezTo>
                  <a:cubicBezTo>
                    <a:pt x="7362" y="143"/>
                    <a:pt x="7236" y="0"/>
                    <a:pt x="7070" y="0"/>
                  </a:cubicBezTo>
                  <a:lnTo>
                    <a:pt x="5410" y="0"/>
                  </a:lnTo>
                  <a:cubicBezTo>
                    <a:pt x="5409" y="0"/>
                    <a:pt x="5407" y="0"/>
                    <a:pt x="5406" y="0"/>
                  </a:cubicBezTo>
                  <a:cubicBezTo>
                    <a:pt x="5267" y="0"/>
                    <a:pt x="5149" y="101"/>
                    <a:pt x="5128" y="238"/>
                  </a:cubicBezTo>
                  <a:cubicBezTo>
                    <a:pt x="5107" y="403"/>
                    <a:pt x="5235" y="548"/>
                    <a:pt x="5400" y="548"/>
                  </a:cubicBezTo>
                  <a:lnTo>
                    <a:pt x="5692" y="548"/>
                  </a:lnTo>
                  <a:lnTo>
                    <a:pt x="5692" y="2262"/>
                  </a:lnTo>
                  <a:lnTo>
                    <a:pt x="4835" y="2262"/>
                  </a:lnTo>
                  <a:cubicBezTo>
                    <a:pt x="4684" y="2262"/>
                    <a:pt x="4562" y="2384"/>
                    <a:pt x="4562" y="2536"/>
                  </a:cubicBezTo>
                  <a:lnTo>
                    <a:pt x="4562" y="3940"/>
                  </a:lnTo>
                  <a:lnTo>
                    <a:pt x="3704" y="3940"/>
                  </a:lnTo>
                  <a:cubicBezTo>
                    <a:pt x="3553" y="3940"/>
                    <a:pt x="3431" y="4063"/>
                    <a:pt x="3431" y="4214"/>
                  </a:cubicBezTo>
                  <a:lnTo>
                    <a:pt x="3431" y="5657"/>
                  </a:lnTo>
                  <a:lnTo>
                    <a:pt x="2576" y="5657"/>
                  </a:lnTo>
                  <a:cubicBezTo>
                    <a:pt x="2424" y="5657"/>
                    <a:pt x="2302" y="5779"/>
                    <a:pt x="2302" y="5931"/>
                  </a:cubicBezTo>
                  <a:lnTo>
                    <a:pt x="2302" y="7371"/>
                  </a:lnTo>
                  <a:lnTo>
                    <a:pt x="1443" y="7371"/>
                  </a:lnTo>
                  <a:cubicBezTo>
                    <a:pt x="1291" y="7371"/>
                    <a:pt x="1169" y="7493"/>
                    <a:pt x="1169" y="7645"/>
                  </a:cubicBezTo>
                  <a:lnTo>
                    <a:pt x="1169" y="9087"/>
                  </a:lnTo>
                  <a:lnTo>
                    <a:pt x="274" y="9087"/>
                  </a:lnTo>
                  <a:cubicBezTo>
                    <a:pt x="122" y="9087"/>
                    <a:pt x="0" y="9210"/>
                    <a:pt x="0" y="9361"/>
                  </a:cubicBezTo>
                  <a:lnTo>
                    <a:pt x="0" y="11040"/>
                  </a:lnTo>
                  <a:cubicBezTo>
                    <a:pt x="0" y="11191"/>
                    <a:pt x="122" y="11313"/>
                    <a:pt x="274" y="11313"/>
                  </a:cubicBezTo>
                  <a:lnTo>
                    <a:pt x="15017" y="11313"/>
                  </a:lnTo>
                  <a:cubicBezTo>
                    <a:pt x="15169" y="11313"/>
                    <a:pt x="15291" y="11191"/>
                    <a:pt x="15291" y="11040"/>
                  </a:cubicBezTo>
                  <a:lnTo>
                    <a:pt x="15291" y="9357"/>
                  </a:lnTo>
                  <a:cubicBezTo>
                    <a:pt x="15291" y="9207"/>
                    <a:pt x="15169" y="9085"/>
                    <a:pt x="15017" y="9085"/>
                  </a:cubicBezTo>
                  <a:lnTo>
                    <a:pt x="15017" y="9087"/>
                  </a:lnTo>
                  <a:lnTo>
                    <a:pt x="14160" y="9087"/>
                  </a:lnTo>
                  <a:lnTo>
                    <a:pt x="14160" y="7647"/>
                  </a:lnTo>
                  <a:cubicBezTo>
                    <a:pt x="14160" y="7495"/>
                    <a:pt x="14038" y="7373"/>
                    <a:pt x="13887" y="7373"/>
                  </a:cubicBezTo>
                  <a:lnTo>
                    <a:pt x="13029" y="7373"/>
                  </a:lnTo>
                  <a:lnTo>
                    <a:pt x="13029" y="5931"/>
                  </a:lnTo>
                  <a:cubicBezTo>
                    <a:pt x="13029" y="5779"/>
                    <a:pt x="12907" y="5657"/>
                    <a:pt x="12756" y="5657"/>
                  </a:cubicBezTo>
                  <a:lnTo>
                    <a:pt x="11899" y="5657"/>
                  </a:lnTo>
                  <a:lnTo>
                    <a:pt x="11899" y="4216"/>
                  </a:lnTo>
                  <a:cubicBezTo>
                    <a:pt x="11899" y="4065"/>
                    <a:pt x="11774" y="3943"/>
                    <a:pt x="11625" y="3943"/>
                  </a:cubicBezTo>
                  <a:lnTo>
                    <a:pt x="10766" y="3943"/>
                  </a:lnTo>
                  <a:lnTo>
                    <a:pt x="10766" y="2536"/>
                  </a:lnTo>
                  <a:cubicBezTo>
                    <a:pt x="10766" y="2386"/>
                    <a:pt x="10643" y="2262"/>
                    <a:pt x="10492" y="2262"/>
                  </a:cubicBezTo>
                  <a:lnTo>
                    <a:pt x="9635" y="2262"/>
                  </a:lnTo>
                  <a:lnTo>
                    <a:pt x="9635" y="548"/>
                  </a:lnTo>
                  <a:lnTo>
                    <a:pt x="9919" y="548"/>
                  </a:lnTo>
                  <a:cubicBezTo>
                    <a:pt x="9921" y="548"/>
                    <a:pt x="9922" y="548"/>
                    <a:pt x="9924" y="548"/>
                  </a:cubicBezTo>
                  <a:cubicBezTo>
                    <a:pt x="10052" y="548"/>
                    <a:pt x="10164" y="460"/>
                    <a:pt x="10195" y="335"/>
                  </a:cubicBezTo>
                  <a:cubicBezTo>
                    <a:pt x="10233" y="162"/>
                    <a:pt x="10102" y="0"/>
                    <a:pt x="9927" y="0"/>
                  </a:cubicBezTo>
                  <a:lnTo>
                    <a:pt x="8266" y="0"/>
                  </a:lnTo>
                  <a:cubicBezTo>
                    <a:pt x="8264" y="0"/>
                    <a:pt x="8263" y="0"/>
                    <a:pt x="8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87"/>
            <p:cNvSpPr/>
            <p:nvPr/>
          </p:nvSpPr>
          <p:spPr>
            <a:xfrm>
              <a:off x="5684938" y="3715250"/>
              <a:ext cx="56725" cy="13725"/>
            </a:xfrm>
            <a:custGeom>
              <a:avLst/>
              <a:gdLst/>
              <a:ahLst/>
              <a:cxnLst/>
              <a:rect l="l" t="t" r="r" b="b"/>
              <a:pathLst>
                <a:path w="2269" h="549" extrusionOk="0">
                  <a:moveTo>
                    <a:pt x="299" y="1"/>
                  </a:moveTo>
                  <a:cubicBezTo>
                    <a:pt x="160" y="1"/>
                    <a:pt x="42" y="101"/>
                    <a:pt x="21" y="239"/>
                  </a:cubicBezTo>
                  <a:cubicBezTo>
                    <a:pt x="0" y="403"/>
                    <a:pt x="129" y="548"/>
                    <a:pt x="293" y="548"/>
                  </a:cubicBezTo>
                  <a:lnTo>
                    <a:pt x="1965" y="548"/>
                  </a:lnTo>
                  <a:cubicBezTo>
                    <a:pt x="1967" y="548"/>
                    <a:pt x="1968" y="548"/>
                    <a:pt x="1969" y="548"/>
                  </a:cubicBezTo>
                  <a:cubicBezTo>
                    <a:pt x="2109" y="548"/>
                    <a:pt x="2229" y="446"/>
                    <a:pt x="2247" y="308"/>
                  </a:cubicBezTo>
                  <a:cubicBezTo>
                    <a:pt x="2268" y="144"/>
                    <a:pt x="2142" y="1"/>
                    <a:pt x="1976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87"/>
            <p:cNvSpPr/>
            <p:nvPr/>
          </p:nvSpPr>
          <p:spPr>
            <a:xfrm>
              <a:off x="5689938" y="3676025"/>
              <a:ext cx="46725" cy="13675"/>
            </a:xfrm>
            <a:custGeom>
              <a:avLst/>
              <a:gdLst/>
              <a:ahLst/>
              <a:cxnLst/>
              <a:rect l="l" t="t" r="r" b="b"/>
              <a:pathLst>
                <a:path w="1869" h="547" extrusionOk="0">
                  <a:moveTo>
                    <a:pt x="295" y="1"/>
                  </a:moveTo>
                  <a:cubicBezTo>
                    <a:pt x="158" y="1"/>
                    <a:pt x="42" y="103"/>
                    <a:pt x="21" y="239"/>
                  </a:cubicBezTo>
                  <a:cubicBezTo>
                    <a:pt x="0" y="403"/>
                    <a:pt x="129" y="546"/>
                    <a:pt x="293" y="546"/>
                  </a:cubicBezTo>
                  <a:lnTo>
                    <a:pt x="1567" y="546"/>
                  </a:lnTo>
                  <a:cubicBezTo>
                    <a:pt x="1569" y="546"/>
                    <a:pt x="1570" y="546"/>
                    <a:pt x="1571" y="546"/>
                  </a:cubicBezTo>
                  <a:cubicBezTo>
                    <a:pt x="1709" y="546"/>
                    <a:pt x="1829" y="446"/>
                    <a:pt x="1847" y="308"/>
                  </a:cubicBezTo>
                  <a:cubicBezTo>
                    <a:pt x="1868" y="145"/>
                    <a:pt x="1744" y="1"/>
                    <a:pt x="1581" y="1"/>
                  </a:cubicBezTo>
                  <a:cubicBezTo>
                    <a:pt x="1580" y="1"/>
                    <a:pt x="1579" y="1"/>
                    <a:pt x="1578" y="1"/>
                  </a:cubicBezTo>
                  <a:lnTo>
                    <a:pt x="304" y="1"/>
                  </a:lnTo>
                  <a:cubicBezTo>
                    <a:pt x="301" y="1"/>
                    <a:pt x="29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87"/>
            <p:cNvSpPr/>
            <p:nvPr/>
          </p:nvSpPr>
          <p:spPr>
            <a:xfrm>
              <a:off x="5695263" y="3635875"/>
              <a:ext cx="36075" cy="13700"/>
            </a:xfrm>
            <a:custGeom>
              <a:avLst/>
              <a:gdLst/>
              <a:ahLst/>
              <a:cxnLst/>
              <a:rect l="l" t="t" r="r" b="b"/>
              <a:pathLst>
                <a:path w="1443" h="548" extrusionOk="0">
                  <a:moveTo>
                    <a:pt x="299" y="0"/>
                  </a:moveTo>
                  <a:cubicBezTo>
                    <a:pt x="160" y="0"/>
                    <a:pt x="42" y="103"/>
                    <a:pt x="21" y="240"/>
                  </a:cubicBezTo>
                  <a:cubicBezTo>
                    <a:pt x="0" y="402"/>
                    <a:pt x="129" y="548"/>
                    <a:pt x="293" y="548"/>
                  </a:cubicBezTo>
                  <a:lnTo>
                    <a:pt x="1142" y="548"/>
                  </a:lnTo>
                  <a:cubicBezTo>
                    <a:pt x="1143" y="548"/>
                    <a:pt x="1144" y="548"/>
                    <a:pt x="1146" y="548"/>
                  </a:cubicBezTo>
                  <a:cubicBezTo>
                    <a:pt x="1283" y="548"/>
                    <a:pt x="1403" y="445"/>
                    <a:pt x="1424" y="308"/>
                  </a:cubicBezTo>
                  <a:cubicBezTo>
                    <a:pt x="1443" y="145"/>
                    <a:pt x="1316" y="0"/>
                    <a:pt x="1152" y="0"/>
                  </a:cubicBezTo>
                  <a:lnTo>
                    <a:pt x="303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87"/>
            <p:cNvSpPr/>
            <p:nvPr/>
          </p:nvSpPr>
          <p:spPr>
            <a:xfrm>
              <a:off x="5697788" y="3594800"/>
              <a:ext cx="31075" cy="13725"/>
            </a:xfrm>
            <a:custGeom>
              <a:avLst/>
              <a:gdLst/>
              <a:ahLst/>
              <a:cxnLst/>
              <a:rect l="l" t="t" r="r" b="b"/>
              <a:pathLst>
                <a:path w="1243" h="549" extrusionOk="0">
                  <a:moveTo>
                    <a:pt x="299" y="1"/>
                  </a:moveTo>
                  <a:cubicBezTo>
                    <a:pt x="160" y="1"/>
                    <a:pt x="40" y="103"/>
                    <a:pt x="21" y="241"/>
                  </a:cubicBezTo>
                  <a:cubicBezTo>
                    <a:pt x="0" y="403"/>
                    <a:pt x="127" y="548"/>
                    <a:pt x="293" y="548"/>
                  </a:cubicBezTo>
                  <a:lnTo>
                    <a:pt x="939" y="548"/>
                  </a:lnTo>
                  <a:cubicBezTo>
                    <a:pt x="941" y="548"/>
                    <a:pt x="942" y="548"/>
                    <a:pt x="944" y="548"/>
                  </a:cubicBezTo>
                  <a:cubicBezTo>
                    <a:pt x="1083" y="548"/>
                    <a:pt x="1201" y="446"/>
                    <a:pt x="1222" y="308"/>
                  </a:cubicBezTo>
                  <a:cubicBezTo>
                    <a:pt x="1243" y="146"/>
                    <a:pt x="1114" y="1"/>
                    <a:pt x="950" y="1"/>
                  </a:cubicBezTo>
                  <a:lnTo>
                    <a:pt x="303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87"/>
            <p:cNvSpPr/>
            <p:nvPr/>
          </p:nvSpPr>
          <p:spPr>
            <a:xfrm>
              <a:off x="5699313" y="3559200"/>
              <a:ext cx="28025" cy="13725"/>
            </a:xfrm>
            <a:custGeom>
              <a:avLst/>
              <a:gdLst/>
              <a:ahLst/>
              <a:cxnLst/>
              <a:rect l="l" t="t" r="r" b="b"/>
              <a:pathLst>
                <a:path w="1121" h="549" extrusionOk="0">
                  <a:moveTo>
                    <a:pt x="299" y="1"/>
                  </a:moveTo>
                  <a:cubicBezTo>
                    <a:pt x="160" y="1"/>
                    <a:pt x="42" y="103"/>
                    <a:pt x="21" y="241"/>
                  </a:cubicBezTo>
                  <a:cubicBezTo>
                    <a:pt x="0" y="405"/>
                    <a:pt x="127" y="548"/>
                    <a:pt x="293" y="548"/>
                  </a:cubicBezTo>
                  <a:lnTo>
                    <a:pt x="817" y="548"/>
                  </a:lnTo>
                  <a:cubicBezTo>
                    <a:pt x="819" y="548"/>
                    <a:pt x="820" y="549"/>
                    <a:pt x="822" y="549"/>
                  </a:cubicBezTo>
                  <a:cubicBezTo>
                    <a:pt x="961" y="549"/>
                    <a:pt x="1079" y="448"/>
                    <a:pt x="1100" y="310"/>
                  </a:cubicBezTo>
                  <a:cubicBezTo>
                    <a:pt x="1121" y="146"/>
                    <a:pt x="992" y="1"/>
                    <a:pt x="828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87"/>
            <p:cNvSpPr/>
            <p:nvPr/>
          </p:nvSpPr>
          <p:spPr>
            <a:xfrm>
              <a:off x="5678138" y="3332625"/>
              <a:ext cx="73150" cy="70400"/>
            </a:xfrm>
            <a:custGeom>
              <a:avLst/>
              <a:gdLst/>
              <a:ahLst/>
              <a:cxnLst/>
              <a:rect l="l" t="t" r="r" b="b"/>
              <a:pathLst>
                <a:path w="2926" h="2816" extrusionOk="0">
                  <a:moveTo>
                    <a:pt x="1407" y="550"/>
                  </a:moveTo>
                  <a:cubicBezTo>
                    <a:pt x="1755" y="550"/>
                    <a:pt x="2069" y="758"/>
                    <a:pt x="2201" y="1080"/>
                  </a:cubicBezTo>
                  <a:cubicBezTo>
                    <a:pt x="2334" y="1400"/>
                    <a:pt x="2260" y="1771"/>
                    <a:pt x="2014" y="2017"/>
                  </a:cubicBezTo>
                  <a:cubicBezTo>
                    <a:pt x="1850" y="2181"/>
                    <a:pt x="1630" y="2268"/>
                    <a:pt x="1406" y="2268"/>
                  </a:cubicBezTo>
                  <a:cubicBezTo>
                    <a:pt x="1295" y="2268"/>
                    <a:pt x="1183" y="2247"/>
                    <a:pt x="1077" y="2203"/>
                  </a:cubicBezTo>
                  <a:cubicBezTo>
                    <a:pt x="757" y="2070"/>
                    <a:pt x="546" y="1756"/>
                    <a:pt x="546" y="1409"/>
                  </a:cubicBezTo>
                  <a:cubicBezTo>
                    <a:pt x="548" y="933"/>
                    <a:pt x="931" y="550"/>
                    <a:pt x="1407" y="550"/>
                  </a:cubicBezTo>
                  <a:close/>
                  <a:moveTo>
                    <a:pt x="1406" y="1"/>
                  </a:moveTo>
                  <a:cubicBezTo>
                    <a:pt x="1225" y="1"/>
                    <a:pt x="1042" y="36"/>
                    <a:pt x="868" y="107"/>
                  </a:cubicBezTo>
                  <a:cubicBezTo>
                    <a:pt x="342" y="326"/>
                    <a:pt x="1" y="838"/>
                    <a:pt x="1" y="1409"/>
                  </a:cubicBezTo>
                  <a:cubicBezTo>
                    <a:pt x="1" y="2186"/>
                    <a:pt x="630" y="2816"/>
                    <a:pt x="1407" y="2816"/>
                  </a:cubicBezTo>
                  <a:cubicBezTo>
                    <a:pt x="1976" y="2816"/>
                    <a:pt x="2490" y="2472"/>
                    <a:pt x="2707" y="1946"/>
                  </a:cubicBezTo>
                  <a:cubicBezTo>
                    <a:pt x="2926" y="1421"/>
                    <a:pt x="2804" y="815"/>
                    <a:pt x="2401" y="413"/>
                  </a:cubicBezTo>
                  <a:cubicBezTo>
                    <a:pt x="2132" y="144"/>
                    <a:pt x="1773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87"/>
            <p:cNvSpPr/>
            <p:nvPr/>
          </p:nvSpPr>
          <p:spPr>
            <a:xfrm>
              <a:off x="5706088" y="3290075"/>
              <a:ext cx="13775" cy="27875"/>
            </a:xfrm>
            <a:custGeom>
              <a:avLst/>
              <a:gdLst/>
              <a:ahLst/>
              <a:cxnLst/>
              <a:rect l="l" t="t" r="r" b="b"/>
              <a:pathLst>
                <a:path w="551" h="1115" extrusionOk="0">
                  <a:moveTo>
                    <a:pt x="273" y="0"/>
                  </a:moveTo>
                  <a:cubicBezTo>
                    <a:pt x="124" y="0"/>
                    <a:pt x="1" y="122"/>
                    <a:pt x="1" y="274"/>
                  </a:cubicBezTo>
                  <a:lnTo>
                    <a:pt x="1" y="841"/>
                  </a:lnTo>
                  <a:cubicBezTo>
                    <a:pt x="1" y="993"/>
                    <a:pt x="124" y="1115"/>
                    <a:pt x="273" y="1115"/>
                  </a:cubicBezTo>
                  <a:cubicBezTo>
                    <a:pt x="285" y="1115"/>
                    <a:pt x="296" y="1114"/>
                    <a:pt x="308" y="1112"/>
                  </a:cubicBezTo>
                  <a:cubicBezTo>
                    <a:pt x="447" y="1091"/>
                    <a:pt x="551" y="971"/>
                    <a:pt x="548" y="830"/>
                  </a:cubicBezTo>
                  <a:lnTo>
                    <a:pt x="548" y="285"/>
                  </a:lnTo>
                  <a:cubicBezTo>
                    <a:pt x="551" y="144"/>
                    <a:pt x="447" y="24"/>
                    <a:pt x="308" y="3"/>
                  </a:cubicBezTo>
                  <a:cubicBezTo>
                    <a:pt x="296" y="1"/>
                    <a:pt x="285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87"/>
            <p:cNvSpPr/>
            <p:nvPr/>
          </p:nvSpPr>
          <p:spPr>
            <a:xfrm>
              <a:off x="5706038" y="3417600"/>
              <a:ext cx="13825" cy="27875"/>
            </a:xfrm>
            <a:custGeom>
              <a:avLst/>
              <a:gdLst/>
              <a:ahLst/>
              <a:cxnLst/>
              <a:rect l="l" t="t" r="r" b="b"/>
              <a:pathLst>
                <a:path w="553" h="1115" extrusionOk="0">
                  <a:moveTo>
                    <a:pt x="278" y="0"/>
                  </a:moveTo>
                  <a:cubicBezTo>
                    <a:pt x="128" y="0"/>
                    <a:pt x="3" y="120"/>
                    <a:pt x="3" y="274"/>
                  </a:cubicBezTo>
                  <a:lnTo>
                    <a:pt x="3" y="830"/>
                  </a:lnTo>
                  <a:cubicBezTo>
                    <a:pt x="1" y="971"/>
                    <a:pt x="102" y="1093"/>
                    <a:pt x="241" y="1112"/>
                  </a:cubicBezTo>
                  <a:cubicBezTo>
                    <a:pt x="253" y="1113"/>
                    <a:pt x="265" y="1114"/>
                    <a:pt x="277" y="1114"/>
                  </a:cubicBezTo>
                  <a:cubicBezTo>
                    <a:pt x="426" y="1114"/>
                    <a:pt x="550" y="994"/>
                    <a:pt x="550" y="840"/>
                  </a:cubicBezTo>
                  <a:lnTo>
                    <a:pt x="550" y="284"/>
                  </a:lnTo>
                  <a:cubicBezTo>
                    <a:pt x="553" y="143"/>
                    <a:pt x="449" y="23"/>
                    <a:pt x="310" y="2"/>
                  </a:cubicBezTo>
                  <a:cubicBezTo>
                    <a:pt x="299" y="1"/>
                    <a:pt x="28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87"/>
            <p:cNvSpPr/>
            <p:nvPr/>
          </p:nvSpPr>
          <p:spPr>
            <a:xfrm>
              <a:off x="5655713" y="3310850"/>
              <a:ext cx="25075" cy="23700"/>
            </a:xfrm>
            <a:custGeom>
              <a:avLst/>
              <a:gdLst/>
              <a:ahLst/>
              <a:cxnLst/>
              <a:rect l="l" t="t" r="r" b="b"/>
              <a:pathLst>
                <a:path w="1003" h="948" extrusionOk="0">
                  <a:moveTo>
                    <a:pt x="301" y="0"/>
                  </a:moveTo>
                  <a:cubicBezTo>
                    <a:pt x="231" y="0"/>
                    <a:pt x="161" y="27"/>
                    <a:pt x="108" y="79"/>
                  </a:cubicBezTo>
                  <a:cubicBezTo>
                    <a:pt x="1" y="187"/>
                    <a:pt x="1" y="359"/>
                    <a:pt x="108" y="467"/>
                  </a:cubicBezTo>
                  <a:lnTo>
                    <a:pt x="508" y="869"/>
                  </a:lnTo>
                  <a:cubicBezTo>
                    <a:pt x="572" y="922"/>
                    <a:pt x="637" y="948"/>
                    <a:pt x="702" y="948"/>
                  </a:cubicBezTo>
                  <a:cubicBezTo>
                    <a:pt x="767" y="948"/>
                    <a:pt x="831" y="922"/>
                    <a:pt x="896" y="869"/>
                  </a:cubicBezTo>
                  <a:cubicBezTo>
                    <a:pt x="1003" y="761"/>
                    <a:pt x="1003" y="587"/>
                    <a:pt x="896" y="481"/>
                  </a:cubicBezTo>
                  <a:lnTo>
                    <a:pt x="495" y="79"/>
                  </a:lnTo>
                  <a:cubicBezTo>
                    <a:pt x="442" y="27"/>
                    <a:pt x="37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87"/>
            <p:cNvSpPr/>
            <p:nvPr/>
          </p:nvSpPr>
          <p:spPr>
            <a:xfrm>
              <a:off x="5745838" y="3401000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302" y="0"/>
                  </a:moveTo>
                  <a:cubicBezTo>
                    <a:pt x="232" y="0"/>
                    <a:pt x="162" y="27"/>
                    <a:pt x="108" y="81"/>
                  </a:cubicBezTo>
                  <a:cubicBezTo>
                    <a:pt x="1" y="188"/>
                    <a:pt x="1" y="361"/>
                    <a:pt x="108" y="468"/>
                  </a:cubicBezTo>
                  <a:lnTo>
                    <a:pt x="511" y="868"/>
                  </a:lnTo>
                  <a:cubicBezTo>
                    <a:pt x="575" y="922"/>
                    <a:pt x="639" y="949"/>
                    <a:pt x="703" y="949"/>
                  </a:cubicBezTo>
                  <a:cubicBezTo>
                    <a:pt x="767" y="949"/>
                    <a:pt x="832" y="922"/>
                    <a:pt x="896" y="868"/>
                  </a:cubicBezTo>
                  <a:cubicBezTo>
                    <a:pt x="1003" y="761"/>
                    <a:pt x="1003" y="588"/>
                    <a:pt x="896" y="481"/>
                  </a:cubicBezTo>
                  <a:lnTo>
                    <a:pt x="496" y="81"/>
                  </a:lnTo>
                  <a:cubicBezTo>
                    <a:pt x="442" y="27"/>
                    <a:pt x="372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87"/>
            <p:cNvSpPr/>
            <p:nvPr/>
          </p:nvSpPr>
          <p:spPr>
            <a:xfrm>
              <a:off x="5635188" y="3361250"/>
              <a:ext cx="28775" cy="13725"/>
            </a:xfrm>
            <a:custGeom>
              <a:avLst/>
              <a:gdLst/>
              <a:ahLst/>
              <a:cxnLst/>
              <a:rect l="l" t="t" r="r" b="b"/>
              <a:pathLst>
                <a:path w="1151" h="549" extrusionOk="0">
                  <a:moveTo>
                    <a:pt x="299" y="1"/>
                  </a:moveTo>
                  <a:cubicBezTo>
                    <a:pt x="160" y="1"/>
                    <a:pt x="40" y="101"/>
                    <a:pt x="21" y="239"/>
                  </a:cubicBezTo>
                  <a:cubicBezTo>
                    <a:pt x="0" y="403"/>
                    <a:pt x="127" y="546"/>
                    <a:pt x="291" y="548"/>
                  </a:cubicBezTo>
                  <a:lnTo>
                    <a:pt x="847" y="548"/>
                  </a:lnTo>
                  <a:cubicBezTo>
                    <a:pt x="848" y="548"/>
                    <a:pt x="850" y="548"/>
                    <a:pt x="851" y="548"/>
                  </a:cubicBezTo>
                  <a:cubicBezTo>
                    <a:pt x="990" y="548"/>
                    <a:pt x="1108" y="446"/>
                    <a:pt x="1129" y="308"/>
                  </a:cubicBezTo>
                  <a:cubicBezTo>
                    <a:pt x="1150" y="144"/>
                    <a:pt x="1022" y="1"/>
                    <a:pt x="857" y="1"/>
                  </a:cubicBezTo>
                  <a:lnTo>
                    <a:pt x="303" y="1"/>
                  </a:lnTo>
                  <a:cubicBezTo>
                    <a:pt x="302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87"/>
            <p:cNvSpPr/>
            <p:nvPr/>
          </p:nvSpPr>
          <p:spPr>
            <a:xfrm>
              <a:off x="5762688" y="3361250"/>
              <a:ext cx="28775" cy="13725"/>
            </a:xfrm>
            <a:custGeom>
              <a:avLst/>
              <a:gdLst/>
              <a:ahLst/>
              <a:cxnLst/>
              <a:rect l="l" t="t" r="r" b="b"/>
              <a:pathLst>
                <a:path w="1151" h="549" extrusionOk="0">
                  <a:moveTo>
                    <a:pt x="291" y="1"/>
                  </a:moveTo>
                  <a:cubicBezTo>
                    <a:pt x="127" y="1"/>
                    <a:pt x="1" y="144"/>
                    <a:pt x="20" y="308"/>
                  </a:cubicBezTo>
                  <a:cubicBezTo>
                    <a:pt x="41" y="446"/>
                    <a:pt x="158" y="548"/>
                    <a:pt x="298" y="548"/>
                  </a:cubicBezTo>
                  <a:cubicBezTo>
                    <a:pt x="299" y="548"/>
                    <a:pt x="301" y="548"/>
                    <a:pt x="302" y="548"/>
                  </a:cubicBezTo>
                  <a:lnTo>
                    <a:pt x="849" y="548"/>
                  </a:lnTo>
                  <a:cubicBezTo>
                    <a:pt x="851" y="548"/>
                    <a:pt x="852" y="548"/>
                    <a:pt x="854" y="548"/>
                  </a:cubicBezTo>
                  <a:cubicBezTo>
                    <a:pt x="991" y="548"/>
                    <a:pt x="1111" y="446"/>
                    <a:pt x="1132" y="308"/>
                  </a:cubicBezTo>
                  <a:cubicBezTo>
                    <a:pt x="1151" y="144"/>
                    <a:pt x="1024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87"/>
            <p:cNvSpPr/>
            <p:nvPr/>
          </p:nvSpPr>
          <p:spPr>
            <a:xfrm>
              <a:off x="5655713" y="3400925"/>
              <a:ext cx="25200" cy="23800"/>
            </a:xfrm>
            <a:custGeom>
              <a:avLst/>
              <a:gdLst/>
              <a:ahLst/>
              <a:cxnLst/>
              <a:rect l="l" t="t" r="r" b="b"/>
              <a:pathLst>
                <a:path w="1008" h="952" extrusionOk="0">
                  <a:moveTo>
                    <a:pt x="705" y="0"/>
                  </a:moveTo>
                  <a:cubicBezTo>
                    <a:pt x="633" y="0"/>
                    <a:pt x="561" y="28"/>
                    <a:pt x="508" y="84"/>
                  </a:cubicBezTo>
                  <a:lnTo>
                    <a:pt x="108" y="484"/>
                  </a:lnTo>
                  <a:cubicBezTo>
                    <a:pt x="1" y="591"/>
                    <a:pt x="1" y="764"/>
                    <a:pt x="108" y="871"/>
                  </a:cubicBezTo>
                  <a:cubicBezTo>
                    <a:pt x="172" y="925"/>
                    <a:pt x="236" y="952"/>
                    <a:pt x="301" y="952"/>
                  </a:cubicBezTo>
                  <a:cubicBezTo>
                    <a:pt x="365" y="952"/>
                    <a:pt x="430" y="925"/>
                    <a:pt x="495" y="871"/>
                  </a:cubicBezTo>
                  <a:lnTo>
                    <a:pt x="896" y="471"/>
                  </a:lnTo>
                  <a:cubicBezTo>
                    <a:pt x="1005" y="364"/>
                    <a:pt x="1007" y="189"/>
                    <a:pt x="900" y="79"/>
                  </a:cubicBezTo>
                  <a:cubicBezTo>
                    <a:pt x="846" y="26"/>
                    <a:pt x="776" y="0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87"/>
            <p:cNvSpPr/>
            <p:nvPr/>
          </p:nvSpPr>
          <p:spPr>
            <a:xfrm>
              <a:off x="5745838" y="3310925"/>
              <a:ext cx="25000" cy="23800"/>
            </a:xfrm>
            <a:custGeom>
              <a:avLst/>
              <a:gdLst/>
              <a:ahLst/>
              <a:cxnLst/>
              <a:rect l="l" t="t" r="r" b="b"/>
              <a:pathLst>
                <a:path w="1000" h="952" extrusionOk="0">
                  <a:moveTo>
                    <a:pt x="698" y="0"/>
                  </a:moveTo>
                  <a:cubicBezTo>
                    <a:pt x="630" y="0"/>
                    <a:pt x="561" y="25"/>
                    <a:pt x="508" y="76"/>
                  </a:cubicBezTo>
                  <a:lnTo>
                    <a:pt x="108" y="478"/>
                  </a:lnTo>
                  <a:cubicBezTo>
                    <a:pt x="1" y="584"/>
                    <a:pt x="1" y="758"/>
                    <a:pt x="108" y="866"/>
                  </a:cubicBezTo>
                  <a:cubicBezTo>
                    <a:pt x="163" y="920"/>
                    <a:pt x="233" y="951"/>
                    <a:pt x="305" y="951"/>
                  </a:cubicBezTo>
                  <a:cubicBezTo>
                    <a:pt x="371" y="951"/>
                    <a:pt x="439" y="925"/>
                    <a:pt x="496" y="866"/>
                  </a:cubicBezTo>
                  <a:lnTo>
                    <a:pt x="896" y="464"/>
                  </a:lnTo>
                  <a:cubicBezTo>
                    <a:pt x="999" y="356"/>
                    <a:pt x="997" y="186"/>
                    <a:pt x="892" y="80"/>
                  </a:cubicBezTo>
                  <a:cubicBezTo>
                    <a:pt x="838" y="27"/>
                    <a:pt x="768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87"/>
            <p:cNvSpPr/>
            <p:nvPr/>
          </p:nvSpPr>
          <p:spPr>
            <a:xfrm>
              <a:off x="5618588" y="3574000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7" name="Google Shape;3047;p88"/>
          <p:cNvPicPr preferRelativeResize="0"/>
          <p:nvPr/>
        </p:nvPicPr>
        <p:blipFill rotWithShape="1">
          <a:blip r:embed="rId1">
            <a:alphaModFix amt="90000"/>
          </a:blip>
          <a:srcRect t="759" b="35945"/>
          <a:stretch>
            <a:fillRect/>
          </a:stretch>
        </p:blipFill>
        <p:spPr>
          <a:xfrm>
            <a:off x="4261375" y="1601400"/>
            <a:ext cx="3732074" cy="23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Google Shape;3048;p88"/>
          <p:cNvSpPr txBox="1"/>
          <p:nvPr>
            <p:ph type="title"/>
          </p:nvPr>
        </p:nvSpPr>
        <p:spPr>
          <a:xfrm>
            <a:off x="3025050" y="368825"/>
            <a:ext cx="30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MULTIMEDIA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9" name="Google Shape;3049;p88"/>
          <p:cNvSpPr txBox="1"/>
          <p:nvPr>
            <p:ph type="subTitle" idx="4294967295"/>
          </p:nvPr>
        </p:nvSpPr>
        <p:spPr>
          <a:xfrm flipH="1">
            <a:off x="1027750" y="1858950"/>
            <a:ext cx="25281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ivvic"/>
                <a:ea typeface="Livvic"/>
                <a:cs typeface="Livvic"/>
                <a:sym typeface="Livvic"/>
              </a:rPr>
              <a:t>You can insert your own multimedia content here. It could be a nice addition to your lesson, making it more entertaining</a:t>
            </a:r>
            <a:endParaRPr sz="16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050" name="Google Shape;3050;p88"/>
          <p:cNvGrpSpPr/>
          <p:nvPr/>
        </p:nvGrpSpPr>
        <p:grpSpPr>
          <a:xfrm>
            <a:off x="4147957" y="1525656"/>
            <a:ext cx="3972319" cy="2522757"/>
            <a:chOff x="1041975" y="238125"/>
            <a:chExt cx="1247000" cy="791950"/>
          </a:xfrm>
        </p:grpSpPr>
        <p:sp>
          <p:nvSpPr>
            <p:cNvPr id="3051" name="Google Shape;3051;p88"/>
            <p:cNvSpPr/>
            <p:nvPr/>
          </p:nvSpPr>
          <p:spPr>
            <a:xfrm>
              <a:off x="1041975" y="238125"/>
              <a:ext cx="1247000" cy="791950"/>
            </a:xfrm>
            <a:custGeom>
              <a:avLst/>
              <a:gdLst/>
              <a:ahLst/>
              <a:cxnLst/>
              <a:rect l="l" t="t" r="r" b="b"/>
              <a:pathLst>
                <a:path w="49880" h="31678" extrusionOk="0">
                  <a:moveTo>
                    <a:pt x="49674" y="0"/>
                  </a:moveTo>
                  <a:lnTo>
                    <a:pt x="43298" y="16"/>
                  </a:lnTo>
                  <a:lnTo>
                    <a:pt x="11871" y="90"/>
                  </a:lnTo>
                  <a:lnTo>
                    <a:pt x="197" y="45"/>
                  </a:lnTo>
                  <a:lnTo>
                    <a:pt x="103" y="45"/>
                  </a:lnTo>
                  <a:lnTo>
                    <a:pt x="103" y="140"/>
                  </a:lnTo>
                  <a:cubicBezTo>
                    <a:pt x="58" y="11116"/>
                    <a:pt x="0" y="27783"/>
                    <a:pt x="0" y="30672"/>
                  </a:cubicBezTo>
                  <a:lnTo>
                    <a:pt x="0" y="31480"/>
                  </a:lnTo>
                  <a:lnTo>
                    <a:pt x="0" y="31677"/>
                  </a:lnTo>
                  <a:lnTo>
                    <a:pt x="197" y="31677"/>
                  </a:lnTo>
                  <a:lnTo>
                    <a:pt x="25063" y="31595"/>
                  </a:lnTo>
                  <a:cubicBezTo>
                    <a:pt x="36097" y="31554"/>
                    <a:pt x="47081" y="31521"/>
                    <a:pt x="49715" y="31521"/>
                  </a:cubicBezTo>
                  <a:lnTo>
                    <a:pt x="30807" y="31460"/>
                  </a:lnTo>
                  <a:lnTo>
                    <a:pt x="6569" y="31460"/>
                  </a:lnTo>
                  <a:cubicBezTo>
                    <a:pt x="4993" y="31460"/>
                    <a:pt x="2641" y="31448"/>
                    <a:pt x="247" y="31431"/>
                  </a:cubicBezTo>
                  <a:lnTo>
                    <a:pt x="247" y="31431"/>
                  </a:lnTo>
                  <a:cubicBezTo>
                    <a:pt x="284" y="27056"/>
                    <a:pt x="320" y="22593"/>
                    <a:pt x="320" y="22593"/>
                  </a:cubicBezTo>
                  <a:lnTo>
                    <a:pt x="406" y="354"/>
                  </a:lnTo>
                  <a:lnTo>
                    <a:pt x="406" y="354"/>
                  </a:lnTo>
                  <a:lnTo>
                    <a:pt x="6483" y="378"/>
                  </a:lnTo>
                  <a:lnTo>
                    <a:pt x="37910" y="160"/>
                  </a:lnTo>
                  <a:lnTo>
                    <a:pt x="49666" y="148"/>
                  </a:lnTo>
                  <a:lnTo>
                    <a:pt x="49666" y="148"/>
                  </a:lnTo>
                  <a:lnTo>
                    <a:pt x="49687" y="31493"/>
                  </a:lnTo>
                  <a:lnTo>
                    <a:pt x="49760" y="15350"/>
                  </a:lnTo>
                  <a:cubicBezTo>
                    <a:pt x="49806" y="17168"/>
                    <a:pt x="49842" y="18990"/>
                    <a:pt x="49879" y="20820"/>
                  </a:cubicBezTo>
                  <a:cubicBezTo>
                    <a:pt x="49879" y="20820"/>
                    <a:pt x="49871" y="17734"/>
                    <a:pt x="49863" y="13602"/>
                  </a:cubicBezTo>
                  <a:cubicBezTo>
                    <a:pt x="49851" y="9483"/>
                    <a:pt x="49830" y="4317"/>
                    <a:pt x="49818" y="144"/>
                  </a:cubicBezTo>
                  <a:lnTo>
                    <a:pt x="49818" y="0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88"/>
            <p:cNvSpPr/>
            <p:nvPr/>
          </p:nvSpPr>
          <p:spPr>
            <a:xfrm>
              <a:off x="1075400" y="259350"/>
              <a:ext cx="1179925" cy="749800"/>
            </a:xfrm>
            <a:custGeom>
              <a:avLst/>
              <a:gdLst/>
              <a:ahLst/>
              <a:cxnLst/>
              <a:rect l="l" t="t" r="r" b="b"/>
              <a:pathLst>
                <a:path w="47197" h="29992" extrusionOk="0">
                  <a:moveTo>
                    <a:pt x="46959" y="0"/>
                  </a:moveTo>
                  <a:cubicBezTo>
                    <a:pt x="44361" y="13"/>
                    <a:pt x="42191" y="17"/>
                    <a:pt x="40935" y="17"/>
                  </a:cubicBezTo>
                  <a:cubicBezTo>
                    <a:pt x="35851" y="17"/>
                    <a:pt x="11256" y="103"/>
                    <a:pt x="11256" y="103"/>
                  </a:cubicBezTo>
                  <a:lnTo>
                    <a:pt x="235" y="54"/>
                  </a:lnTo>
                  <a:lnTo>
                    <a:pt x="120" y="54"/>
                  </a:lnTo>
                  <a:lnTo>
                    <a:pt x="120" y="165"/>
                  </a:lnTo>
                  <a:cubicBezTo>
                    <a:pt x="71" y="10529"/>
                    <a:pt x="1" y="26265"/>
                    <a:pt x="1" y="28998"/>
                  </a:cubicBezTo>
                  <a:lnTo>
                    <a:pt x="1" y="29991"/>
                  </a:lnTo>
                  <a:lnTo>
                    <a:pt x="235" y="29991"/>
                  </a:lnTo>
                  <a:cubicBezTo>
                    <a:pt x="2832" y="29991"/>
                    <a:pt x="13308" y="29946"/>
                    <a:pt x="23730" y="29897"/>
                  </a:cubicBezTo>
                  <a:cubicBezTo>
                    <a:pt x="34152" y="29843"/>
                    <a:pt x="44517" y="29807"/>
                    <a:pt x="47008" y="29807"/>
                  </a:cubicBezTo>
                  <a:lnTo>
                    <a:pt x="29138" y="29745"/>
                  </a:lnTo>
                  <a:lnTo>
                    <a:pt x="6250" y="29745"/>
                  </a:lnTo>
                  <a:cubicBezTo>
                    <a:pt x="4766" y="29745"/>
                    <a:pt x="2549" y="29729"/>
                    <a:pt x="293" y="29709"/>
                  </a:cubicBezTo>
                  <a:lnTo>
                    <a:pt x="293" y="29709"/>
                  </a:lnTo>
                  <a:cubicBezTo>
                    <a:pt x="334" y="25578"/>
                    <a:pt x="382" y="21370"/>
                    <a:pt x="382" y="21370"/>
                  </a:cubicBezTo>
                  <a:lnTo>
                    <a:pt x="480" y="420"/>
                  </a:lnTo>
                  <a:lnTo>
                    <a:pt x="480" y="420"/>
                  </a:lnTo>
                  <a:lnTo>
                    <a:pt x="6168" y="448"/>
                  </a:lnTo>
                  <a:lnTo>
                    <a:pt x="35847" y="189"/>
                  </a:lnTo>
                  <a:lnTo>
                    <a:pt x="46950" y="177"/>
                  </a:lnTo>
                  <a:lnTo>
                    <a:pt x="46950" y="177"/>
                  </a:lnTo>
                  <a:lnTo>
                    <a:pt x="46975" y="29778"/>
                  </a:lnTo>
                  <a:lnTo>
                    <a:pt x="47057" y="14538"/>
                  </a:lnTo>
                  <a:cubicBezTo>
                    <a:pt x="47106" y="16258"/>
                    <a:pt x="47155" y="17989"/>
                    <a:pt x="47197" y="19725"/>
                  </a:cubicBezTo>
                  <a:cubicBezTo>
                    <a:pt x="47197" y="19725"/>
                    <a:pt x="47192" y="16803"/>
                    <a:pt x="47180" y="12897"/>
                  </a:cubicBezTo>
                  <a:cubicBezTo>
                    <a:pt x="47164" y="8999"/>
                    <a:pt x="47143" y="4116"/>
                    <a:pt x="47127" y="169"/>
                  </a:cubicBezTo>
                  <a:lnTo>
                    <a:pt x="47127" y="0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88"/>
            <p:cNvSpPr/>
            <p:nvPr/>
          </p:nvSpPr>
          <p:spPr>
            <a:xfrm>
              <a:off x="1072950" y="1015575"/>
              <a:ext cx="368700" cy="25"/>
            </a:xfrm>
            <a:custGeom>
              <a:avLst/>
              <a:gdLst/>
              <a:ahLst/>
              <a:cxnLst/>
              <a:rect l="l" t="t" r="r" b="b"/>
              <a:pathLst>
                <a:path w="14748" h="1" extrusionOk="0">
                  <a:moveTo>
                    <a:pt x="0" y="1"/>
                  </a:moveTo>
                  <a:lnTo>
                    <a:pt x="1474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88"/>
            <p:cNvSpPr/>
            <p:nvPr/>
          </p:nvSpPr>
          <p:spPr>
            <a:xfrm>
              <a:off x="1073125" y="1004500"/>
              <a:ext cx="345650" cy="3200"/>
            </a:xfrm>
            <a:custGeom>
              <a:avLst/>
              <a:gdLst/>
              <a:ahLst/>
              <a:cxnLst/>
              <a:rect l="l" t="t" r="r" b="b"/>
              <a:pathLst>
                <a:path w="13826" h="128" extrusionOk="0">
                  <a:moveTo>
                    <a:pt x="2963" y="0"/>
                  </a:moveTo>
                  <a:cubicBezTo>
                    <a:pt x="2928" y="0"/>
                    <a:pt x="2893" y="0"/>
                    <a:pt x="2857" y="1"/>
                  </a:cubicBezTo>
                  <a:cubicBezTo>
                    <a:pt x="2349" y="5"/>
                    <a:pt x="1844" y="29"/>
                    <a:pt x="1335" y="37"/>
                  </a:cubicBezTo>
                  <a:cubicBezTo>
                    <a:pt x="900" y="42"/>
                    <a:pt x="453" y="33"/>
                    <a:pt x="30" y="79"/>
                  </a:cubicBezTo>
                  <a:cubicBezTo>
                    <a:pt x="0" y="82"/>
                    <a:pt x="11" y="100"/>
                    <a:pt x="41" y="100"/>
                  </a:cubicBezTo>
                  <a:cubicBezTo>
                    <a:pt x="44" y="100"/>
                    <a:pt x="47" y="99"/>
                    <a:pt x="51" y="99"/>
                  </a:cubicBezTo>
                  <a:cubicBezTo>
                    <a:pt x="168" y="88"/>
                    <a:pt x="287" y="85"/>
                    <a:pt x="406" y="85"/>
                  </a:cubicBezTo>
                  <a:cubicBezTo>
                    <a:pt x="703" y="85"/>
                    <a:pt x="1004" y="108"/>
                    <a:pt x="1302" y="111"/>
                  </a:cubicBezTo>
                  <a:cubicBezTo>
                    <a:pt x="1737" y="111"/>
                    <a:pt x="2172" y="87"/>
                    <a:pt x="2607" y="83"/>
                  </a:cubicBezTo>
                  <a:cubicBezTo>
                    <a:pt x="3063" y="83"/>
                    <a:pt x="3514" y="95"/>
                    <a:pt x="3969" y="95"/>
                  </a:cubicBezTo>
                  <a:cubicBezTo>
                    <a:pt x="4425" y="95"/>
                    <a:pt x="4880" y="87"/>
                    <a:pt x="5332" y="87"/>
                  </a:cubicBezTo>
                  <a:cubicBezTo>
                    <a:pt x="5787" y="87"/>
                    <a:pt x="6243" y="87"/>
                    <a:pt x="6698" y="91"/>
                  </a:cubicBezTo>
                  <a:cubicBezTo>
                    <a:pt x="7154" y="95"/>
                    <a:pt x="7605" y="107"/>
                    <a:pt x="8060" y="111"/>
                  </a:cubicBezTo>
                  <a:cubicBezTo>
                    <a:pt x="8516" y="115"/>
                    <a:pt x="8967" y="124"/>
                    <a:pt x="9419" y="128"/>
                  </a:cubicBezTo>
                  <a:cubicBezTo>
                    <a:pt x="9870" y="128"/>
                    <a:pt x="10325" y="107"/>
                    <a:pt x="10777" y="99"/>
                  </a:cubicBezTo>
                  <a:cubicBezTo>
                    <a:pt x="11277" y="91"/>
                    <a:pt x="11778" y="70"/>
                    <a:pt x="12278" y="62"/>
                  </a:cubicBezTo>
                  <a:cubicBezTo>
                    <a:pt x="12294" y="62"/>
                    <a:pt x="12309" y="62"/>
                    <a:pt x="12325" y="62"/>
                  </a:cubicBezTo>
                  <a:cubicBezTo>
                    <a:pt x="12745" y="62"/>
                    <a:pt x="13166" y="107"/>
                    <a:pt x="13584" y="107"/>
                  </a:cubicBezTo>
                  <a:cubicBezTo>
                    <a:pt x="13653" y="107"/>
                    <a:pt x="13721" y="106"/>
                    <a:pt x="13788" y="103"/>
                  </a:cubicBezTo>
                  <a:cubicBezTo>
                    <a:pt x="13825" y="103"/>
                    <a:pt x="13821" y="99"/>
                    <a:pt x="13788" y="99"/>
                  </a:cubicBezTo>
                  <a:cubicBezTo>
                    <a:pt x="13337" y="99"/>
                    <a:pt x="12898" y="29"/>
                    <a:pt x="12451" y="25"/>
                  </a:cubicBezTo>
                  <a:cubicBezTo>
                    <a:pt x="12387" y="25"/>
                    <a:pt x="12323" y="24"/>
                    <a:pt x="12259" y="24"/>
                  </a:cubicBezTo>
                  <a:cubicBezTo>
                    <a:pt x="11877" y="24"/>
                    <a:pt x="11497" y="33"/>
                    <a:pt x="11117" y="33"/>
                  </a:cubicBezTo>
                  <a:cubicBezTo>
                    <a:pt x="10658" y="33"/>
                    <a:pt x="10198" y="17"/>
                    <a:pt x="9743" y="17"/>
                  </a:cubicBezTo>
                  <a:cubicBezTo>
                    <a:pt x="9712" y="17"/>
                    <a:pt x="9681" y="17"/>
                    <a:pt x="9650" y="17"/>
                  </a:cubicBezTo>
                  <a:cubicBezTo>
                    <a:pt x="9252" y="17"/>
                    <a:pt x="8854" y="38"/>
                    <a:pt x="8456" y="38"/>
                  </a:cubicBezTo>
                  <a:cubicBezTo>
                    <a:pt x="8426" y="38"/>
                    <a:pt x="8395" y="38"/>
                    <a:pt x="8364" y="37"/>
                  </a:cubicBezTo>
                  <a:cubicBezTo>
                    <a:pt x="7904" y="33"/>
                    <a:pt x="7449" y="9"/>
                    <a:pt x="6989" y="5"/>
                  </a:cubicBezTo>
                  <a:cubicBezTo>
                    <a:pt x="6530" y="5"/>
                    <a:pt x="6070" y="13"/>
                    <a:pt x="5611" y="13"/>
                  </a:cubicBezTo>
                  <a:cubicBezTo>
                    <a:pt x="5151" y="13"/>
                    <a:pt x="4696" y="17"/>
                    <a:pt x="4236" y="21"/>
                  </a:cubicBezTo>
                  <a:cubicBezTo>
                    <a:pt x="3812" y="21"/>
                    <a:pt x="3388" y="0"/>
                    <a:pt x="2963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88"/>
            <p:cNvSpPr/>
            <p:nvPr/>
          </p:nvSpPr>
          <p:spPr>
            <a:xfrm>
              <a:off x="1086275" y="1010350"/>
              <a:ext cx="348825" cy="4350"/>
            </a:xfrm>
            <a:custGeom>
              <a:avLst/>
              <a:gdLst/>
              <a:ahLst/>
              <a:cxnLst/>
              <a:rect l="l" t="t" r="r" b="b"/>
              <a:pathLst>
                <a:path w="13953" h="174" extrusionOk="0">
                  <a:moveTo>
                    <a:pt x="1597" y="0"/>
                  </a:moveTo>
                  <a:cubicBezTo>
                    <a:pt x="1076" y="5"/>
                    <a:pt x="555" y="17"/>
                    <a:pt x="38" y="25"/>
                  </a:cubicBezTo>
                  <a:cubicBezTo>
                    <a:pt x="1" y="25"/>
                    <a:pt x="5" y="41"/>
                    <a:pt x="38" y="41"/>
                  </a:cubicBezTo>
                  <a:cubicBezTo>
                    <a:pt x="493" y="41"/>
                    <a:pt x="949" y="62"/>
                    <a:pt x="1404" y="62"/>
                  </a:cubicBezTo>
                  <a:cubicBezTo>
                    <a:pt x="1455" y="62"/>
                    <a:pt x="1507" y="63"/>
                    <a:pt x="1558" y="63"/>
                  </a:cubicBezTo>
                  <a:cubicBezTo>
                    <a:pt x="1912" y="63"/>
                    <a:pt x="2267" y="53"/>
                    <a:pt x="2620" y="53"/>
                  </a:cubicBezTo>
                  <a:cubicBezTo>
                    <a:pt x="2672" y="53"/>
                    <a:pt x="2723" y="53"/>
                    <a:pt x="2775" y="54"/>
                  </a:cubicBezTo>
                  <a:cubicBezTo>
                    <a:pt x="3230" y="58"/>
                    <a:pt x="3685" y="70"/>
                    <a:pt x="4141" y="74"/>
                  </a:cubicBezTo>
                  <a:cubicBezTo>
                    <a:pt x="4596" y="82"/>
                    <a:pt x="5052" y="99"/>
                    <a:pt x="5507" y="103"/>
                  </a:cubicBezTo>
                  <a:cubicBezTo>
                    <a:pt x="5573" y="104"/>
                    <a:pt x="5639" y="105"/>
                    <a:pt x="5704" y="105"/>
                  </a:cubicBezTo>
                  <a:cubicBezTo>
                    <a:pt x="6057" y="105"/>
                    <a:pt x="6406" y="90"/>
                    <a:pt x="6759" y="90"/>
                  </a:cubicBezTo>
                  <a:cubicBezTo>
                    <a:pt x="6795" y="90"/>
                    <a:pt x="6830" y="90"/>
                    <a:pt x="6866" y="91"/>
                  </a:cubicBezTo>
                  <a:cubicBezTo>
                    <a:pt x="7317" y="95"/>
                    <a:pt x="7768" y="115"/>
                    <a:pt x="8220" y="124"/>
                  </a:cubicBezTo>
                  <a:cubicBezTo>
                    <a:pt x="8667" y="128"/>
                    <a:pt x="9122" y="132"/>
                    <a:pt x="9578" y="136"/>
                  </a:cubicBezTo>
                  <a:cubicBezTo>
                    <a:pt x="9641" y="136"/>
                    <a:pt x="9704" y="137"/>
                    <a:pt x="9767" y="137"/>
                  </a:cubicBezTo>
                  <a:cubicBezTo>
                    <a:pt x="10155" y="137"/>
                    <a:pt x="10544" y="127"/>
                    <a:pt x="10932" y="124"/>
                  </a:cubicBezTo>
                  <a:cubicBezTo>
                    <a:pt x="11024" y="123"/>
                    <a:pt x="11115" y="122"/>
                    <a:pt x="11207" y="122"/>
                  </a:cubicBezTo>
                  <a:cubicBezTo>
                    <a:pt x="11615" y="122"/>
                    <a:pt x="12020" y="129"/>
                    <a:pt x="12425" y="136"/>
                  </a:cubicBezTo>
                  <a:cubicBezTo>
                    <a:pt x="12906" y="148"/>
                    <a:pt x="13406" y="136"/>
                    <a:pt x="13878" y="173"/>
                  </a:cubicBezTo>
                  <a:cubicBezTo>
                    <a:pt x="13882" y="173"/>
                    <a:pt x="13885" y="173"/>
                    <a:pt x="13889" y="173"/>
                  </a:cubicBezTo>
                  <a:cubicBezTo>
                    <a:pt x="13938" y="173"/>
                    <a:pt x="13952" y="148"/>
                    <a:pt x="13898" y="144"/>
                  </a:cubicBezTo>
                  <a:cubicBezTo>
                    <a:pt x="13667" y="126"/>
                    <a:pt x="13435" y="124"/>
                    <a:pt x="13203" y="124"/>
                  </a:cubicBezTo>
                  <a:cubicBezTo>
                    <a:pt x="13126" y="124"/>
                    <a:pt x="13050" y="124"/>
                    <a:pt x="12973" y="124"/>
                  </a:cubicBezTo>
                  <a:cubicBezTo>
                    <a:pt x="12903" y="124"/>
                    <a:pt x="12832" y="124"/>
                    <a:pt x="12762" y="124"/>
                  </a:cubicBezTo>
                  <a:cubicBezTo>
                    <a:pt x="12306" y="115"/>
                    <a:pt x="11859" y="87"/>
                    <a:pt x="11408" y="82"/>
                  </a:cubicBezTo>
                  <a:cubicBezTo>
                    <a:pt x="11381" y="82"/>
                    <a:pt x="11354" y="82"/>
                    <a:pt x="11327" y="82"/>
                  </a:cubicBezTo>
                  <a:cubicBezTo>
                    <a:pt x="10949" y="82"/>
                    <a:pt x="10572" y="104"/>
                    <a:pt x="10197" y="104"/>
                  </a:cubicBezTo>
                  <a:cubicBezTo>
                    <a:pt x="10147" y="104"/>
                    <a:pt x="10096" y="104"/>
                    <a:pt x="10046" y="103"/>
                  </a:cubicBezTo>
                  <a:cubicBezTo>
                    <a:pt x="9594" y="95"/>
                    <a:pt x="9147" y="50"/>
                    <a:pt x="8696" y="41"/>
                  </a:cubicBezTo>
                  <a:cubicBezTo>
                    <a:pt x="8618" y="40"/>
                    <a:pt x="8540" y="40"/>
                    <a:pt x="8461" y="40"/>
                  </a:cubicBezTo>
                  <a:cubicBezTo>
                    <a:pt x="8122" y="40"/>
                    <a:pt x="7780" y="50"/>
                    <a:pt x="7441" y="50"/>
                  </a:cubicBezTo>
                  <a:cubicBezTo>
                    <a:pt x="7398" y="50"/>
                    <a:pt x="7355" y="50"/>
                    <a:pt x="7313" y="50"/>
                  </a:cubicBezTo>
                  <a:cubicBezTo>
                    <a:pt x="6849" y="41"/>
                    <a:pt x="6390" y="17"/>
                    <a:pt x="5926" y="13"/>
                  </a:cubicBezTo>
                  <a:cubicBezTo>
                    <a:pt x="5497" y="13"/>
                    <a:pt x="5064" y="38"/>
                    <a:pt x="4635" y="38"/>
                  </a:cubicBezTo>
                  <a:cubicBezTo>
                    <a:pt x="4604" y="38"/>
                    <a:pt x="4574" y="38"/>
                    <a:pt x="4543" y="37"/>
                  </a:cubicBezTo>
                  <a:cubicBezTo>
                    <a:pt x="4079" y="37"/>
                    <a:pt x="3620" y="9"/>
                    <a:pt x="3156" y="9"/>
                  </a:cubicBezTo>
                  <a:cubicBezTo>
                    <a:pt x="2635" y="9"/>
                    <a:pt x="2114" y="0"/>
                    <a:pt x="1597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88"/>
            <p:cNvSpPr/>
            <p:nvPr/>
          </p:nvSpPr>
          <p:spPr>
            <a:xfrm>
              <a:off x="1072750" y="1014650"/>
              <a:ext cx="271150" cy="3650"/>
            </a:xfrm>
            <a:custGeom>
              <a:avLst/>
              <a:gdLst/>
              <a:ahLst/>
              <a:cxnLst/>
              <a:rect l="l" t="t" r="r" b="b"/>
              <a:pathLst>
                <a:path w="10846" h="146" extrusionOk="0">
                  <a:moveTo>
                    <a:pt x="4058" y="1"/>
                  </a:moveTo>
                  <a:cubicBezTo>
                    <a:pt x="3611" y="5"/>
                    <a:pt x="3164" y="17"/>
                    <a:pt x="2716" y="25"/>
                  </a:cubicBezTo>
                  <a:cubicBezTo>
                    <a:pt x="2269" y="34"/>
                    <a:pt x="1822" y="62"/>
                    <a:pt x="1375" y="71"/>
                  </a:cubicBezTo>
                  <a:cubicBezTo>
                    <a:pt x="927" y="83"/>
                    <a:pt x="476" y="79"/>
                    <a:pt x="29" y="83"/>
                  </a:cubicBezTo>
                  <a:cubicBezTo>
                    <a:pt x="0" y="83"/>
                    <a:pt x="0" y="103"/>
                    <a:pt x="29" y="103"/>
                  </a:cubicBezTo>
                  <a:cubicBezTo>
                    <a:pt x="476" y="99"/>
                    <a:pt x="927" y="87"/>
                    <a:pt x="1375" y="83"/>
                  </a:cubicBezTo>
                  <a:cubicBezTo>
                    <a:pt x="1822" y="83"/>
                    <a:pt x="2273" y="103"/>
                    <a:pt x="2721" y="103"/>
                  </a:cubicBezTo>
                  <a:cubicBezTo>
                    <a:pt x="3168" y="103"/>
                    <a:pt x="3619" y="116"/>
                    <a:pt x="4066" y="120"/>
                  </a:cubicBezTo>
                  <a:lnTo>
                    <a:pt x="5412" y="120"/>
                  </a:lnTo>
                  <a:cubicBezTo>
                    <a:pt x="5860" y="120"/>
                    <a:pt x="6311" y="124"/>
                    <a:pt x="6762" y="132"/>
                  </a:cubicBezTo>
                  <a:lnTo>
                    <a:pt x="8112" y="144"/>
                  </a:lnTo>
                  <a:cubicBezTo>
                    <a:pt x="8203" y="145"/>
                    <a:pt x="8293" y="146"/>
                    <a:pt x="8383" y="146"/>
                  </a:cubicBezTo>
                  <a:cubicBezTo>
                    <a:pt x="8744" y="146"/>
                    <a:pt x="9104" y="140"/>
                    <a:pt x="9462" y="140"/>
                  </a:cubicBezTo>
                  <a:cubicBezTo>
                    <a:pt x="9497" y="141"/>
                    <a:pt x="9533" y="141"/>
                    <a:pt x="9568" y="141"/>
                  </a:cubicBezTo>
                  <a:cubicBezTo>
                    <a:pt x="9919" y="141"/>
                    <a:pt x="10269" y="126"/>
                    <a:pt x="10618" y="126"/>
                  </a:cubicBezTo>
                  <a:cubicBezTo>
                    <a:pt x="10683" y="126"/>
                    <a:pt x="10748" y="127"/>
                    <a:pt x="10812" y="128"/>
                  </a:cubicBezTo>
                  <a:cubicBezTo>
                    <a:pt x="10841" y="128"/>
                    <a:pt x="10845" y="116"/>
                    <a:pt x="10816" y="116"/>
                  </a:cubicBezTo>
                  <a:cubicBezTo>
                    <a:pt x="10365" y="103"/>
                    <a:pt x="9914" y="112"/>
                    <a:pt x="9462" y="95"/>
                  </a:cubicBezTo>
                  <a:cubicBezTo>
                    <a:pt x="9011" y="83"/>
                    <a:pt x="8560" y="83"/>
                    <a:pt x="8108" y="75"/>
                  </a:cubicBezTo>
                  <a:cubicBezTo>
                    <a:pt x="7657" y="62"/>
                    <a:pt x="7210" y="58"/>
                    <a:pt x="6758" y="50"/>
                  </a:cubicBezTo>
                  <a:cubicBezTo>
                    <a:pt x="6307" y="46"/>
                    <a:pt x="5860" y="17"/>
                    <a:pt x="5408" y="13"/>
                  </a:cubicBezTo>
                  <a:cubicBezTo>
                    <a:pt x="4957" y="9"/>
                    <a:pt x="4510" y="1"/>
                    <a:pt x="405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88"/>
            <p:cNvSpPr/>
            <p:nvPr/>
          </p:nvSpPr>
          <p:spPr>
            <a:xfrm>
              <a:off x="1359150" y="1017925"/>
              <a:ext cx="49675" cy="2700"/>
            </a:xfrm>
            <a:custGeom>
              <a:avLst/>
              <a:gdLst/>
              <a:ahLst/>
              <a:cxnLst/>
              <a:rect l="l" t="t" r="r" b="b"/>
              <a:pathLst>
                <a:path w="1987" h="108" extrusionOk="0">
                  <a:moveTo>
                    <a:pt x="78" y="0"/>
                  </a:moveTo>
                  <a:cubicBezTo>
                    <a:pt x="55" y="0"/>
                    <a:pt x="32" y="1"/>
                    <a:pt x="9" y="1"/>
                  </a:cubicBezTo>
                  <a:cubicBezTo>
                    <a:pt x="0" y="1"/>
                    <a:pt x="9" y="38"/>
                    <a:pt x="13" y="38"/>
                  </a:cubicBezTo>
                  <a:cubicBezTo>
                    <a:pt x="337" y="38"/>
                    <a:pt x="649" y="63"/>
                    <a:pt x="973" y="71"/>
                  </a:cubicBezTo>
                  <a:cubicBezTo>
                    <a:pt x="1285" y="79"/>
                    <a:pt x="1584" y="91"/>
                    <a:pt x="1896" y="108"/>
                  </a:cubicBezTo>
                  <a:cubicBezTo>
                    <a:pt x="1941" y="108"/>
                    <a:pt x="1986" y="38"/>
                    <a:pt x="1941" y="34"/>
                  </a:cubicBezTo>
                  <a:cubicBezTo>
                    <a:pt x="1874" y="27"/>
                    <a:pt x="1804" y="24"/>
                    <a:pt x="1732" y="24"/>
                  </a:cubicBezTo>
                  <a:cubicBezTo>
                    <a:pt x="1506" y="24"/>
                    <a:pt x="1264" y="50"/>
                    <a:pt x="1043" y="50"/>
                  </a:cubicBezTo>
                  <a:cubicBezTo>
                    <a:pt x="721" y="50"/>
                    <a:pt x="399" y="0"/>
                    <a:pt x="7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88"/>
            <p:cNvSpPr/>
            <p:nvPr/>
          </p:nvSpPr>
          <p:spPr>
            <a:xfrm>
              <a:off x="1078175" y="1021850"/>
              <a:ext cx="364150" cy="4725"/>
            </a:xfrm>
            <a:custGeom>
              <a:avLst/>
              <a:gdLst/>
              <a:ahLst/>
              <a:cxnLst/>
              <a:rect l="l" t="t" r="r" b="b"/>
              <a:pathLst>
                <a:path w="14566" h="189" extrusionOk="0">
                  <a:moveTo>
                    <a:pt x="3296" y="0"/>
                  </a:moveTo>
                  <a:cubicBezTo>
                    <a:pt x="2930" y="4"/>
                    <a:pt x="2569" y="37"/>
                    <a:pt x="2204" y="45"/>
                  </a:cubicBezTo>
                  <a:cubicBezTo>
                    <a:pt x="1839" y="53"/>
                    <a:pt x="1478" y="78"/>
                    <a:pt x="1113" y="86"/>
                  </a:cubicBezTo>
                  <a:cubicBezTo>
                    <a:pt x="1088" y="86"/>
                    <a:pt x="1064" y="87"/>
                    <a:pt x="1039" y="87"/>
                  </a:cubicBezTo>
                  <a:cubicBezTo>
                    <a:pt x="722" y="87"/>
                    <a:pt x="403" y="65"/>
                    <a:pt x="86" y="65"/>
                  </a:cubicBezTo>
                  <a:cubicBezTo>
                    <a:pt x="62" y="65"/>
                    <a:pt x="37" y="65"/>
                    <a:pt x="13" y="66"/>
                  </a:cubicBezTo>
                  <a:cubicBezTo>
                    <a:pt x="1" y="66"/>
                    <a:pt x="1" y="90"/>
                    <a:pt x="13" y="90"/>
                  </a:cubicBezTo>
                  <a:cubicBezTo>
                    <a:pt x="174" y="88"/>
                    <a:pt x="335" y="87"/>
                    <a:pt x="496" y="87"/>
                  </a:cubicBezTo>
                  <a:cubicBezTo>
                    <a:pt x="817" y="87"/>
                    <a:pt x="1137" y="90"/>
                    <a:pt x="1457" y="90"/>
                  </a:cubicBezTo>
                  <a:cubicBezTo>
                    <a:pt x="1941" y="90"/>
                    <a:pt x="2422" y="57"/>
                    <a:pt x="2906" y="57"/>
                  </a:cubicBezTo>
                  <a:cubicBezTo>
                    <a:pt x="3386" y="57"/>
                    <a:pt x="3854" y="70"/>
                    <a:pt x="4330" y="74"/>
                  </a:cubicBezTo>
                  <a:cubicBezTo>
                    <a:pt x="4806" y="78"/>
                    <a:pt x="5277" y="103"/>
                    <a:pt x="5753" y="111"/>
                  </a:cubicBezTo>
                  <a:cubicBezTo>
                    <a:pt x="6225" y="119"/>
                    <a:pt x="6709" y="123"/>
                    <a:pt x="7185" y="131"/>
                  </a:cubicBezTo>
                  <a:cubicBezTo>
                    <a:pt x="7661" y="140"/>
                    <a:pt x="8137" y="164"/>
                    <a:pt x="8617" y="172"/>
                  </a:cubicBezTo>
                  <a:cubicBezTo>
                    <a:pt x="8718" y="174"/>
                    <a:pt x="8819" y="175"/>
                    <a:pt x="8920" y="175"/>
                  </a:cubicBezTo>
                  <a:cubicBezTo>
                    <a:pt x="9195" y="175"/>
                    <a:pt x="9472" y="170"/>
                    <a:pt x="9749" y="170"/>
                  </a:cubicBezTo>
                  <a:cubicBezTo>
                    <a:pt x="9851" y="170"/>
                    <a:pt x="9952" y="171"/>
                    <a:pt x="10054" y="172"/>
                  </a:cubicBezTo>
                  <a:cubicBezTo>
                    <a:pt x="10530" y="176"/>
                    <a:pt x="11010" y="189"/>
                    <a:pt x="11490" y="189"/>
                  </a:cubicBezTo>
                  <a:cubicBezTo>
                    <a:pt x="12003" y="189"/>
                    <a:pt x="12503" y="168"/>
                    <a:pt x="13016" y="164"/>
                  </a:cubicBezTo>
                  <a:cubicBezTo>
                    <a:pt x="13310" y="162"/>
                    <a:pt x="13609" y="151"/>
                    <a:pt x="13906" y="151"/>
                  </a:cubicBezTo>
                  <a:cubicBezTo>
                    <a:pt x="14095" y="151"/>
                    <a:pt x="14283" y="156"/>
                    <a:pt x="14469" y="168"/>
                  </a:cubicBezTo>
                  <a:cubicBezTo>
                    <a:pt x="14471" y="168"/>
                    <a:pt x="14473" y="168"/>
                    <a:pt x="14475" y="168"/>
                  </a:cubicBezTo>
                  <a:cubicBezTo>
                    <a:pt x="14533" y="168"/>
                    <a:pt x="14565" y="119"/>
                    <a:pt x="14510" y="115"/>
                  </a:cubicBezTo>
                  <a:cubicBezTo>
                    <a:pt x="14413" y="105"/>
                    <a:pt x="14313" y="102"/>
                    <a:pt x="14213" y="102"/>
                  </a:cubicBezTo>
                  <a:cubicBezTo>
                    <a:pt x="13923" y="102"/>
                    <a:pt x="13625" y="131"/>
                    <a:pt x="13344" y="131"/>
                  </a:cubicBezTo>
                  <a:lnTo>
                    <a:pt x="12011" y="131"/>
                  </a:lnTo>
                  <a:cubicBezTo>
                    <a:pt x="11769" y="129"/>
                    <a:pt x="11527" y="129"/>
                    <a:pt x="11285" y="129"/>
                  </a:cubicBezTo>
                  <a:cubicBezTo>
                    <a:pt x="11043" y="129"/>
                    <a:pt x="10802" y="129"/>
                    <a:pt x="10562" y="127"/>
                  </a:cubicBezTo>
                  <a:cubicBezTo>
                    <a:pt x="10078" y="123"/>
                    <a:pt x="9602" y="86"/>
                    <a:pt x="9122" y="70"/>
                  </a:cubicBezTo>
                  <a:cubicBezTo>
                    <a:pt x="8936" y="65"/>
                    <a:pt x="8747" y="64"/>
                    <a:pt x="8558" y="64"/>
                  </a:cubicBezTo>
                  <a:cubicBezTo>
                    <a:pt x="8404" y="64"/>
                    <a:pt x="8249" y="65"/>
                    <a:pt x="8095" y="65"/>
                  </a:cubicBezTo>
                  <a:cubicBezTo>
                    <a:pt x="7950" y="65"/>
                    <a:pt x="7805" y="64"/>
                    <a:pt x="7661" y="62"/>
                  </a:cubicBezTo>
                  <a:cubicBezTo>
                    <a:pt x="7177" y="57"/>
                    <a:pt x="6693" y="57"/>
                    <a:pt x="6209" y="53"/>
                  </a:cubicBezTo>
                  <a:cubicBezTo>
                    <a:pt x="5721" y="45"/>
                    <a:pt x="5240" y="0"/>
                    <a:pt x="4752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88"/>
            <p:cNvSpPr/>
            <p:nvPr/>
          </p:nvSpPr>
          <p:spPr>
            <a:xfrm>
              <a:off x="1915350" y="253800"/>
              <a:ext cx="368700" cy="25"/>
            </a:xfrm>
            <a:custGeom>
              <a:avLst/>
              <a:gdLst/>
              <a:ahLst/>
              <a:cxnLst/>
              <a:rect l="l" t="t" r="r" b="b"/>
              <a:pathLst>
                <a:path w="14748" h="1" extrusionOk="0">
                  <a:moveTo>
                    <a:pt x="0" y="1"/>
                  </a:moveTo>
                  <a:lnTo>
                    <a:pt x="1474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88"/>
            <p:cNvSpPr/>
            <p:nvPr/>
          </p:nvSpPr>
          <p:spPr>
            <a:xfrm>
              <a:off x="1915625" y="242825"/>
              <a:ext cx="345650" cy="3200"/>
            </a:xfrm>
            <a:custGeom>
              <a:avLst/>
              <a:gdLst/>
              <a:ahLst/>
              <a:cxnLst/>
              <a:rect l="l" t="t" r="r" b="b"/>
              <a:pathLst>
                <a:path w="13826" h="128" extrusionOk="0">
                  <a:moveTo>
                    <a:pt x="2968" y="0"/>
                  </a:moveTo>
                  <a:cubicBezTo>
                    <a:pt x="2932" y="0"/>
                    <a:pt x="2897" y="0"/>
                    <a:pt x="2862" y="1"/>
                  </a:cubicBezTo>
                  <a:cubicBezTo>
                    <a:pt x="2353" y="5"/>
                    <a:pt x="1844" y="29"/>
                    <a:pt x="1335" y="38"/>
                  </a:cubicBezTo>
                  <a:cubicBezTo>
                    <a:pt x="900" y="42"/>
                    <a:pt x="453" y="34"/>
                    <a:pt x="34" y="79"/>
                  </a:cubicBezTo>
                  <a:cubicBezTo>
                    <a:pt x="1" y="82"/>
                    <a:pt x="15" y="100"/>
                    <a:pt x="45" y="100"/>
                  </a:cubicBezTo>
                  <a:cubicBezTo>
                    <a:pt x="48" y="100"/>
                    <a:pt x="52" y="100"/>
                    <a:pt x="55" y="99"/>
                  </a:cubicBezTo>
                  <a:cubicBezTo>
                    <a:pt x="173" y="89"/>
                    <a:pt x="291" y="85"/>
                    <a:pt x="410" y="85"/>
                  </a:cubicBezTo>
                  <a:cubicBezTo>
                    <a:pt x="705" y="85"/>
                    <a:pt x="1004" y="109"/>
                    <a:pt x="1302" y="112"/>
                  </a:cubicBezTo>
                  <a:cubicBezTo>
                    <a:pt x="1737" y="112"/>
                    <a:pt x="2172" y="87"/>
                    <a:pt x="2607" y="83"/>
                  </a:cubicBezTo>
                  <a:cubicBezTo>
                    <a:pt x="3063" y="83"/>
                    <a:pt x="3518" y="95"/>
                    <a:pt x="3969" y="95"/>
                  </a:cubicBezTo>
                  <a:cubicBezTo>
                    <a:pt x="4425" y="95"/>
                    <a:pt x="4880" y="87"/>
                    <a:pt x="5336" y="87"/>
                  </a:cubicBezTo>
                  <a:cubicBezTo>
                    <a:pt x="5787" y="87"/>
                    <a:pt x="6243" y="87"/>
                    <a:pt x="6698" y="91"/>
                  </a:cubicBezTo>
                  <a:cubicBezTo>
                    <a:pt x="7154" y="95"/>
                    <a:pt x="7609" y="107"/>
                    <a:pt x="8060" y="112"/>
                  </a:cubicBezTo>
                  <a:cubicBezTo>
                    <a:pt x="8516" y="116"/>
                    <a:pt x="8967" y="124"/>
                    <a:pt x="9419" y="128"/>
                  </a:cubicBezTo>
                  <a:cubicBezTo>
                    <a:pt x="9874" y="128"/>
                    <a:pt x="10325" y="107"/>
                    <a:pt x="10777" y="99"/>
                  </a:cubicBezTo>
                  <a:cubicBezTo>
                    <a:pt x="11277" y="91"/>
                    <a:pt x="11778" y="71"/>
                    <a:pt x="12283" y="62"/>
                  </a:cubicBezTo>
                  <a:cubicBezTo>
                    <a:pt x="12298" y="62"/>
                    <a:pt x="12313" y="62"/>
                    <a:pt x="12328" y="62"/>
                  </a:cubicBezTo>
                  <a:cubicBezTo>
                    <a:pt x="12746" y="62"/>
                    <a:pt x="13166" y="107"/>
                    <a:pt x="13585" y="107"/>
                  </a:cubicBezTo>
                  <a:cubicBezTo>
                    <a:pt x="13653" y="107"/>
                    <a:pt x="13721" y="106"/>
                    <a:pt x="13789" y="103"/>
                  </a:cubicBezTo>
                  <a:cubicBezTo>
                    <a:pt x="13826" y="103"/>
                    <a:pt x="13821" y="99"/>
                    <a:pt x="13784" y="99"/>
                  </a:cubicBezTo>
                  <a:cubicBezTo>
                    <a:pt x="13337" y="99"/>
                    <a:pt x="12894" y="29"/>
                    <a:pt x="12447" y="25"/>
                  </a:cubicBezTo>
                  <a:cubicBezTo>
                    <a:pt x="12383" y="25"/>
                    <a:pt x="12319" y="25"/>
                    <a:pt x="12256" y="25"/>
                  </a:cubicBezTo>
                  <a:cubicBezTo>
                    <a:pt x="11874" y="25"/>
                    <a:pt x="11497" y="34"/>
                    <a:pt x="11113" y="34"/>
                  </a:cubicBezTo>
                  <a:cubicBezTo>
                    <a:pt x="10658" y="34"/>
                    <a:pt x="10198" y="17"/>
                    <a:pt x="9739" y="17"/>
                  </a:cubicBezTo>
                  <a:cubicBezTo>
                    <a:pt x="9703" y="17"/>
                    <a:pt x="9668" y="17"/>
                    <a:pt x="9633" y="17"/>
                  </a:cubicBezTo>
                  <a:cubicBezTo>
                    <a:pt x="9208" y="17"/>
                    <a:pt x="8784" y="38"/>
                    <a:pt x="8364" y="38"/>
                  </a:cubicBezTo>
                  <a:cubicBezTo>
                    <a:pt x="7905" y="34"/>
                    <a:pt x="7445" y="9"/>
                    <a:pt x="6985" y="5"/>
                  </a:cubicBezTo>
                  <a:cubicBezTo>
                    <a:pt x="6920" y="4"/>
                    <a:pt x="6854" y="4"/>
                    <a:pt x="6789" y="4"/>
                  </a:cubicBezTo>
                  <a:cubicBezTo>
                    <a:pt x="6396" y="4"/>
                    <a:pt x="6005" y="13"/>
                    <a:pt x="5611" y="13"/>
                  </a:cubicBezTo>
                  <a:cubicBezTo>
                    <a:pt x="5523" y="12"/>
                    <a:pt x="5435" y="12"/>
                    <a:pt x="5348" y="12"/>
                  </a:cubicBezTo>
                  <a:cubicBezTo>
                    <a:pt x="4976" y="12"/>
                    <a:pt x="4605" y="18"/>
                    <a:pt x="4236" y="21"/>
                  </a:cubicBezTo>
                  <a:cubicBezTo>
                    <a:pt x="3812" y="21"/>
                    <a:pt x="3391" y="0"/>
                    <a:pt x="296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88"/>
            <p:cNvSpPr/>
            <p:nvPr/>
          </p:nvSpPr>
          <p:spPr>
            <a:xfrm>
              <a:off x="1928775" y="248675"/>
              <a:ext cx="348725" cy="4350"/>
            </a:xfrm>
            <a:custGeom>
              <a:avLst/>
              <a:gdLst/>
              <a:ahLst/>
              <a:cxnLst/>
              <a:rect l="l" t="t" r="r" b="b"/>
              <a:pathLst>
                <a:path w="13949" h="174" extrusionOk="0">
                  <a:moveTo>
                    <a:pt x="1593" y="1"/>
                  </a:moveTo>
                  <a:cubicBezTo>
                    <a:pt x="1076" y="5"/>
                    <a:pt x="555" y="17"/>
                    <a:pt x="34" y="25"/>
                  </a:cubicBezTo>
                  <a:cubicBezTo>
                    <a:pt x="1" y="25"/>
                    <a:pt x="1" y="42"/>
                    <a:pt x="34" y="42"/>
                  </a:cubicBezTo>
                  <a:cubicBezTo>
                    <a:pt x="493" y="42"/>
                    <a:pt x="949" y="62"/>
                    <a:pt x="1404" y="62"/>
                  </a:cubicBezTo>
                  <a:cubicBezTo>
                    <a:pt x="1455" y="63"/>
                    <a:pt x="1507" y="63"/>
                    <a:pt x="1558" y="63"/>
                  </a:cubicBezTo>
                  <a:cubicBezTo>
                    <a:pt x="1911" y="63"/>
                    <a:pt x="2264" y="53"/>
                    <a:pt x="2617" y="53"/>
                  </a:cubicBezTo>
                  <a:cubicBezTo>
                    <a:pt x="2668" y="53"/>
                    <a:pt x="2719" y="54"/>
                    <a:pt x="2771" y="54"/>
                  </a:cubicBezTo>
                  <a:cubicBezTo>
                    <a:pt x="3226" y="58"/>
                    <a:pt x="3681" y="70"/>
                    <a:pt x="4137" y="74"/>
                  </a:cubicBezTo>
                  <a:cubicBezTo>
                    <a:pt x="4592" y="83"/>
                    <a:pt x="5048" y="99"/>
                    <a:pt x="5503" y="103"/>
                  </a:cubicBezTo>
                  <a:cubicBezTo>
                    <a:pt x="5569" y="104"/>
                    <a:pt x="5635" y="105"/>
                    <a:pt x="5701" y="105"/>
                  </a:cubicBezTo>
                  <a:cubicBezTo>
                    <a:pt x="6054" y="105"/>
                    <a:pt x="6405" y="90"/>
                    <a:pt x="6756" y="90"/>
                  </a:cubicBezTo>
                  <a:cubicBezTo>
                    <a:pt x="6791" y="90"/>
                    <a:pt x="6826" y="91"/>
                    <a:pt x="6861" y="91"/>
                  </a:cubicBezTo>
                  <a:cubicBezTo>
                    <a:pt x="7313" y="95"/>
                    <a:pt x="7764" y="116"/>
                    <a:pt x="8216" y="124"/>
                  </a:cubicBezTo>
                  <a:cubicBezTo>
                    <a:pt x="8667" y="128"/>
                    <a:pt x="9122" y="132"/>
                    <a:pt x="9574" y="136"/>
                  </a:cubicBezTo>
                  <a:cubicBezTo>
                    <a:pt x="9637" y="137"/>
                    <a:pt x="9701" y="137"/>
                    <a:pt x="9764" y="137"/>
                  </a:cubicBezTo>
                  <a:cubicBezTo>
                    <a:pt x="10154" y="137"/>
                    <a:pt x="10540" y="127"/>
                    <a:pt x="10932" y="124"/>
                  </a:cubicBezTo>
                  <a:cubicBezTo>
                    <a:pt x="11024" y="123"/>
                    <a:pt x="11115" y="123"/>
                    <a:pt x="11207" y="123"/>
                  </a:cubicBezTo>
                  <a:cubicBezTo>
                    <a:pt x="11614" y="123"/>
                    <a:pt x="12017" y="129"/>
                    <a:pt x="12426" y="136"/>
                  </a:cubicBezTo>
                  <a:cubicBezTo>
                    <a:pt x="12906" y="148"/>
                    <a:pt x="13406" y="136"/>
                    <a:pt x="13878" y="173"/>
                  </a:cubicBezTo>
                  <a:cubicBezTo>
                    <a:pt x="13882" y="173"/>
                    <a:pt x="13885" y="173"/>
                    <a:pt x="13888" y="173"/>
                  </a:cubicBezTo>
                  <a:cubicBezTo>
                    <a:pt x="13934" y="173"/>
                    <a:pt x="13948" y="148"/>
                    <a:pt x="13899" y="144"/>
                  </a:cubicBezTo>
                  <a:cubicBezTo>
                    <a:pt x="13667" y="127"/>
                    <a:pt x="13434" y="124"/>
                    <a:pt x="13200" y="124"/>
                  </a:cubicBezTo>
                  <a:cubicBezTo>
                    <a:pt x="13123" y="124"/>
                    <a:pt x="13046" y="125"/>
                    <a:pt x="12969" y="125"/>
                  </a:cubicBezTo>
                  <a:cubicBezTo>
                    <a:pt x="12899" y="125"/>
                    <a:pt x="12828" y="124"/>
                    <a:pt x="12758" y="124"/>
                  </a:cubicBezTo>
                  <a:cubicBezTo>
                    <a:pt x="12307" y="116"/>
                    <a:pt x="11859" y="87"/>
                    <a:pt x="11404" y="83"/>
                  </a:cubicBezTo>
                  <a:cubicBezTo>
                    <a:pt x="11377" y="82"/>
                    <a:pt x="11350" y="82"/>
                    <a:pt x="11323" y="82"/>
                  </a:cubicBezTo>
                  <a:cubicBezTo>
                    <a:pt x="10946" y="82"/>
                    <a:pt x="10571" y="105"/>
                    <a:pt x="10194" y="105"/>
                  </a:cubicBezTo>
                  <a:cubicBezTo>
                    <a:pt x="10143" y="105"/>
                    <a:pt x="10092" y="104"/>
                    <a:pt x="10042" y="103"/>
                  </a:cubicBezTo>
                  <a:cubicBezTo>
                    <a:pt x="9590" y="95"/>
                    <a:pt x="9143" y="50"/>
                    <a:pt x="8696" y="42"/>
                  </a:cubicBezTo>
                  <a:cubicBezTo>
                    <a:pt x="8617" y="40"/>
                    <a:pt x="8539" y="40"/>
                    <a:pt x="8460" y="40"/>
                  </a:cubicBezTo>
                  <a:cubicBezTo>
                    <a:pt x="8119" y="40"/>
                    <a:pt x="7779" y="50"/>
                    <a:pt x="7437" y="50"/>
                  </a:cubicBezTo>
                  <a:cubicBezTo>
                    <a:pt x="7395" y="50"/>
                    <a:pt x="7352" y="50"/>
                    <a:pt x="7309" y="50"/>
                  </a:cubicBezTo>
                  <a:cubicBezTo>
                    <a:pt x="6849" y="46"/>
                    <a:pt x="6386" y="17"/>
                    <a:pt x="5926" y="13"/>
                  </a:cubicBezTo>
                  <a:cubicBezTo>
                    <a:pt x="5493" y="13"/>
                    <a:pt x="5064" y="38"/>
                    <a:pt x="4632" y="38"/>
                  </a:cubicBezTo>
                  <a:cubicBezTo>
                    <a:pt x="4601" y="38"/>
                    <a:pt x="4570" y="38"/>
                    <a:pt x="4539" y="38"/>
                  </a:cubicBezTo>
                  <a:cubicBezTo>
                    <a:pt x="4079" y="38"/>
                    <a:pt x="3616" y="9"/>
                    <a:pt x="3156" y="9"/>
                  </a:cubicBezTo>
                  <a:cubicBezTo>
                    <a:pt x="2635" y="5"/>
                    <a:pt x="2114" y="1"/>
                    <a:pt x="1593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88"/>
            <p:cNvSpPr/>
            <p:nvPr/>
          </p:nvSpPr>
          <p:spPr>
            <a:xfrm>
              <a:off x="1915250" y="252975"/>
              <a:ext cx="271050" cy="3650"/>
            </a:xfrm>
            <a:custGeom>
              <a:avLst/>
              <a:gdLst/>
              <a:ahLst/>
              <a:cxnLst/>
              <a:rect l="l" t="t" r="r" b="b"/>
              <a:pathLst>
                <a:path w="10842" h="146" extrusionOk="0">
                  <a:moveTo>
                    <a:pt x="4058" y="1"/>
                  </a:moveTo>
                  <a:cubicBezTo>
                    <a:pt x="3611" y="5"/>
                    <a:pt x="3160" y="21"/>
                    <a:pt x="2712" y="26"/>
                  </a:cubicBezTo>
                  <a:cubicBezTo>
                    <a:pt x="2265" y="34"/>
                    <a:pt x="1822" y="63"/>
                    <a:pt x="1371" y="75"/>
                  </a:cubicBezTo>
                  <a:cubicBezTo>
                    <a:pt x="923" y="83"/>
                    <a:pt x="476" y="79"/>
                    <a:pt x="29" y="83"/>
                  </a:cubicBezTo>
                  <a:cubicBezTo>
                    <a:pt x="0" y="83"/>
                    <a:pt x="0" y="104"/>
                    <a:pt x="29" y="104"/>
                  </a:cubicBezTo>
                  <a:cubicBezTo>
                    <a:pt x="476" y="99"/>
                    <a:pt x="923" y="87"/>
                    <a:pt x="1371" y="83"/>
                  </a:cubicBezTo>
                  <a:cubicBezTo>
                    <a:pt x="1822" y="83"/>
                    <a:pt x="2269" y="104"/>
                    <a:pt x="2717" y="104"/>
                  </a:cubicBezTo>
                  <a:cubicBezTo>
                    <a:pt x="3168" y="104"/>
                    <a:pt x="3615" y="116"/>
                    <a:pt x="4062" y="120"/>
                  </a:cubicBezTo>
                  <a:lnTo>
                    <a:pt x="5408" y="120"/>
                  </a:lnTo>
                  <a:cubicBezTo>
                    <a:pt x="5856" y="120"/>
                    <a:pt x="6311" y="124"/>
                    <a:pt x="6758" y="132"/>
                  </a:cubicBezTo>
                  <a:lnTo>
                    <a:pt x="8112" y="145"/>
                  </a:lnTo>
                  <a:cubicBezTo>
                    <a:pt x="8202" y="145"/>
                    <a:pt x="8291" y="146"/>
                    <a:pt x="8381" y="146"/>
                  </a:cubicBezTo>
                  <a:cubicBezTo>
                    <a:pt x="8740" y="146"/>
                    <a:pt x="9101" y="140"/>
                    <a:pt x="9462" y="140"/>
                  </a:cubicBezTo>
                  <a:cubicBezTo>
                    <a:pt x="9503" y="141"/>
                    <a:pt x="9544" y="141"/>
                    <a:pt x="9586" y="141"/>
                  </a:cubicBezTo>
                  <a:cubicBezTo>
                    <a:pt x="9951" y="141"/>
                    <a:pt x="10320" y="128"/>
                    <a:pt x="10688" y="128"/>
                  </a:cubicBezTo>
                  <a:cubicBezTo>
                    <a:pt x="10729" y="128"/>
                    <a:pt x="10771" y="128"/>
                    <a:pt x="10812" y="128"/>
                  </a:cubicBezTo>
                  <a:cubicBezTo>
                    <a:pt x="10841" y="128"/>
                    <a:pt x="10841" y="116"/>
                    <a:pt x="10816" y="116"/>
                  </a:cubicBezTo>
                  <a:cubicBezTo>
                    <a:pt x="10365" y="104"/>
                    <a:pt x="9910" y="112"/>
                    <a:pt x="9458" y="95"/>
                  </a:cubicBezTo>
                  <a:cubicBezTo>
                    <a:pt x="9011" y="83"/>
                    <a:pt x="8556" y="83"/>
                    <a:pt x="8104" y="75"/>
                  </a:cubicBezTo>
                  <a:cubicBezTo>
                    <a:pt x="7653" y="63"/>
                    <a:pt x="7206" y="58"/>
                    <a:pt x="6754" y="50"/>
                  </a:cubicBezTo>
                  <a:cubicBezTo>
                    <a:pt x="6303" y="46"/>
                    <a:pt x="5856" y="17"/>
                    <a:pt x="5404" y="13"/>
                  </a:cubicBezTo>
                  <a:cubicBezTo>
                    <a:pt x="4953" y="13"/>
                    <a:pt x="4506" y="1"/>
                    <a:pt x="4058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88"/>
            <p:cNvSpPr/>
            <p:nvPr/>
          </p:nvSpPr>
          <p:spPr>
            <a:xfrm>
              <a:off x="2201650" y="256250"/>
              <a:ext cx="49675" cy="2700"/>
            </a:xfrm>
            <a:custGeom>
              <a:avLst/>
              <a:gdLst/>
              <a:ahLst/>
              <a:cxnLst/>
              <a:rect l="l" t="t" r="r" b="b"/>
              <a:pathLst>
                <a:path w="1987" h="108" extrusionOk="0">
                  <a:moveTo>
                    <a:pt x="78" y="0"/>
                  </a:moveTo>
                  <a:cubicBezTo>
                    <a:pt x="55" y="0"/>
                    <a:pt x="32" y="1"/>
                    <a:pt x="9" y="1"/>
                  </a:cubicBezTo>
                  <a:cubicBezTo>
                    <a:pt x="1" y="1"/>
                    <a:pt x="9" y="38"/>
                    <a:pt x="13" y="38"/>
                  </a:cubicBezTo>
                  <a:cubicBezTo>
                    <a:pt x="337" y="38"/>
                    <a:pt x="649" y="63"/>
                    <a:pt x="969" y="71"/>
                  </a:cubicBezTo>
                  <a:cubicBezTo>
                    <a:pt x="1285" y="79"/>
                    <a:pt x="1584" y="92"/>
                    <a:pt x="1892" y="108"/>
                  </a:cubicBezTo>
                  <a:cubicBezTo>
                    <a:pt x="1941" y="108"/>
                    <a:pt x="1986" y="38"/>
                    <a:pt x="1941" y="34"/>
                  </a:cubicBezTo>
                  <a:cubicBezTo>
                    <a:pt x="1873" y="27"/>
                    <a:pt x="1802" y="25"/>
                    <a:pt x="1730" y="25"/>
                  </a:cubicBezTo>
                  <a:cubicBezTo>
                    <a:pt x="1504" y="25"/>
                    <a:pt x="1264" y="51"/>
                    <a:pt x="1043" y="51"/>
                  </a:cubicBezTo>
                  <a:cubicBezTo>
                    <a:pt x="721" y="51"/>
                    <a:pt x="399" y="0"/>
                    <a:pt x="78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88"/>
            <p:cNvSpPr/>
            <p:nvPr/>
          </p:nvSpPr>
          <p:spPr>
            <a:xfrm>
              <a:off x="1920575" y="260275"/>
              <a:ext cx="364225" cy="4750"/>
            </a:xfrm>
            <a:custGeom>
              <a:avLst/>
              <a:gdLst/>
              <a:ahLst/>
              <a:cxnLst/>
              <a:rect l="l" t="t" r="r" b="b"/>
              <a:pathLst>
                <a:path w="14569" h="190" extrusionOk="0">
                  <a:moveTo>
                    <a:pt x="3295" y="0"/>
                  </a:moveTo>
                  <a:cubicBezTo>
                    <a:pt x="2930" y="4"/>
                    <a:pt x="2569" y="37"/>
                    <a:pt x="2204" y="45"/>
                  </a:cubicBezTo>
                  <a:cubicBezTo>
                    <a:pt x="1839" y="50"/>
                    <a:pt x="1478" y="78"/>
                    <a:pt x="1113" y="82"/>
                  </a:cubicBezTo>
                  <a:cubicBezTo>
                    <a:pt x="1067" y="83"/>
                    <a:pt x="1021" y="84"/>
                    <a:pt x="976" y="84"/>
                  </a:cubicBezTo>
                  <a:cubicBezTo>
                    <a:pt x="683" y="84"/>
                    <a:pt x="386" y="66"/>
                    <a:pt x="91" y="66"/>
                  </a:cubicBezTo>
                  <a:cubicBezTo>
                    <a:pt x="66" y="66"/>
                    <a:pt x="42" y="66"/>
                    <a:pt x="17" y="66"/>
                  </a:cubicBezTo>
                  <a:cubicBezTo>
                    <a:pt x="1" y="66"/>
                    <a:pt x="5" y="86"/>
                    <a:pt x="17" y="86"/>
                  </a:cubicBezTo>
                  <a:cubicBezTo>
                    <a:pt x="177" y="85"/>
                    <a:pt x="337" y="85"/>
                    <a:pt x="497" y="85"/>
                  </a:cubicBezTo>
                  <a:cubicBezTo>
                    <a:pt x="818" y="85"/>
                    <a:pt x="1139" y="86"/>
                    <a:pt x="1461" y="86"/>
                  </a:cubicBezTo>
                  <a:cubicBezTo>
                    <a:pt x="1946" y="86"/>
                    <a:pt x="2426" y="58"/>
                    <a:pt x="2906" y="58"/>
                  </a:cubicBezTo>
                  <a:cubicBezTo>
                    <a:pt x="3390" y="58"/>
                    <a:pt x="3858" y="70"/>
                    <a:pt x="4334" y="74"/>
                  </a:cubicBezTo>
                  <a:cubicBezTo>
                    <a:pt x="4805" y="78"/>
                    <a:pt x="5281" y="99"/>
                    <a:pt x="5753" y="107"/>
                  </a:cubicBezTo>
                  <a:cubicBezTo>
                    <a:pt x="6229" y="115"/>
                    <a:pt x="6709" y="123"/>
                    <a:pt x="7189" y="132"/>
                  </a:cubicBezTo>
                  <a:cubicBezTo>
                    <a:pt x="7670" y="140"/>
                    <a:pt x="8146" y="164"/>
                    <a:pt x="8622" y="173"/>
                  </a:cubicBezTo>
                  <a:cubicBezTo>
                    <a:pt x="8693" y="173"/>
                    <a:pt x="8765" y="174"/>
                    <a:pt x="8837" y="174"/>
                  </a:cubicBezTo>
                  <a:cubicBezTo>
                    <a:pt x="9117" y="174"/>
                    <a:pt x="9399" y="170"/>
                    <a:pt x="9681" y="170"/>
                  </a:cubicBezTo>
                  <a:cubicBezTo>
                    <a:pt x="9807" y="170"/>
                    <a:pt x="9932" y="170"/>
                    <a:pt x="10058" y="173"/>
                  </a:cubicBezTo>
                  <a:cubicBezTo>
                    <a:pt x="10538" y="177"/>
                    <a:pt x="11014" y="189"/>
                    <a:pt x="11494" y="189"/>
                  </a:cubicBezTo>
                  <a:cubicBezTo>
                    <a:pt x="12007" y="189"/>
                    <a:pt x="12511" y="169"/>
                    <a:pt x="13020" y="164"/>
                  </a:cubicBezTo>
                  <a:cubicBezTo>
                    <a:pt x="13316" y="159"/>
                    <a:pt x="13617" y="150"/>
                    <a:pt x="13916" y="150"/>
                  </a:cubicBezTo>
                  <a:cubicBezTo>
                    <a:pt x="14103" y="150"/>
                    <a:pt x="14289" y="153"/>
                    <a:pt x="14473" y="164"/>
                  </a:cubicBezTo>
                  <a:cubicBezTo>
                    <a:pt x="14475" y="165"/>
                    <a:pt x="14477" y="165"/>
                    <a:pt x="14480" y="165"/>
                  </a:cubicBezTo>
                  <a:cubicBezTo>
                    <a:pt x="14537" y="165"/>
                    <a:pt x="14569" y="115"/>
                    <a:pt x="14510" y="111"/>
                  </a:cubicBezTo>
                  <a:cubicBezTo>
                    <a:pt x="14415" y="102"/>
                    <a:pt x="14317" y="98"/>
                    <a:pt x="14218" y="98"/>
                  </a:cubicBezTo>
                  <a:cubicBezTo>
                    <a:pt x="13929" y="98"/>
                    <a:pt x="13629" y="129"/>
                    <a:pt x="13344" y="132"/>
                  </a:cubicBezTo>
                  <a:cubicBezTo>
                    <a:pt x="12901" y="132"/>
                    <a:pt x="12458" y="132"/>
                    <a:pt x="12011" y="128"/>
                  </a:cubicBezTo>
                  <a:cubicBezTo>
                    <a:pt x="11771" y="125"/>
                    <a:pt x="11530" y="125"/>
                    <a:pt x="11288" y="125"/>
                  </a:cubicBezTo>
                  <a:cubicBezTo>
                    <a:pt x="11047" y="125"/>
                    <a:pt x="10804" y="125"/>
                    <a:pt x="10562" y="123"/>
                  </a:cubicBezTo>
                  <a:cubicBezTo>
                    <a:pt x="10082" y="119"/>
                    <a:pt x="9606" y="82"/>
                    <a:pt x="9126" y="66"/>
                  </a:cubicBezTo>
                  <a:cubicBezTo>
                    <a:pt x="8954" y="62"/>
                    <a:pt x="8781" y="60"/>
                    <a:pt x="8608" y="60"/>
                  </a:cubicBezTo>
                  <a:cubicBezTo>
                    <a:pt x="8369" y="60"/>
                    <a:pt x="8129" y="63"/>
                    <a:pt x="7891" y="63"/>
                  </a:cubicBezTo>
                  <a:cubicBezTo>
                    <a:pt x="7816" y="63"/>
                    <a:pt x="7741" y="62"/>
                    <a:pt x="7665" y="62"/>
                  </a:cubicBezTo>
                  <a:cubicBezTo>
                    <a:pt x="7181" y="54"/>
                    <a:pt x="6693" y="58"/>
                    <a:pt x="6209" y="50"/>
                  </a:cubicBezTo>
                  <a:cubicBezTo>
                    <a:pt x="5725" y="45"/>
                    <a:pt x="5240" y="0"/>
                    <a:pt x="4756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65" name="Google Shape;3065;p88"/>
          <p:cNvGrpSpPr/>
          <p:nvPr/>
        </p:nvGrpSpPr>
        <p:grpSpPr>
          <a:xfrm>
            <a:off x="5778516" y="2446915"/>
            <a:ext cx="697785" cy="674758"/>
            <a:chOff x="1523075" y="480050"/>
            <a:chExt cx="279550" cy="270325"/>
          </a:xfrm>
        </p:grpSpPr>
        <p:sp>
          <p:nvSpPr>
            <p:cNvPr id="3066" name="Google Shape;3066;p88"/>
            <p:cNvSpPr/>
            <p:nvPr/>
          </p:nvSpPr>
          <p:spPr>
            <a:xfrm>
              <a:off x="1523075" y="480050"/>
              <a:ext cx="279550" cy="270325"/>
            </a:xfrm>
            <a:custGeom>
              <a:avLst/>
              <a:gdLst/>
              <a:ahLst/>
              <a:cxnLst/>
              <a:rect l="l" t="t" r="r" b="b"/>
              <a:pathLst>
                <a:path w="11182" h="10813" extrusionOk="0">
                  <a:moveTo>
                    <a:pt x="5731" y="1"/>
                  </a:moveTo>
                  <a:cubicBezTo>
                    <a:pt x="3454" y="1"/>
                    <a:pt x="1380" y="1433"/>
                    <a:pt x="600" y="3630"/>
                  </a:cubicBezTo>
                  <a:cubicBezTo>
                    <a:pt x="0" y="5300"/>
                    <a:pt x="267" y="7159"/>
                    <a:pt x="1305" y="8595"/>
                  </a:cubicBezTo>
                  <a:cubicBezTo>
                    <a:pt x="2318" y="9991"/>
                    <a:pt x="3936" y="10813"/>
                    <a:pt x="5653" y="10813"/>
                  </a:cubicBezTo>
                  <a:cubicBezTo>
                    <a:pt x="5703" y="10813"/>
                    <a:pt x="5753" y="10812"/>
                    <a:pt x="5802" y="10811"/>
                  </a:cubicBezTo>
                  <a:cubicBezTo>
                    <a:pt x="8695" y="10741"/>
                    <a:pt x="11001" y="8365"/>
                    <a:pt x="10985" y="5468"/>
                  </a:cubicBezTo>
                  <a:lnTo>
                    <a:pt x="10985" y="5468"/>
                  </a:lnTo>
                  <a:cubicBezTo>
                    <a:pt x="10968" y="7598"/>
                    <a:pt x="9672" y="9510"/>
                    <a:pt x="7702" y="10310"/>
                  </a:cubicBezTo>
                  <a:cubicBezTo>
                    <a:pt x="7058" y="10573"/>
                    <a:pt x="6393" y="10697"/>
                    <a:pt x="5738" y="10697"/>
                  </a:cubicBezTo>
                  <a:cubicBezTo>
                    <a:pt x="3681" y="10697"/>
                    <a:pt x="1734" y="9470"/>
                    <a:pt x="915" y="7450"/>
                  </a:cubicBezTo>
                  <a:cubicBezTo>
                    <a:pt x="661" y="6818"/>
                    <a:pt x="530" y="6145"/>
                    <a:pt x="538" y="5468"/>
                  </a:cubicBezTo>
                  <a:cubicBezTo>
                    <a:pt x="538" y="5218"/>
                    <a:pt x="558" y="4972"/>
                    <a:pt x="591" y="4725"/>
                  </a:cubicBezTo>
                  <a:cubicBezTo>
                    <a:pt x="600" y="4664"/>
                    <a:pt x="612" y="4602"/>
                    <a:pt x="624" y="4541"/>
                  </a:cubicBezTo>
                  <a:cubicBezTo>
                    <a:pt x="632" y="4479"/>
                    <a:pt x="645" y="4418"/>
                    <a:pt x="657" y="4356"/>
                  </a:cubicBezTo>
                  <a:lnTo>
                    <a:pt x="702" y="4176"/>
                  </a:lnTo>
                  <a:lnTo>
                    <a:pt x="751" y="3995"/>
                  </a:lnTo>
                  <a:cubicBezTo>
                    <a:pt x="895" y="3519"/>
                    <a:pt x="1104" y="3064"/>
                    <a:pt x="1379" y="2649"/>
                  </a:cubicBezTo>
                  <a:cubicBezTo>
                    <a:pt x="1613" y="2292"/>
                    <a:pt x="1888" y="1964"/>
                    <a:pt x="2204" y="1673"/>
                  </a:cubicBezTo>
                  <a:cubicBezTo>
                    <a:pt x="2516" y="1385"/>
                    <a:pt x="2865" y="1135"/>
                    <a:pt x="3242" y="930"/>
                  </a:cubicBezTo>
                  <a:cubicBezTo>
                    <a:pt x="3998" y="523"/>
                    <a:pt x="4842" y="310"/>
                    <a:pt x="5702" y="310"/>
                  </a:cubicBezTo>
                  <a:cubicBezTo>
                    <a:pt x="5771" y="310"/>
                    <a:pt x="5840" y="312"/>
                    <a:pt x="5909" y="314"/>
                  </a:cubicBezTo>
                  <a:cubicBezTo>
                    <a:pt x="5967" y="314"/>
                    <a:pt x="6024" y="323"/>
                    <a:pt x="6081" y="327"/>
                  </a:cubicBezTo>
                  <a:cubicBezTo>
                    <a:pt x="6139" y="331"/>
                    <a:pt x="6196" y="335"/>
                    <a:pt x="6254" y="339"/>
                  </a:cubicBezTo>
                  <a:cubicBezTo>
                    <a:pt x="6369" y="356"/>
                    <a:pt x="6484" y="368"/>
                    <a:pt x="6594" y="392"/>
                  </a:cubicBezTo>
                  <a:cubicBezTo>
                    <a:pt x="6824" y="433"/>
                    <a:pt x="7050" y="487"/>
                    <a:pt x="7267" y="557"/>
                  </a:cubicBezTo>
                  <a:cubicBezTo>
                    <a:pt x="7378" y="593"/>
                    <a:pt x="7489" y="630"/>
                    <a:pt x="7596" y="676"/>
                  </a:cubicBezTo>
                  <a:cubicBezTo>
                    <a:pt x="7702" y="721"/>
                    <a:pt x="7805" y="766"/>
                    <a:pt x="7912" y="811"/>
                  </a:cubicBezTo>
                  <a:cubicBezTo>
                    <a:pt x="7965" y="836"/>
                    <a:pt x="8014" y="864"/>
                    <a:pt x="8067" y="889"/>
                  </a:cubicBezTo>
                  <a:cubicBezTo>
                    <a:pt x="8117" y="918"/>
                    <a:pt x="8170" y="942"/>
                    <a:pt x="8219" y="971"/>
                  </a:cubicBezTo>
                  <a:lnTo>
                    <a:pt x="8371" y="1057"/>
                  </a:lnTo>
                  <a:lnTo>
                    <a:pt x="8515" y="1152"/>
                  </a:lnTo>
                  <a:cubicBezTo>
                    <a:pt x="8880" y="1377"/>
                    <a:pt x="9216" y="1648"/>
                    <a:pt x="9512" y="1956"/>
                  </a:cubicBezTo>
                  <a:cubicBezTo>
                    <a:pt x="10119" y="2579"/>
                    <a:pt x="10558" y="3343"/>
                    <a:pt x="10792" y="4180"/>
                  </a:cubicBezTo>
                  <a:cubicBezTo>
                    <a:pt x="10907" y="4602"/>
                    <a:pt x="10973" y="5033"/>
                    <a:pt x="10985" y="5468"/>
                  </a:cubicBezTo>
                  <a:cubicBezTo>
                    <a:pt x="11051" y="5320"/>
                    <a:pt x="11124" y="5169"/>
                    <a:pt x="11182" y="5013"/>
                  </a:cubicBezTo>
                  <a:cubicBezTo>
                    <a:pt x="10973" y="2448"/>
                    <a:pt x="8999" y="380"/>
                    <a:pt x="6447" y="48"/>
                  </a:cubicBezTo>
                  <a:cubicBezTo>
                    <a:pt x="6207" y="16"/>
                    <a:pt x="5968" y="1"/>
                    <a:pt x="5731" y="1"/>
                  </a:cubicBezTo>
                  <a:close/>
                </a:path>
              </a:pathLst>
            </a:custGeom>
            <a:solidFill>
              <a:srgbClr val="5D3D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88"/>
            <p:cNvSpPr/>
            <p:nvPr/>
          </p:nvSpPr>
          <p:spPr>
            <a:xfrm>
              <a:off x="1641450" y="573050"/>
              <a:ext cx="79525" cy="96650"/>
            </a:xfrm>
            <a:custGeom>
              <a:avLst/>
              <a:gdLst/>
              <a:ahLst/>
              <a:cxnLst/>
              <a:rect l="l" t="t" r="r" b="b"/>
              <a:pathLst>
                <a:path w="3181" h="3866" extrusionOk="0">
                  <a:moveTo>
                    <a:pt x="95" y="0"/>
                  </a:moveTo>
                  <a:cubicBezTo>
                    <a:pt x="83" y="599"/>
                    <a:pt x="66" y="1202"/>
                    <a:pt x="50" y="1814"/>
                  </a:cubicBezTo>
                  <a:cubicBezTo>
                    <a:pt x="33" y="2425"/>
                    <a:pt x="17" y="3049"/>
                    <a:pt x="5" y="3669"/>
                  </a:cubicBezTo>
                  <a:lnTo>
                    <a:pt x="1" y="3865"/>
                  </a:lnTo>
                  <a:lnTo>
                    <a:pt x="169" y="3759"/>
                  </a:lnTo>
                  <a:lnTo>
                    <a:pt x="1470" y="2942"/>
                  </a:lnTo>
                  <a:lnTo>
                    <a:pt x="2270" y="2421"/>
                  </a:lnTo>
                  <a:lnTo>
                    <a:pt x="2955" y="1974"/>
                  </a:lnTo>
                  <a:lnTo>
                    <a:pt x="3004" y="1941"/>
                  </a:lnTo>
                  <a:lnTo>
                    <a:pt x="3181" y="1822"/>
                  </a:lnTo>
                  <a:lnTo>
                    <a:pt x="3004" y="1711"/>
                  </a:lnTo>
                  <a:cubicBezTo>
                    <a:pt x="2508" y="1391"/>
                    <a:pt x="1999" y="1079"/>
                    <a:pt x="1494" y="772"/>
                  </a:cubicBezTo>
                  <a:cubicBezTo>
                    <a:pt x="1006" y="513"/>
                    <a:pt x="542" y="259"/>
                    <a:pt x="95" y="0"/>
                  </a:cubicBezTo>
                  <a:lnTo>
                    <a:pt x="95" y="0"/>
                  </a:lnTo>
                  <a:cubicBezTo>
                    <a:pt x="161" y="74"/>
                    <a:pt x="226" y="148"/>
                    <a:pt x="288" y="226"/>
                  </a:cubicBezTo>
                  <a:cubicBezTo>
                    <a:pt x="715" y="513"/>
                    <a:pt x="1141" y="796"/>
                    <a:pt x="1572" y="1075"/>
                  </a:cubicBezTo>
                  <a:cubicBezTo>
                    <a:pt x="1967" y="1327"/>
                    <a:pt x="2369" y="1576"/>
                    <a:pt x="2775" y="1827"/>
                  </a:cubicBezTo>
                  <a:lnTo>
                    <a:pt x="2775" y="1827"/>
                  </a:lnTo>
                  <a:lnTo>
                    <a:pt x="135" y="3621"/>
                  </a:lnTo>
                  <a:lnTo>
                    <a:pt x="107" y="1847"/>
                  </a:lnTo>
                  <a:cubicBezTo>
                    <a:pt x="99" y="1235"/>
                    <a:pt x="95" y="616"/>
                    <a:pt x="95" y="0"/>
                  </a:cubicBezTo>
                  <a:close/>
                </a:path>
              </a:pathLst>
            </a:custGeom>
            <a:solidFill>
              <a:srgbClr val="5D3D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89"/>
          <p:cNvSpPr/>
          <p:nvPr/>
        </p:nvSpPr>
        <p:spPr>
          <a:xfrm>
            <a:off x="661125" y="495350"/>
            <a:ext cx="3783426" cy="1294626"/>
          </a:xfrm>
          <a:custGeom>
            <a:avLst/>
            <a:gdLst/>
            <a:ahLst/>
            <a:cxnLst/>
            <a:rect l="l" t="t" r="r" b="b"/>
            <a:pathLst>
              <a:path w="3797" h="3796" extrusionOk="0">
                <a:moveTo>
                  <a:pt x="1" y="0"/>
                </a:moveTo>
                <a:lnTo>
                  <a:pt x="1" y="3796"/>
                </a:lnTo>
                <a:lnTo>
                  <a:pt x="3796" y="3796"/>
                </a:lnTo>
                <a:lnTo>
                  <a:pt x="37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3" name="Google Shape;3073;p89"/>
          <p:cNvSpPr txBox="1"/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IS WORTH A THOUSAND WORDS</a:t>
            </a:r>
            <a:endParaRPr lang="en-GB"/>
          </a:p>
        </p:txBody>
      </p:sp>
      <p:sp>
        <p:nvSpPr>
          <p:cNvPr id="3074" name="Google Shape;3074;p89"/>
          <p:cNvSpPr/>
          <p:nvPr/>
        </p:nvSpPr>
        <p:spPr>
          <a:xfrm>
            <a:off x="661125" y="495350"/>
            <a:ext cx="3824105" cy="1343634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90"/>
          <p:cNvSpPr/>
          <p:nvPr/>
        </p:nvSpPr>
        <p:spPr>
          <a:xfrm>
            <a:off x="4519722" y="1052679"/>
            <a:ext cx="3824105" cy="1709792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80" name="Google Shape;3080;p90"/>
          <p:cNvPicPr preferRelativeResize="0"/>
          <p:nvPr/>
        </p:nvPicPr>
        <p:blipFill rotWithShape="1">
          <a:blip r:embed="rId1"/>
          <a:srcRect r="56998"/>
          <a:stretch>
            <a:fillRect/>
          </a:stretch>
        </p:blipFill>
        <p:spPr>
          <a:xfrm>
            <a:off x="0" y="0"/>
            <a:ext cx="393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1" name="Google Shape;3081;p90"/>
          <p:cNvSpPr txBox="1"/>
          <p:nvPr>
            <p:ph type="title" idx="2"/>
          </p:nvPr>
        </p:nvSpPr>
        <p:spPr>
          <a:xfrm>
            <a:off x="4502475" y="1127775"/>
            <a:ext cx="38586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ALWAYS REINFORCES THE CONCEPT</a:t>
            </a:r>
            <a:endParaRPr lang="en-GB"/>
          </a:p>
        </p:txBody>
      </p:sp>
      <p:sp>
        <p:nvSpPr>
          <p:cNvPr id="3082" name="Google Shape;3082;p90"/>
          <p:cNvSpPr txBox="1"/>
          <p:nvPr>
            <p:ph type="ctrTitle"/>
          </p:nvPr>
        </p:nvSpPr>
        <p:spPr>
          <a:xfrm>
            <a:off x="4432875" y="3109825"/>
            <a:ext cx="3997800" cy="9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reveal large amounts of data, so remember: use an image instead of a long text. Your audience will appreciate it</a:t>
            </a:r>
            <a:endParaRPr lang="en-GB"/>
          </a:p>
        </p:txBody>
      </p:sp>
      <p:sp>
        <p:nvSpPr>
          <p:cNvPr id="3083" name="Google Shape;3083;p90"/>
          <p:cNvSpPr/>
          <p:nvPr/>
        </p:nvSpPr>
        <p:spPr>
          <a:xfrm>
            <a:off x="4009150" y="-66583"/>
            <a:ext cx="68650" cy="5276675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91"/>
          <p:cNvSpPr/>
          <p:nvPr/>
        </p:nvSpPr>
        <p:spPr>
          <a:xfrm>
            <a:off x="4659035" y="8100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9" name="Google Shape;3089;p91"/>
          <p:cNvSpPr txBox="1"/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TOPIC</a:t>
            </a:r>
            <a:endParaRPr lang="en-GB"/>
          </a:p>
        </p:txBody>
      </p:sp>
      <p:sp>
        <p:nvSpPr>
          <p:cNvPr id="3090" name="Google Shape;3090;p91"/>
          <p:cNvSpPr txBox="1"/>
          <p:nvPr>
            <p:ph type="subTitle" idx="1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sp>
        <p:nvSpPr>
          <p:cNvPr id="3091" name="Google Shape;3091;p91"/>
          <p:cNvSpPr txBox="1"/>
          <p:nvPr>
            <p:ph type="title" idx="2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pic>
        <p:nvPicPr>
          <p:cNvPr id="3092" name="Google Shape;3092;p9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58350" y="810025"/>
            <a:ext cx="3274427" cy="342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92"/>
          <p:cNvSpPr txBox="1"/>
          <p:nvPr>
            <p:ph type="ctrTitle" idx="2"/>
          </p:nvPr>
        </p:nvSpPr>
        <p:spPr>
          <a:xfrm>
            <a:off x="1935550" y="359450"/>
            <a:ext cx="52731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 lang="en-GB"/>
          </a:p>
        </p:txBody>
      </p:sp>
      <p:sp>
        <p:nvSpPr>
          <p:cNvPr id="3098" name="Google Shape;3098;p92"/>
          <p:cNvSpPr/>
          <p:nvPr/>
        </p:nvSpPr>
        <p:spPr>
          <a:xfrm>
            <a:off x="931550" y="1503175"/>
            <a:ext cx="2983791" cy="2747305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9" name="Google Shape;3099;p92"/>
          <p:cNvSpPr/>
          <p:nvPr/>
        </p:nvSpPr>
        <p:spPr>
          <a:xfrm>
            <a:off x="4234775" y="1503175"/>
            <a:ext cx="3977681" cy="1325237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0" name="Google Shape;3100;p92"/>
          <p:cNvSpPr/>
          <p:nvPr/>
        </p:nvSpPr>
        <p:spPr>
          <a:xfrm>
            <a:off x="4234775" y="2925263"/>
            <a:ext cx="3977681" cy="1325237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1" name="Google Shape;3101;p92"/>
          <p:cNvSpPr txBox="1"/>
          <p:nvPr>
            <p:ph type="ctrTitle"/>
          </p:nvPr>
        </p:nvSpPr>
        <p:spPr>
          <a:xfrm>
            <a:off x="1024096" y="1555625"/>
            <a:ext cx="27987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PAPYRUS DISCOVERY</a:t>
            </a:r>
            <a:endParaRPr lang="en-GB"/>
          </a:p>
        </p:txBody>
      </p:sp>
      <p:sp>
        <p:nvSpPr>
          <p:cNvPr id="3102" name="Google Shape;3102;p92"/>
          <p:cNvSpPr txBox="1"/>
          <p:nvPr>
            <p:ph type="subTitle" idx="1"/>
          </p:nvPr>
        </p:nvSpPr>
        <p:spPr>
          <a:xfrm>
            <a:off x="1010596" y="1988825"/>
            <a:ext cx="2825700" cy="22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 is the third planet from the Sun and the only one that harbors life in the Solar System. This is where we all live on</a:t>
            </a:r>
            <a:endParaRPr lang="en-GB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/>
              <a:t>Mercury is very small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/>
              <a:t>Venus is a hot planet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/>
              <a:t>Jupiter is a gas giant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/>
              <a:t>Saturn is a gas giant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</a:pPr>
            <a:r>
              <a:rPr lang="en-GB"/>
              <a:t>Earth is the planet with life</a:t>
            </a:r>
            <a:endParaRPr lang="en-GB"/>
          </a:p>
        </p:txBody>
      </p:sp>
      <p:sp>
        <p:nvSpPr>
          <p:cNvPr id="3103" name="Google Shape;3103;p92"/>
          <p:cNvSpPr txBox="1"/>
          <p:nvPr>
            <p:ph type="ctrTitle" idx="3"/>
          </p:nvPr>
        </p:nvSpPr>
        <p:spPr>
          <a:xfrm>
            <a:off x="4294316" y="3032100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TRADITIONAL TECHNIQUE</a:t>
            </a:r>
            <a:endParaRPr lang="en-GB"/>
          </a:p>
        </p:txBody>
      </p:sp>
      <p:sp>
        <p:nvSpPr>
          <p:cNvPr id="3104" name="Google Shape;3104;p92"/>
          <p:cNvSpPr txBox="1"/>
          <p:nvPr>
            <p:ph type="subTitle" idx="4"/>
          </p:nvPr>
        </p:nvSpPr>
        <p:spPr>
          <a:xfrm>
            <a:off x="4294316" y="3437760"/>
            <a:ext cx="3858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 </a:t>
            </a:r>
            <a:r>
              <a:rPr lang="en-GB"/>
              <a:t>is composed mostly of hydrogen and helium. It was named after the Roman god of wealth and agriculture</a:t>
            </a:r>
            <a:endParaRPr lang="en-GB"/>
          </a:p>
        </p:txBody>
      </p:sp>
      <p:sp>
        <p:nvSpPr>
          <p:cNvPr id="3105" name="Google Shape;3105;p92"/>
          <p:cNvSpPr txBox="1"/>
          <p:nvPr>
            <p:ph type="ctrTitle" idx="5"/>
          </p:nvPr>
        </p:nvSpPr>
        <p:spPr>
          <a:xfrm>
            <a:off x="4294316" y="1610025"/>
            <a:ext cx="385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ITS USE</a:t>
            </a:r>
            <a:endParaRPr lang="en-GB"/>
          </a:p>
        </p:txBody>
      </p:sp>
      <p:sp>
        <p:nvSpPr>
          <p:cNvPr id="3106" name="Google Shape;3106;p92"/>
          <p:cNvSpPr txBox="1"/>
          <p:nvPr>
            <p:ph type="subTitle" idx="6"/>
          </p:nvPr>
        </p:nvSpPr>
        <p:spPr>
          <a:xfrm>
            <a:off x="4294316" y="2015650"/>
            <a:ext cx="38586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 is the farthest planet from the Sun. It's also the fourth-largest planet by diameter in the Solar System 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93"/>
          <p:cNvSpPr txBox="1"/>
          <p:nvPr>
            <p:ph type="ctrTitle" idx="6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DID YOU KNOW THIS?</a:t>
            </a:r>
            <a:endParaRPr lang="en-GB"/>
          </a:p>
        </p:txBody>
      </p:sp>
      <p:sp>
        <p:nvSpPr>
          <p:cNvPr id="3112" name="Google Shape;3112;p93"/>
          <p:cNvSpPr txBox="1"/>
          <p:nvPr>
            <p:ph type="ctrTitle" idx="4"/>
          </p:nvPr>
        </p:nvSpPr>
        <p:spPr>
          <a:xfrm>
            <a:off x="857374" y="2223250"/>
            <a:ext cx="265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3113" name="Google Shape;3113;p93"/>
          <p:cNvSpPr txBox="1"/>
          <p:nvPr>
            <p:ph type="subTitle" idx="5"/>
          </p:nvPr>
        </p:nvSpPr>
        <p:spPr>
          <a:xfrm>
            <a:off x="1394074" y="2676202"/>
            <a:ext cx="1585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Yes, this is the ringed planet. It’s a gas giant, composed of hydrogen and helium</a:t>
            </a:r>
            <a:endParaRPr lang="en-GB"/>
          </a:p>
        </p:txBody>
      </p:sp>
      <p:sp>
        <p:nvSpPr>
          <p:cNvPr id="3114" name="Google Shape;3114;p93"/>
          <p:cNvSpPr txBox="1"/>
          <p:nvPr>
            <p:ph type="ctrTitle"/>
          </p:nvPr>
        </p:nvSpPr>
        <p:spPr>
          <a:xfrm>
            <a:off x="5684694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3115" name="Google Shape;3115;p93"/>
          <p:cNvSpPr txBox="1"/>
          <p:nvPr>
            <p:ph type="subTitle" idx="1"/>
          </p:nvPr>
        </p:nvSpPr>
        <p:spPr>
          <a:xfrm>
            <a:off x="6112944" y="2676206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 </a:t>
            </a:r>
            <a:r>
              <a:rPr lang="en-GB"/>
              <a:t>has a beautiful name and is the second planet from the Sun. It’s quite hot, even hotter than Mercury</a:t>
            </a:r>
            <a:endParaRPr lang="en-GB"/>
          </a:p>
        </p:txBody>
      </p:sp>
      <p:sp>
        <p:nvSpPr>
          <p:cNvPr id="3116" name="Google Shape;3116;p93"/>
          <p:cNvSpPr txBox="1"/>
          <p:nvPr>
            <p:ph type="ctrTitle" idx="2"/>
          </p:nvPr>
        </p:nvSpPr>
        <p:spPr>
          <a:xfrm>
            <a:off x="3252307" y="222324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3117" name="Google Shape;3117;p93"/>
          <p:cNvSpPr txBox="1"/>
          <p:nvPr>
            <p:ph type="subTitle" idx="3"/>
          </p:nvPr>
        </p:nvSpPr>
        <p:spPr>
          <a:xfrm>
            <a:off x="3680557" y="2676202"/>
            <a:ext cx="17703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Neptune is the farthest planet from the Sun and the fourth-largest by diameter </a:t>
            </a:r>
            <a:r>
              <a:rPr lang="en-GB"/>
              <a:t>in the Sol</a:t>
            </a:r>
            <a:r>
              <a:rPr lang="en-GB"/>
              <a:t>ar System</a:t>
            </a:r>
            <a:endParaRPr lang="en-GB"/>
          </a:p>
        </p:txBody>
      </p:sp>
      <p:sp>
        <p:nvSpPr>
          <p:cNvPr id="3118" name="Google Shape;3118;p93"/>
          <p:cNvSpPr txBox="1"/>
          <p:nvPr>
            <p:ph type="ctrTitle" idx="4"/>
          </p:nvPr>
        </p:nvSpPr>
        <p:spPr>
          <a:xfrm>
            <a:off x="1495174" y="1432600"/>
            <a:ext cx="13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01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19" name="Google Shape;3119;p93"/>
          <p:cNvSpPr txBox="1"/>
          <p:nvPr>
            <p:ph type="ctrTitle" idx="4"/>
          </p:nvPr>
        </p:nvSpPr>
        <p:spPr>
          <a:xfrm>
            <a:off x="3874207" y="1432600"/>
            <a:ext cx="13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02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20" name="Google Shape;3120;p93"/>
          <p:cNvSpPr txBox="1"/>
          <p:nvPr>
            <p:ph type="ctrTitle" idx="4"/>
          </p:nvPr>
        </p:nvSpPr>
        <p:spPr>
          <a:xfrm>
            <a:off x="6306594" y="1432600"/>
            <a:ext cx="13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03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21" name="Google Shape;3121;p93"/>
          <p:cNvSpPr/>
          <p:nvPr/>
        </p:nvSpPr>
        <p:spPr>
          <a:xfrm>
            <a:off x="1242844" y="2189300"/>
            <a:ext cx="1887662" cy="2160287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2" name="Google Shape;3122;p93"/>
          <p:cNvSpPr/>
          <p:nvPr/>
        </p:nvSpPr>
        <p:spPr>
          <a:xfrm>
            <a:off x="3621876" y="2189300"/>
            <a:ext cx="1887662" cy="2160287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3" name="Google Shape;3123;p93"/>
          <p:cNvSpPr/>
          <p:nvPr/>
        </p:nvSpPr>
        <p:spPr>
          <a:xfrm>
            <a:off x="6054264" y="2189300"/>
            <a:ext cx="1887662" cy="2160287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4" name="Google Shape;3124;p93"/>
          <p:cNvSpPr/>
          <p:nvPr/>
        </p:nvSpPr>
        <p:spPr>
          <a:xfrm rot="-5400000">
            <a:off x="2048074" y="204659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5" name="Google Shape;3125;p93"/>
          <p:cNvSpPr/>
          <p:nvPr/>
        </p:nvSpPr>
        <p:spPr>
          <a:xfrm rot="-5400000">
            <a:off x="4427107" y="204659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6" name="Google Shape;3126;p93"/>
          <p:cNvSpPr/>
          <p:nvPr/>
        </p:nvSpPr>
        <p:spPr>
          <a:xfrm rot="-5400000">
            <a:off x="6859494" y="2046597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p58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502" name="Google Shape;502;p58"/>
          <p:cNvSpPr txBox="1"/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503" name="Google Shape;503;p58"/>
          <p:cNvSpPr txBox="1"/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94"/>
          <p:cNvSpPr txBox="1"/>
          <p:nvPr>
            <p:ph type="ctrTitle" idx="2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EGYPTIANS</a:t>
            </a:r>
            <a:endParaRPr lang="en-GB"/>
          </a:p>
        </p:txBody>
      </p:sp>
      <p:sp>
        <p:nvSpPr>
          <p:cNvPr id="3132" name="Google Shape;3132;p94"/>
          <p:cNvSpPr txBox="1"/>
          <p:nvPr>
            <p:ph type="ctrTitle"/>
          </p:nvPr>
        </p:nvSpPr>
        <p:spPr>
          <a:xfrm>
            <a:off x="2264900" y="1433875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3133" name="Google Shape;3133;p94"/>
          <p:cNvSpPr txBox="1"/>
          <p:nvPr>
            <p:ph type="subTitle" idx="1"/>
          </p:nvPr>
        </p:nvSpPr>
        <p:spPr>
          <a:xfrm>
            <a:off x="2264900" y="1839511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actually a cold place</a:t>
            </a:r>
            <a:endParaRPr lang="en-GB"/>
          </a:p>
        </p:txBody>
      </p:sp>
      <p:sp>
        <p:nvSpPr>
          <p:cNvPr id="3134" name="Google Shape;3134;p94"/>
          <p:cNvSpPr txBox="1"/>
          <p:nvPr>
            <p:ph type="ctrTitle" idx="3"/>
          </p:nvPr>
        </p:nvSpPr>
        <p:spPr>
          <a:xfrm>
            <a:off x="2264900" y="2493622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</a:t>
            </a:r>
            <a:endParaRPr lang="en-GB"/>
          </a:p>
        </p:txBody>
      </p:sp>
      <p:sp>
        <p:nvSpPr>
          <p:cNvPr id="3135" name="Google Shape;3135;p94"/>
          <p:cNvSpPr txBox="1"/>
          <p:nvPr>
            <p:ph type="subTitle" idx="4"/>
          </p:nvPr>
        </p:nvSpPr>
        <p:spPr>
          <a:xfrm>
            <a:off x="2264900" y="2899243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 is the beautiful planet where we all live on</a:t>
            </a:r>
            <a:endParaRPr lang="en-GB"/>
          </a:p>
        </p:txBody>
      </p:sp>
      <p:sp>
        <p:nvSpPr>
          <p:cNvPr id="3136" name="Google Shape;3136;p94"/>
          <p:cNvSpPr txBox="1"/>
          <p:nvPr>
            <p:ph type="ctrTitle" idx="5"/>
          </p:nvPr>
        </p:nvSpPr>
        <p:spPr>
          <a:xfrm>
            <a:off x="2264900" y="3553370"/>
            <a:ext cx="2485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3137" name="Google Shape;3137;p94"/>
          <p:cNvSpPr txBox="1"/>
          <p:nvPr>
            <p:ph type="subTitle" idx="6"/>
          </p:nvPr>
        </p:nvSpPr>
        <p:spPr>
          <a:xfrm>
            <a:off x="2264900" y="3958975"/>
            <a:ext cx="24852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extremely hot, even more than Mercury</a:t>
            </a:r>
            <a:endParaRPr lang="en-GB"/>
          </a:p>
        </p:txBody>
      </p:sp>
      <p:sp>
        <p:nvSpPr>
          <p:cNvPr id="3138" name="Google Shape;3138;p94"/>
          <p:cNvSpPr/>
          <p:nvPr/>
        </p:nvSpPr>
        <p:spPr>
          <a:xfrm>
            <a:off x="1300206" y="152332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9" name="Google Shape;3139;p94"/>
          <p:cNvSpPr/>
          <p:nvPr/>
        </p:nvSpPr>
        <p:spPr>
          <a:xfrm>
            <a:off x="1300206" y="258602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0" name="Google Shape;3140;p94"/>
          <p:cNvSpPr/>
          <p:nvPr/>
        </p:nvSpPr>
        <p:spPr>
          <a:xfrm>
            <a:off x="1300206" y="3648727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1" name="Google Shape;3141;p94"/>
          <p:cNvSpPr/>
          <p:nvPr/>
        </p:nvSpPr>
        <p:spPr>
          <a:xfrm>
            <a:off x="1996424" y="1823785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2" name="Google Shape;3142;p94"/>
          <p:cNvSpPr/>
          <p:nvPr/>
        </p:nvSpPr>
        <p:spPr>
          <a:xfrm>
            <a:off x="1996424" y="2883535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3" name="Google Shape;3143;p94"/>
          <p:cNvSpPr/>
          <p:nvPr/>
        </p:nvSpPr>
        <p:spPr>
          <a:xfrm>
            <a:off x="1987699" y="3943285"/>
            <a:ext cx="277200" cy="36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44" name="Google Shape;3144;p94"/>
          <p:cNvPicPr preferRelativeResize="0"/>
          <p:nvPr/>
        </p:nvPicPr>
        <p:blipFill rotWithShape="1">
          <a:blip r:embed="rId1"/>
          <a:srcRect l="1379" r="47714"/>
          <a:stretch>
            <a:fillRect/>
          </a:stretch>
        </p:blipFill>
        <p:spPr>
          <a:xfrm>
            <a:off x="5132026" y="1523328"/>
            <a:ext cx="2711986" cy="2996636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94"/>
          <p:cNvSpPr/>
          <p:nvPr/>
        </p:nvSpPr>
        <p:spPr>
          <a:xfrm>
            <a:off x="5132026" y="1523328"/>
            <a:ext cx="2711977" cy="3045565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46" name="Google Shape;3146;p94"/>
          <p:cNvGrpSpPr/>
          <p:nvPr/>
        </p:nvGrpSpPr>
        <p:grpSpPr>
          <a:xfrm>
            <a:off x="1443500" y="3730625"/>
            <a:ext cx="409625" cy="467125"/>
            <a:chOff x="4748075" y="4054900"/>
            <a:chExt cx="409625" cy="467125"/>
          </a:xfrm>
        </p:grpSpPr>
        <p:sp>
          <p:nvSpPr>
            <p:cNvPr id="3147" name="Google Shape;3147;p94"/>
            <p:cNvSpPr/>
            <p:nvPr/>
          </p:nvSpPr>
          <p:spPr>
            <a:xfrm>
              <a:off x="4748075" y="4211900"/>
              <a:ext cx="353125" cy="310125"/>
            </a:xfrm>
            <a:custGeom>
              <a:avLst/>
              <a:gdLst/>
              <a:ahLst/>
              <a:cxnLst/>
              <a:rect l="l" t="t" r="r" b="b"/>
              <a:pathLst>
                <a:path w="14125" h="12405" extrusionOk="0">
                  <a:moveTo>
                    <a:pt x="2534" y="1"/>
                  </a:moveTo>
                  <a:cubicBezTo>
                    <a:pt x="2387" y="1"/>
                    <a:pt x="2262" y="120"/>
                    <a:pt x="2262" y="275"/>
                  </a:cubicBezTo>
                  <a:lnTo>
                    <a:pt x="2262" y="4213"/>
                  </a:lnTo>
                  <a:cubicBezTo>
                    <a:pt x="2262" y="4362"/>
                    <a:pt x="2384" y="4486"/>
                    <a:pt x="2536" y="4486"/>
                  </a:cubicBezTo>
                  <a:lnTo>
                    <a:pt x="3010" y="4486"/>
                  </a:lnTo>
                  <a:lnTo>
                    <a:pt x="2342" y="5152"/>
                  </a:lnTo>
                  <a:cubicBezTo>
                    <a:pt x="2292" y="5202"/>
                    <a:pt x="2264" y="5272"/>
                    <a:pt x="2264" y="5346"/>
                  </a:cubicBezTo>
                  <a:lnTo>
                    <a:pt x="2264" y="9595"/>
                  </a:lnTo>
                  <a:lnTo>
                    <a:pt x="274" y="9595"/>
                  </a:lnTo>
                  <a:cubicBezTo>
                    <a:pt x="125" y="9595"/>
                    <a:pt x="0" y="9718"/>
                    <a:pt x="0" y="9869"/>
                  </a:cubicBezTo>
                  <a:lnTo>
                    <a:pt x="0" y="10998"/>
                  </a:lnTo>
                  <a:cubicBezTo>
                    <a:pt x="0" y="11775"/>
                    <a:pt x="632" y="12405"/>
                    <a:pt x="1409" y="12405"/>
                  </a:cubicBezTo>
                  <a:lnTo>
                    <a:pt x="13377" y="12405"/>
                  </a:lnTo>
                  <a:cubicBezTo>
                    <a:pt x="13790" y="12405"/>
                    <a:pt x="14123" y="12070"/>
                    <a:pt x="14123" y="11659"/>
                  </a:cubicBezTo>
                  <a:lnTo>
                    <a:pt x="14123" y="7479"/>
                  </a:lnTo>
                  <a:cubicBezTo>
                    <a:pt x="14123" y="7399"/>
                    <a:pt x="14060" y="7334"/>
                    <a:pt x="13977" y="7334"/>
                  </a:cubicBezTo>
                  <a:lnTo>
                    <a:pt x="13377" y="7334"/>
                  </a:lnTo>
                  <a:lnTo>
                    <a:pt x="14043" y="6668"/>
                  </a:lnTo>
                  <a:cubicBezTo>
                    <a:pt x="14095" y="6615"/>
                    <a:pt x="14123" y="6548"/>
                    <a:pt x="14125" y="6474"/>
                  </a:cubicBezTo>
                  <a:lnTo>
                    <a:pt x="14125" y="4806"/>
                  </a:lnTo>
                  <a:cubicBezTo>
                    <a:pt x="14123" y="4655"/>
                    <a:pt x="14001" y="4533"/>
                    <a:pt x="13851" y="4533"/>
                  </a:cubicBezTo>
                  <a:lnTo>
                    <a:pt x="13849" y="4533"/>
                  </a:lnTo>
                  <a:cubicBezTo>
                    <a:pt x="13699" y="4533"/>
                    <a:pt x="13575" y="4655"/>
                    <a:pt x="13575" y="4806"/>
                  </a:cubicBezTo>
                  <a:lnTo>
                    <a:pt x="13575" y="6361"/>
                  </a:lnTo>
                  <a:lnTo>
                    <a:pt x="12522" y="7414"/>
                  </a:lnTo>
                  <a:cubicBezTo>
                    <a:pt x="12379" y="7654"/>
                    <a:pt x="12444" y="7810"/>
                    <a:pt x="12716" y="7881"/>
                  </a:cubicBezTo>
                  <a:lnTo>
                    <a:pt x="13575" y="7881"/>
                  </a:lnTo>
                  <a:lnTo>
                    <a:pt x="13575" y="10983"/>
                  </a:lnTo>
                  <a:cubicBezTo>
                    <a:pt x="13575" y="11468"/>
                    <a:pt x="13196" y="11864"/>
                    <a:pt x="12719" y="11864"/>
                  </a:cubicBezTo>
                  <a:cubicBezTo>
                    <a:pt x="12698" y="11864"/>
                    <a:pt x="12678" y="11863"/>
                    <a:pt x="12657" y="11861"/>
                  </a:cubicBezTo>
                  <a:cubicBezTo>
                    <a:pt x="12208" y="11828"/>
                    <a:pt x="11861" y="11453"/>
                    <a:pt x="11861" y="11002"/>
                  </a:cubicBezTo>
                  <a:lnTo>
                    <a:pt x="11861" y="9869"/>
                  </a:lnTo>
                  <a:cubicBezTo>
                    <a:pt x="11861" y="9718"/>
                    <a:pt x="11739" y="9595"/>
                    <a:pt x="11587" y="9595"/>
                  </a:cubicBezTo>
                  <a:lnTo>
                    <a:pt x="7670" y="9595"/>
                  </a:lnTo>
                  <a:cubicBezTo>
                    <a:pt x="7669" y="9595"/>
                    <a:pt x="7667" y="9595"/>
                    <a:pt x="7666" y="9595"/>
                  </a:cubicBezTo>
                  <a:cubicBezTo>
                    <a:pt x="7527" y="9595"/>
                    <a:pt x="7409" y="9698"/>
                    <a:pt x="7388" y="9835"/>
                  </a:cubicBezTo>
                  <a:cubicBezTo>
                    <a:pt x="7367" y="9998"/>
                    <a:pt x="7495" y="10143"/>
                    <a:pt x="7660" y="10143"/>
                  </a:cubicBezTo>
                  <a:lnTo>
                    <a:pt x="11313" y="10143"/>
                  </a:lnTo>
                  <a:lnTo>
                    <a:pt x="11313" y="11000"/>
                  </a:lnTo>
                  <a:cubicBezTo>
                    <a:pt x="11313" y="11312"/>
                    <a:pt x="11417" y="11613"/>
                    <a:pt x="11608" y="11857"/>
                  </a:cubicBezTo>
                  <a:lnTo>
                    <a:pt x="1371" y="11857"/>
                  </a:lnTo>
                  <a:cubicBezTo>
                    <a:pt x="895" y="11857"/>
                    <a:pt x="510" y="11472"/>
                    <a:pt x="510" y="10998"/>
                  </a:cubicBezTo>
                  <a:lnTo>
                    <a:pt x="510" y="10145"/>
                  </a:lnTo>
                  <a:lnTo>
                    <a:pt x="6520" y="10145"/>
                  </a:lnTo>
                  <a:cubicBezTo>
                    <a:pt x="6651" y="10145"/>
                    <a:pt x="6765" y="10057"/>
                    <a:pt x="6796" y="9930"/>
                  </a:cubicBezTo>
                  <a:cubicBezTo>
                    <a:pt x="6834" y="9759"/>
                    <a:pt x="6703" y="9597"/>
                    <a:pt x="6528" y="9597"/>
                  </a:cubicBezTo>
                  <a:cubicBezTo>
                    <a:pt x="6527" y="9597"/>
                    <a:pt x="6526" y="9597"/>
                    <a:pt x="6525" y="9597"/>
                  </a:cubicBezTo>
                  <a:lnTo>
                    <a:pt x="2810" y="9597"/>
                  </a:lnTo>
                  <a:lnTo>
                    <a:pt x="2810" y="5459"/>
                  </a:lnTo>
                  <a:lnTo>
                    <a:pt x="3863" y="4406"/>
                  </a:lnTo>
                  <a:cubicBezTo>
                    <a:pt x="4006" y="4164"/>
                    <a:pt x="3941" y="4008"/>
                    <a:pt x="3669" y="3939"/>
                  </a:cubicBezTo>
                  <a:lnTo>
                    <a:pt x="2810" y="3939"/>
                  </a:lnTo>
                  <a:lnTo>
                    <a:pt x="2810" y="285"/>
                  </a:lnTo>
                  <a:cubicBezTo>
                    <a:pt x="2812" y="144"/>
                    <a:pt x="2709" y="24"/>
                    <a:pt x="2570" y="3"/>
                  </a:cubicBezTo>
                  <a:cubicBezTo>
                    <a:pt x="2558" y="1"/>
                    <a:pt x="2546" y="1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94"/>
            <p:cNvSpPr/>
            <p:nvPr/>
          </p:nvSpPr>
          <p:spPr>
            <a:xfrm>
              <a:off x="4804625" y="4054900"/>
              <a:ext cx="353075" cy="253600"/>
            </a:xfrm>
            <a:custGeom>
              <a:avLst/>
              <a:gdLst/>
              <a:ahLst/>
              <a:cxnLst/>
              <a:rect l="l" t="t" r="r" b="b"/>
              <a:pathLst>
                <a:path w="14123" h="10144" extrusionOk="0">
                  <a:moveTo>
                    <a:pt x="12718" y="544"/>
                  </a:moveTo>
                  <a:cubicBezTo>
                    <a:pt x="12738" y="544"/>
                    <a:pt x="12758" y="545"/>
                    <a:pt x="12779" y="546"/>
                  </a:cubicBezTo>
                  <a:cubicBezTo>
                    <a:pt x="13230" y="578"/>
                    <a:pt x="13577" y="953"/>
                    <a:pt x="13577" y="1403"/>
                  </a:cubicBezTo>
                  <a:lnTo>
                    <a:pt x="13577" y="2263"/>
                  </a:lnTo>
                  <a:lnTo>
                    <a:pt x="11861" y="2263"/>
                  </a:lnTo>
                  <a:lnTo>
                    <a:pt x="11861" y="1424"/>
                  </a:lnTo>
                  <a:cubicBezTo>
                    <a:pt x="11861" y="940"/>
                    <a:pt x="12242" y="544"/>
                    <a:pt x="12718" y="544"/>
                  </a:cubicBezTo>
                  <a:close/>
                  <a:moveTo>
                    <a:pt x="274" y="1"/>
                  </a:moveTo>
                  <a:cubicBezTo>
                    <a:pt x="122" y="1"/>
                    <a:pt x="0" y="123"/>
                    <a:pt x="0" y="273"/>
                  </a:cubicBezTo>
                  <a:lnTo>
                    <a:pt x="0" y="5457"/>
                  </a:lnTo>
                  <a:cubicBezTo>
                    <a:pt x="0" y="5470"/>
                    <a:pt x="4" y="5483"/>
                    <a:pt x="15" y="5493"/>
                  </a:cubicBezTo>
                  <a:cubicBezTo>
                    <a:pt x="93" y="5583"/>
                    <a:pt x="178" y="5620"/>
                    <a:pt x="256" y="5620"/>
                  </a:cubicBezTo>
                  <a:cubicBezTo>
                    <a:pt x="397" y="5620"/>
                    <a:pt x="512" y="5497"/>
                    <a:pt x="512" y="5346"/>
                  </a:cubicBezTo>
                  <a:lnTo>
                    <a:pt x="512" y="1408"/>
                  </a:lnTo>
                  <a:cubicBezTo>
                    <a:pt x="512" y="934"/>
                    <a:pt x="897" y="548"/>
                    <a:pt x="1371" y="548"/>
                  </a:cubicBezTo>
                  <a:lnTo>
                    <a:pt x="11608" y="548"/>
                  </a:lnTo>
                  <a:cubicBezTo>
                    <a:pt x="11416" y="793"/>
                    <a:pt x="11313" y="1096"/>
                    <a:pt x="11313" y="1406"/>
                  </a:cubicBezTo>
                  <a:lnTo>
                    <a:pt x="11313" y="4687"/>
                  </a:lnTo>
                  <a:lnTo>
                    <a:pt x="10258" y="5737"/>
                  </a:lnTo>
                  <a:cubicBezTo>
                    <a:pt x="10115" y="5980"/>
                    <a:pt x="10180" y="6135"/>
                    <a:pt x="10452" y="6205"/>
                  </a:cubicBezTo>
                  <a:lnTo>
                    <a:pt x="11313" y="6205"/>
                  </a:lnTo>
                  <a:lnTo>
                    <a:pt x="11313" y="9859"/>
                  </a:lnTo>
                  <a:cubicBezTo>
                    <a:pt x="11311" y="10000"/>
                    <a:pt x="11414" y="10120"/>
                    <a:pt x="11553" y="10141"/>
                  </a:cubicBezTo>
                  <a:cubicBezTo>
                    <a:pt x="11565" y="10142"/>
                    <a:pt x="11577" y="10143"/>
                    <a:pt x="11589" y="10143"/>
                  </a:cubicBezTo>
                  <a:cubicBezTo>
                    <a:pt x="11738" y="10143"/>
                    <a:pt x="11861" y="10022"/>
                    <a:pt x="11861" y="9869"/>
                  </a:cubicBezTo>
                  <a:lnTo>
                    <a:pt x="11861" y="5931"/>
                  </a:lnTo>
                  <a:cubicBezTo>
                    <a:pt x="11861" y="5780"/>
                    <a:pt x="11739" y="5657"/>
                    <a:pt x="11587" y="5657"/>
                  </a:cubicBezTo>
                  <a:lnTo>
                    <a:pt x="11113" y="5657"/>
                  </a:lnTo>
                  <a:lnTo>
                    <a:pt x="11781" y="4992"/>
                  </a:lnTo>
                  <a:cubicBezTo>
                    <a:pt x="11831" y="4939"/>
                    <a:pt x="11861" y="4870"/>
                    <a:pt x="11861" y="4798"/>
                  </a:cubicBezTo>
                  <a:lnTo>
                    <a:pt x="11861" y="2810"/>
                  </a:lnTo>
                  <a:lnTo>
                    <a:pt x="13849" y="2810"/>
                  </a:lnTo>
                  <a:cubicBezTo>
                    <a:pt x="14000" y="2810"/>
                    <a:pt x="14122" y="2688"/>
                    <a:pt x="14122" y="2536"/>
                  </a:cubicBezTo>
                  <a:lnTo>
                    <a:pt x="14122" y="1406"/>
                  </a:lnTo>
                  <a:cubicBezTo>
                    <a:pt x="14122" y="633"/>
                    <a:pt x="13499" y="5"/>
                    <a:pt x="1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94"/>
            <p:cNvSpPr/>
            <p:nvPr/>
          </p:nvSpPr>
          <p:spPr>
            <a:xfrm>
              <a:off x="4873900" y="4140475"/>
              <a:ext cx="185125" cy="97850"/>
            </a:xfrm>
            <a:custGeom>
              <a:avLst/>
              <a:gdLst/>
              <a:ahLst/>
              <a:cxnLst/>
              <a:rect l="l" t="t" r="r" b="b"/>
              <a:pathLst>
                <a:path w="7405" h="3914" extrusionOk="0">
                  <a:moveTo>
                    <a:pt x="2415" y="547"/>
                  </a:moveTo>
                  <a:cubicBezTo>
                    <a:pt x="3041" y="547"/>
                    <a:pt x="3694" y="859"/>
                    <a:pt x="4320" y="1533"/>
                  </a:cubicBezTo>
                  <a:cubicBezTo>
                    <a:pt x="3844" y="2008"/>
                    <a:pt x="3229" y="2236"/>
                    <a:pt x="2613" y="2236"/>
                  </a:cubicBezTo>
                  <a:cubicBezTo>
                    <a:pt x="1913" y="2236"/>
                    <a:pt x="1212" y="1942"/>
                    <a:pt x="712" y="1384"/>
                  </a:cubicBezTo>
                  <a:cubicBezTo>
                    <a:pt x="1224" y="841"/>
                    <a:pt x="1807" y="547"/>
                    <a:pt x="2415" y="547"/>
                  </a:cubicBezTo>
                  <a:close/>
                  <a:moveTo>
                    <a:pt x="2605" y="1"/>
                  </a:moveTo>
                  <a:cubicBezTo>
                    <a:pt x="1708" y="1"/>
                    <a:pt x="809" y="399"/>
                    <a:pt x="135" y="1165"/>
                  </a:cubicBezTo>
                  <a:cubicBezTo>
                    <a:pt x="1" y="1310"/>
                    <a:pt x="5" y="1453"/>
                    <a:pt x="146" y="1594"/>
                  </a:cubicBezTo>
                  <a:cubicBezTo>
                    <a:pt x="436" y="1908"/>
                    <a:pt x="809" y="2243"/>
                    <a:pt x="1171" y="2437"/>
                  </a:cubicBezTo>
                  <a:lnTo>
                    <a:pt x="1171" y="3631"/>
                  </a:lnTo>
                  <a:cubicBezTo>
                    <a:pt x="1169" y="3770"/>
                    <a:pt x="1270" y="3892"/>
                    <a:pt x="1409" y="3911"/>
                  </a:cubicBezTo>
                  <a:cubicBezTo>
                    <a:pt x="1421" y="3912"/>
                    <a:pt x="1433" y="3913"/>
                    <a:pt x="1445" y="3913"/>
                  </a:cubicBezTo>
                  <a:cubicBezTo>
                    <a:pt x="1594" y="3913"/>
                    <a:pt x="1719" y="3793"/>
                    <a:pt x="1719" y="3639"/>
                  </a:cubicBezTo>
                  <a:lnTo>
                    <a:pt x="1719" y="2656"/>
                  </a:lnTo>
                  <a:cubicBezTo>
                    <a:pt x="1917" y="2715"/>
                    <a:pt x="2121" y="2752"/>
                    <a:pt x="2330" y="2769"/>
                  </a:cubicBezTo>
                  <a:cubicBezTo>
                    <a:pt x="2456" y="3433"/>
                    <a:pt x="3033" y="3911"/>
                    <a:pt x="3709" y="3913"/>
                  </a:cubicBezTo>
                  <a:lnTo>
                    <a:pt x="5969" y="3913"/>
                  </a:lnTo>
                  <a:cubicBezTo>
                    <a:pt x="5970" y="3913"/>
                    <a:pt x="5972" y="3913"/>
                    <a:pt x="5973" y="3913"/>
                  </a:cubicBezTo>
                  <a:cubicBezTo>
                    <a:pt x="6112" y="3913"/>
                    <a:pt x="6230" y="3810"/>
                    <a:pt x="6251" y="3673"/>
                  </a:cubicBezTo>
                  <a:cubicBezTo>
                    <a:pt x="6272" y="3508"/>
                    <a:pt x="6144" y="3365"/>
                    <a:pt x="5979" y="3365"/>
                  </a:cubicBezTo>
                  <a:lnTo>
                    <a:pt x="3722" y="3365"/>
                  </a:lnTo>
                  <a:cubicBezTo>
                    <a:pt x="3349" y="3365"/>
                    <a:pt x="3018" y="3123"/>
                    <a:pt x="2905" y="2765"/>
                  </a:cubicBezTo>
                  <a:cubicBezTo>
                    <a:pt x="3711" y="2683"/>
                    <a:pt x="4429" y="2241"/>
                    <a:pt x="4964" y="1649"/>
                  </a:cubicBezTo>
                  <a:lnTo>
                    <a:pt x="4966" y="1651"/>
                  </a:lnTo>
                  <a:lnTo>
                    <a:pt x="7102" y="1651"/>
                  </a:lnTo>
                  <a:cubicBezTo>
                    <a:pt x="7103" y="1651"/>
                    <a:pt x="7105" y="1651"/>
                    <a:pt x="7106" y="1651"/>
                  </a:cubicBezTo>
                  <a:cubicBezTo>
                    <a:pt x="7245" y="1651"/>
                    <a:pt x="7363" y="1549"/>
                    <a:pt x="7384" y="1411"/>
                  </a:cubicBezTo>
                  <a:cubicBezTo>
                    <a:pt x="7405" y="1248"/>
                    <a:pt x="7278" y="1103"/>
                    <a:pt x="7116" y="1103"/>
                  </a:cubicBezTo>
                  <a:cubicBezTo>
                    <a:pt x="7115" y="1103"/>
                    <a:pt x="7113" y="1104"/>
                    <a:pt x="7112" y="1104"/>
                  </a:cubicBezTo>
                  <a:lnTo>
                    <a:pt x="4958" y="1104"/>
                  </a:lnTo>
                  <a:cubicBezTo>
                    <a:pt x="4305" y="360"/>
                    <a:pt x="3456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94"/>
            <p:cNvSpPr/>
            <p:nvPr/>
          </p:nvSpPr>
          <p:spPr>
            <a:xfrm>
              <a:off x="4846050" y="4111975"/>
              <a:ext cx="213300" cy="41475"/>
            </a:xfrm>
            <a:custGeom>
              <a:avLst/>
              <a:gdLst/>
              <a:ahLst/>
              <a:cxnLst/>
              <a:rect l="l" t="t" r="r" b="b"/>
              <a:pathLst>
                <a:path w="8532" h="1659" extrusionOk="0">
                  <a:moveTo>
                    <a:pt x="3727" y="1"/>
                  </a:moveTo>
                  <a:cubicBezTo>
                    <a:pt x="3720" y="1"/>
                    <a:pt x="3714" y="1"/>
                    <a:pt x="3707" y="1"/>
                  </a:cubicBezTo>
                  <a:cubicBezTo>
                    <a:pt x="2445" y="7"/>
                    <a:pt x="1218" y="405"/>
                    <a:pt x="156" y="1155"/>
                  </a:cubicBezTo>
                  <a:cubicBezTo>
                    <a:pt x="47" y="1231"/>
                    <a:pt x="0" y="1391"/>
                    <a:pt x="62" y="1511"/>
                  </a:cubicBezTo>
                  <a:cubicBezTo>
                    <a:pt x="110" y="1605"/>
                    <a:pt x="206" y="1658"/>
                    <a:pt x="304" y="1658"/>
                  </a:cubicBezTo>
                  <a:cubicBezTo>
                    <a:pt x="358" y="1658"/>
                    <a:pt x="414" y="1642"/>
                    <a:pt x="462" y="1608"/>
                  </a:cubicBezTo>
                  <a:cubicBezTo>
                    <a:pt x="1463" y="899"/>
                    <a:pt x="2601" y="545"/>
                    <a:pt x="3730" y="545"/>
                  </a:cubicBezTo>
                  <a:cubicBezTo>
                    <a:pt x="4857" y="545"/>
                    <a:pt x="5976" y="898"/>
                    <a:pt x="6944" y="1603"/>
                  </a:cubicBezTo>
                  <a:cubicBezTo>
                    <a:pt x="6990" y="1639"/>
                    <a:pt x="7047" y="1656"/>
                    <a:pt x="7106" y="1656"/>
                  </a:cubicBezTo>
                  <a:lnTo>
                    <a:pt x="8230" y="1656"/>
                  </a:lnTo>
                  <a:cubicBezTo>
                    <a:pt x="8232" y="1656"/>
                    <a:pt x="8233" y="1656"/>
                    <a:pt x="8235" y="1656"/>
                  </a:cubicBezTo>
                  <a:cubicBezTo>
                    <a:pt x="8372" y="1656"/>
                    <a:pt x="8492" y="1556"/>
                    <a:pt x="8511" y="1418"/>
                  </a:cubicBezTo>
                  <a:cubicBezTo>
                    <a:pt x="8532" y="1254"/>
                    <a:pt x="8403" y="1111"/>
                    <a:pt x="8239" y="1111"/>
                  </a:cubicBezTo>
                  <a:lnTo>
                    <a:pt x="7194" y="1111"/>
                  </a:lnTo>
                  <a:cubicBezTo>
                    <a:pt x="6183" y="388"/>
                    <a:pt x="4971" y="1"/>
                    <a:pt x="3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94"/>
            <p:cNvSpPr/>
            <p:nvPr/>
          </p:nvSpPr>
          <p:spPr>
            <a:xfrm>
              <a:off x="4845900" y="4253275"/>
              <a:ext cx="213825" cy="42200"/>
            </a:xfrm>
            <a:custGeom>
              <a:avLst/>
              <a:gdLst/>
              <a:ahLst/>
              <a:cxnLst/>
              <a:rect l="l" t="t" r="r" b="b"/>
              <a:pathLst>
                <a:path w="8553" h="1688" extrusionOk="0">
                  <a:moveTo>
                    <a:pt x="1303" y="0"/>
                  </a:moveTo>
                  <a:cubicBezTo>
                    <a:pt x="1234" y="0"/>
                    <a:pt x="1166" y="32"/>
                    <a:pt x="1097" y="94"/>
                  </a:cubicBezTo>
                  <a:lnTo>
                    <a:pt x="105" y="1229"/>
                  </a:lnTo>
                  <a:cubicBezTo>
                    <a:pt x="0" y="1340"/>
                    <a:pt x="11" y="1517"/>
                    <a:pt x="127" y="1618"/>
                  </a:cubicBezTo>
                  <a:cubicBezTo>
                    <a:pt x="179" y="1665"/>
                    <a:pt x="243" y="1687"/>
                    <a:pt x="307" y="1687"/>
                  </a:cubicBezTo>
                  <a:cubicBezTo>
                    <a:pt x="385" y="1687"/>
                    <a:pt x="463" y="1654"/>
                    <a:pt x="516" y="1589"/>
                  </a:cubicBezTo>
                  <a:lnTo>
                    <a:pt x="1302" y="690"/>
                  </a:lnTo>
                  <a:lnTo>
                    <a:pt x="2089" y="1589"/>
                  </a:lnTo>
                  <a:cubicBezTo>
                    <a:pt x="2158" y="1651"/>
                    <a:pt x="2226" y="1682"/>
                    <a:pt x="2295" y="1682"/>
                  </a:cubicBezTo>
                  <a:cubicBezTo>
                    <a:pt x="2363" y="1682"/>
                    <a:pt x="2431" y="1651"/>
                    <a:pt x="2500" y="1589"/>
                  </a:cubicBezTo>
                  <a:lnTo>
                    <a:pt x="3285" y="690"/>
                  </a:lnTo>
                  <a:lnTo>
                    <a:pt x="4073" y="1589"/>
                  </a:lnTo>
                  <a:cubicBezTo>
                    <a:pt x="4141" y="1651"/>
                    <a:pt x="4210" y="1682"/>
                    <a:pt x="4278" y="1682"/>
                  </a:cubicBezTo>
                  <a:cubicBezTo>
                    <a:pt x="4347" y="1682"/>
                    <a:pt x="4415" y="1651"/>
                    <a:pt x="4484" y="1589"/>
                  </a:cubicBezTo>
                  <a:lnTo>
                    <a:pt x="5269" y="690"/>
                  </a:lnTo>
                  <a:lnTo>
                    <a:pt x="6057" y="1589"/>
                  </a:lnTo>
                  <a:cubicBezTo>
                    <a:pt x="6125" y="1651"/>
                    <a:pt x="6194" y="1682"/>
                    <a:pt x="6262" y="1682"/>
                  </a:cubicBezTo>
                  <a:cubicBezTo>
                    <a:pt x="6331" y="1682"/>
                    <a:pt x="6399" y="1651"/>
                    <a:pt x="6467" y="1589"/>
                  </a:cubicBezTo>
                  <a:lnTo>
                    <a:pt x="7253" y="690"/>
                  </a:lnTo>
                  <a:lnTo>
                    <a:pt x="8041" y="1589"/>
                  </a:lnTo>
                  <a:cubicBezTo>
                    <a:pt x="8093" y="1652"/>
                    <a:pt x="8168" y="1683"/>
                    <a:pt x="8244" y="1683"/>
                  </a:cubicBezTo>
                  <a:cubicBezTo>
                    <a:pt x="8309" y="1683"/>
                    <a:pt x="8374" y="1661"/>
                    <a:pt x="8426" y="1614"/>
                  </a:cubicBezTo>
                  <a:cubicBezTo>
                    <a:pt x="8540" y="1515"/>
                    <a:pt x="8552" y="1340"/>
                    <a:pt x="8451" y="1229"/>
                  </a:cubicBezTo>
                  <a:lnTo>
                    <a:pt x="7459" y="94"/>
                  </a:lnTo>
                  <a:cubicBezTo>
                    <a:pt x="7391" y="32"/>
                    <a:pt x="7322" y="0"/>
                    <a:pt x="7254" y="0"/>
                  </a:cubicBezTo>
                  <a:cubicBezTo>
                    <a:pt x="7186" y="0"/>
                    <a:pt x="7117" y="32"/>
                    <a:pt x="7049" y="94"/>
                  </a:cubicBezTo>
                  <a:lnTo>
                    <a:pt x="6263" y="993"/>
                  </a:lnTo>
                  <a:lnTo>
                    <a:pt x="5476" y="94"/>
                  </a:lnTo>
                  <a:cubicBezTo>
                    <a:pt x="5407" y="32"/>
                    <a:pt x="5339" y="0"/>
                    <a:pt x="5270" y="0"/>
                  </a:cubicBezTo>
                  <a:cubicBezTo>
                    <a:pt x="5202" y="0"/>
                    <a:pt x="5133" y="32"/>
                    <a:pt x="5065" y="94"/>
                  </a:cubicBezTo>
                  <a:lnTo>
                    <a:pt x="4279" y="993"/>
                  </a:lnTo>
                  <a:lnTo>
                    <a:pt x="3492" y="94"/>
                  </a:lnTo>
                  <a:cubicBezTo>
                    <a:pt x="3423" y="32"/>
                    <a:pt x="3355" y="0"/>
                    <a:pt x="3286" y="0"/>
                  </a:cubicBezTo>
                  <a:cubicBezTo>
                    <a:pt x="3218" y="0"/>
                    <a:pt x="3150" y="32"/>
                    <a:pt x="3081" y="94"/>
                  </a:cubicBezTo>
                  <a:lnTo>
                    <a:pt x="2294" y="993"/>
                  </a:lnTo>
                  <a:lnTo>
                    <a:pt x="1508" y="94"/>
                  </a:lnTo>
                  <a:cubicBezTo>
                    <a:pt x="1440" y="32"/>
                    <a:pt x="1371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94"/>
            <p:cNvSpPr/>
            <p:nvPr/>
          </p:nvSpPr>
          <p:spPr>
            <a:xfrm>
              <a:off x="4861175" y="4309950"/>
              <a:ext cx="13800" cy="70400"/>
            </a:xfrm>
            <a:custGeom>
              <a:avLst/>
              <a:gdLst/>
              <a:ahLst/>
              <a:cxnLst/>
              <a:rect l="l" t="t" r="r" b="b"/>
              <a:pathLst>
                <a:path w="552" h="2816" extrusionOk="0">
                  <a:moveTo>
                    <a:pt x="277" y="0"/>
                  </a:moveTo>
                  <a:cubicBezTo>
                    <a:pt x="126" y="0"/>
                    <a:pt x="0" y="121"/>
                    <a:pt x="2" y="274"/>
                  </a:cubicBezTo>
                  <a:lnTo>
                    <a:pt x="2" y="2542"/>
                  </a:lnTo>
                  <a:cubicBezTo>
                    <a:pt x="2" y="2694"/>
                    <a:pt x="125" y="2816"/>
                    <a:pt x="274" y="2816"/>
                  </a:cubicBezTo>
                  <a:cubicBezTo>
                    <a:pt x="286" y="2816"/>
                    <a:pt x="298" y="2815"/>
                    <a:pt x="309" y="2814"/>
                  </a:cubicBezTo>
                  <a:cubicBezTo>
                    <a:pt x="448" y="2792"/>
                    <a:pt x="552" y="2672"/>
                    <a:pt x="550" y="2531"/>
                  </a:cubicBezTo>
                  <a:lnTo>
                    <a:pt x="550" y="284"/>
                  </a:lnTo>
                  <a:cubicBezTo>
                    <a:pt x="552" y="143"/>
                    <a:pt x="448" y="23"/>
                    <a:pt x="309" y="2"/>
                  </a:cubicBezTo>
                  <a:cubicBezTo>
                    <a:pt x="298" y="1"/>
                    <a:pt x="288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94"/>
            <p:cNvSpPr/>
            <p:nvPr/>
          </p:nvSpPr>
          <p:spPr>
            <a:xfrm>
              <a:off x="4917700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4" y="2792"/>
                    <a:pt x="243" y="2814"/>
                  </a:cubicBezTo>
                  <a:cubicBezTo>
                    <a:pt x="255" y="2815"/>
                    <a:pt x="266" y="2816"/>
                    <a:pt x="278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49" y="23"/>
                    <a:pt x="310" y="2"/>
                  </a:cubicBezTo>
                  <a:cubicBezTo>
                    <a:pt x="299" y="1"/>
                    <a:pt x="28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94"/>
            <p:cNvSpPr/>
            <p:nvPr/>
          </p:nvSpPr>
          <p:spPr>
            <a:xfrm>
              <a:off x="4974250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9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0" y="2672"/>
                    <a:pt x="104" y="2792"/>
                    <a:pt x="243" y="2814"/>
                  </a:cubicBezTo>
                  <a:cubicBezTo>
                    <a:pt x="254" y="2815"/>
                    <a:pt x="266" y="2816"/>
                    <a:pt x="278" y="2816"/>
                  </a:cubicBezTo>
                  <a:cubicBezTo>
                    <a:pt x="427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51" y="23"/>
                    <a:pt x="312" y="2"/>
                  </a:cubicBezTo>
                  <a:cubicBezTo>
                    <a:pt x="301" y="1"/>
                    <a:pt x="29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94"/>
            <p:cNvSpPr/>
            <p:nvPr/>
          </p:nvSpPr>
          <p:spPr>
            <a:xfrm>
              <a:off x="5030850" y="4309950"/>
              <a:ext cx="13750" cy="70400"/>
            </a:xfrm>
            <a:custGeom>
              <a:avLst/>
              <a:gdLst/>
              <a:ahLst/>
              <a:cxnLst/>
              <a:rect l="l" t="t" r="r" b="b"/>
              <a:pathLst>
                <a:path w="550" h="2816" extrusionOk="0">
                  <a:moveTo>
                    <a:pt x="275" y="0"/>
                  </a:moveTo>
                  <a:cubicBezTo>
                    <a:pt x="264" y="0"/>
                    <a:pt x="253" y="1"/>
                    <a:pt x="242" y="2"/>
                  </a:cubicBezTo>
                  <a:cubicBezTo>
                    <a:pt x="101" y="23"/>
                    <a:pt x="0" y="143"/>
                    <a:pt x="2" y="284"/>
                  </a:cubicBezTo>
                  <a:lnTo>
                    <a:pt x="2" y="2531"/>
                  </a:lnTo>
                  <a:cubicBezTo>
                    <a:pt x="0" y="2672"/>
                    <a:pt x="101" y="2792"/>
                    <a:pt x="242" y="2814"/>
                  </a:cubicBezTo>
                  <a:cubicBezTo>
                    <a:pt x="254" y="2815"/>
                    <a:pt x="266" y="2816"/>
                    <a:pt x="277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74"/>
                  </a:lnTo>
                  <a:cubicBezTo>
                    <a:pt x="550" y="121"/>
                    <a:pt x="42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94"/>
            <p:cNvSpPr/>
            <p:nvPr/>
          </p:nvSpPr>
          <p:spPr>
            <a:xfrm>
              <a:off x="488942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8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2" y="2792"/>
                    <a:pt x="241" y="2814"/>
                  </a:cubicBezTo>
                  <a:cubicBezTo>
                    <a:pt x="253" y="2815"/>
                    <a:pt x="265" y="2816"/>
                    <a:pt x="276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3" y="143"/>
                    <a:pt x="449" y="23"/>
                    <a:pt x="310" y="2"/>
                  </a:cubicBezTo>
                  <a:cubicBezTo>
                    <a:pt x="299" y="1"/>
                    <a:pt x="288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94"/>
            <p:cNvSpPr/>
            <p:nvPr/>
          </p:nvSpPr>
          <p:spPr>
            <a:xfrm>
              <a:off x="494597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8" y="0"/>
                  </a:moveTo>
                  <a:cubicBezTo>
                    <a:pt x="129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1" y="2672"/>
                    <a:pt x="104" y="2792"/>
                    <a:pt x="243" y="2814"/>
                  </a:cubicBezTo>
                  <a:cubicBezTo>
                    <a:pt x="254" y="2815"/>
                    <a:pt x="266" y="2816"/>
                    <a:pt x="278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51" y="23"/>
                    <a:pt x="310" y="2"/>
                  </a:cubicBezTo>
                  <a:cubicBezTo>
                    <a:pt x="299" y="1"/>
                    <a:pt x="288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94"/>
            <p:cNvSpPr/>
            <p:nvPr/>
          </p:nvSpPr>
          <p:spPr>
            <a:xfrm>
              <a:off x="5002575" y="4309950"/>
              <a:ext cx="13825" cy="70400"/>
            </a:xfrm>
            <a:custGeom>
              <a:avLst/>
              <a:gdLst/>
              <a:ahLst/>
              <a:cxnLst/>
              <a:rect l="l" t="t" r="r" b="b"/>
              <a:pathLst>
                <a:path w="553" h="2816" extrusionOk="0">
                  <a:moveTo>
                    <a:pt x="277" y="0"/>
                  </a:moveTo>
                  <a:cubicBezTo>
                    <a:pt x="127" y="0"/>
                    <a:pt x="3" y="121"/>
                    <a:pt x="3" y="274"/>
                  </a:cubicBezTo>
                  <a:lnTo>
                    <a:pt x="3" y="2531"/>
                  </a:lnTo>
                  <a:cubicBezTo>
                    <a:pt x="0" y="2672"/>
                    <a:pt x="101" y="2792"/>
                    <a:pt x="240" y="2814"/>
                  </a:cubicBezTo>
                  <a:cubicBezTo>
                    <a:pt x="252" y="2815"/>
                    <a:pt x="264" y="2816"/>
                    <a:pt x="276" y="2816"/>
                  </a:cubicBezTo>
                  <a:cubicBezTo>
                    <a:pt x="425" y="2816"/>
                    <a:pt x="550" y="2694"/>
                    <a:pt x="550" y="2542"/>
                  </a:cubicBezTo>
                  <a:lnTo>
                    <a:pt x="550" y="284"/>
                  </a:lnTo>
                  <a:cubicBezTo>
                    <a:pt x="552" y="143"/>
                    <a:pt x="449" y="23"/>
                    <a:pt x="310" y="2"/>
                  </a:cubicBezTo>
                  <a:cubicBezTo>
                    <a:pt x="299" y="1"/>
                    <a:pt x="288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3159;p94"/>
            <p:cNvSpPr/>
            <p:nvPr/>
          </p:nvSpPr>
          <p:spPr>
            <a:xfrm>
              <a:off x="4860525" y="4395175"/>
              <a:ext cx="184675" cy="13775"/>
            </a:xfrm>
            <a:custGeom>
              <a:avLst/>
              <a:gdLst/>
              <a:ahLst/>
              <a:cxnLst/>
              <a:rect l="l" t="t" r="r" b="b"/>
              <a:pathLst>
                <a:path w="7387" h="551" extrusionOk="0">
                  <a:moveTo>
                    <a:pt x="298" y="0"/>
                  </a:moveTo>
                  <a:cubicBezTo>
                    <a:pt x="160" y="0"/>
                    <a:pt x="40" y="103"/>
                    <a:pt x="22" y="241"/>
                  </a:cubicBezTo>
                  <a:cubicBezTo>
                    <a:pt x="1" y="405"/>
                    <a:pt x="127" y="548"/>
                    <a:pt x="291" y="550"/>
                  </a:cubicBezTo>
                  <a:lnTo>
                    <a:pt x="7083" y="550"/>
                  </a:lnTo>
                  <a:cubicBezTo>
                    <a:pt x="7084" y="550"/>
                    <a:pt x="7086" y="550"/>
                    <a:pt x="7087" y="550"/>
                  </a:cubicBezTo>
                  <a:cubicBezTo>
                    <a:pt x="7226" y="550"/>
                    <a:pt x="7346" y="448"/>
                    <a:pt x="7365" y="310"/>
                  </a:cubicBezTo>
                  <a:cubicBezTo>
                    <a:pt x="7386" y="146"/>
                    <a:pt x="7260" y="1"/>
                    <a:pt x="7093" y="1"/>
                  </a:cubicBezTo>
                  <a:lnTo>
                    <a:pt x="302" y="1"/>
                  </a:lnTo>
                  <a:cubicBezTo>
                    <a:pt x="300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60" name="Google Shape;3160;p94"/>
          <p:cNvGrpSpPr/>
          <p:nvPr/>
        </p:nvGrpSpPr>
        <p:grpSpPr>
          <a:xfrm>
            <a:off x="1470425" y="2667913"/>
            <a:ext cx="355775" cy="467225"/>
            <a:chOff x="4789438" y="2580750"/>
            <a:chExt cx="355775" cy="467225"/>
          </a:xfrm>
        </p:grpSpPr>
        <p:sp>
          <p:nvSpPr>
            <p:cNvPr id="3161" name="Google Shape;3161;p94"/>
            <p:cNvSpPr/>
            <p:nvPr/>
          </p:nvSpPr>
          <p:spPr>
            <a:xfrm>
              <a:off x="4932913" y="2991700"/>
              <a:ext cx="197825" cy="56275"/>
            </a:xfrm>
            <a:custGeom>
              <a:avLst/>
              <a:gdLst/>
              <a:ahLst/>
              <a:cxnLst/>
              <a:rect l="l" t="t" r="r" b="b"/>
              <a:pathLst>
                <a:path w="7913" h="2251" extrusionOk="0">
                  <a:moveTo>
                    <a:pt x="5373" y="1"/>
                  </a:moveTo>
                  <a:cubicBezTo>
                    <a:pt x="5224" y="1"/>
                    <a:pt x="5101" y="122"/>
                    <a:pt x="5101" y="275"/>
                  </a:cubicBezTo>
                  <a:lnTo>
                    <a:pt x="5101" y="1703"/>
                  </a:lnTo>
                  <a:lnTo>
                    <a:pt x="303" y="1703"/>
                  </a:lnTo>
                  <a:cubicBezTo>
                    <a:pt x="302" y="1703"/>
                    <a:pt x="301" y="1703"/>
                    <a:pt x="299" y="1703"/>
                  </a:cubicBezTo>
                  <a:cubicBezTo>
                    <a:pt x="160" y="1703"/>
                    <a:pt x="42" y="1803"/>
                    <a:pt x="21" y="1943"/>
                  </a:cubicBezTo>
                  <a:cubicBezTo>
                    <a:pt x="0" y="2105"/>
                    <a:pt x="129" y="2250"/>
                    <a:pt x="293" y="2250"/>
                  </a:cubicBezTo>
                  <a:lnTo>
                    <a:pt x="7636" y="2250"/>
                  </a:lnTo>
                  <a:cubicBezTo>
                    <a:pt x="7788" y="2250"/>
                    <a:pt x="7910" y="2126"/>
                    <a:pt x="7910" y="1976"/>
                  </a:cubicBezTo>
                  <a:lnTo>
                    <a:pt x="7910" y="315"/>
                  </a:lnTo>
                  <a:cubicBezTo>
                    <a:pt x="7912" y="174"/>
                    <a:pt x="7809" y="54"/>
                    <a:pt x="7670" y="33"/>
                  </a:cubicBezTo>
                  <a:cubicBezTo>
                    <a:pt x="7659" y="31"/>
                    <a:pt x="7648" y="31"/>
                    <a:pt x="7638" y="31"/>
                  </a:cubicBezTo>
                  <a:cubicBezTo>
                    <a:pt x="7489" y="31"/>
                    <a:pt x="7363" y="151"/>
                    <a:pt x="7363" y="304"/>
                  </a:cubicBezTo>
                  <a:lnTo>
                    <a:pt x="7363" y="1703"/>
                  </a:lnTo>
                  <a:lnTo>
                    <a:pt x="5648" y="1703"/>
                  </a:lnTo>
                  <a:lnTo>
                    <a:pt x="5648" y="285"/>
                  </a:lnTo>
                  <a:cubicBezTo>
                    <a:pt x="5650" y="144"/>
                    <a:pt x="5547" y="24"/>
                    <a:pt x="5408" y="3"/>
                  </a:cubicBezTo>
                  <a:cubicBezTo>
                    <a:pt x="5396" y="2"/>
                    <a:pt x="5385" y="1"/>
                    <a:pt x="5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2" name="Google Shape;3162;p94"/>
            <p:cNvSpPr/>
            <p:nvPr/>
          </p:nvSpPr>
          <p:spPr>
            <a:xfrm>
              <a:off x="4789438" y="2580750"/>
              <a:ext cx="355775" cy="467175"/>
            </a:xfrm>
            <a:custGeom>
              <a:avLst/>
              <a:gdLst/>
              <a:ahLst/>
              <a:cxnLst/>
              <a:rect l="l" t="t" r="r" b="b"/>
              <a:pathLst>
                <a:path w="14231" h="18687" extrusionOk="0">
                  <a:moveTo>
                    <a:pt x="7117" y="551"/>
                  </a:moveTo>
                  <a:cubicBezTo>
                    <a:pt x="7123" y="551"/>
                    <a:pt x="7129" y="552"/>
                    <a:pt x="7135" y="552"/>
                  </a:cubicBezTo>
                  <a:cubicBezTo>
                    <a:pt x="7291" y="567"/>
                    <a:pt x="7411" y="699"/>
                    <a:pt x="7409" y="855"/>
                  </a:cubicBezTo>
                  <a:lnTo>
                    <a:pt x="7407" y="855"/>
                  </a:lnTo>
                  <a:lnTo>
                    <a:pt x="7407" y="1961"/>
                  </a:lnTo>
                  <a:cubicBezTo>
                    <a:pt x="7409" y="2119"/>
                    <a:pt x="7291" y="2249"/>
                    <a:pt x="7135" y="2264"/>
                  </a:cubicBezTo>
                  <a:cubicBezTo>
                    <a:pt x="7129" y="2264"/>
                    <a:pt x="7123" y="2265"/>
                    <a:pt x="7117" y="2265"/>
                  </a:cubicBezTo>
                  <a:cubicBezTo>
                    <a:pt x="6956" y="2265"/>
                    <a:pt x="6824" y="2136"/>
                    <a:pt x="6824" y="1973"/>
                  </a:cubicBezTo>
                  <a:lnTo>
                    <a:pt x="6824" y="845"/>
                  </a:lnTo>
                  <a:cubicBezTo>
                    <a:pt x="6824" y="680"/>
                    <a:pt x="6956" y="551"/>
                    <a:pt x="7117" y="551"/>
                  </a:cubicBezTo>
                  <a:close/>
                  <a:moveTo>
                    <a:pt x="4014" y="3260"/>
                  </a:moveTo>
                  <a:lnTo>
                    <a:pt x="4014" y="4526"/>
                  </a:lnTo>
                  <a:lnTo>
                    <a:pt x="2909" y="4526"/>
                  </a:lnTo>
                  <a:lnTo>
                    <a:pt x="4014" y="3260"/>
                  </a:lnTo>
                  <a:close/>
                  <a:moveTo>
                    <a:pt x="5145" y="2483"/>
                  </a:moveTo>
                  <a:lnTo>
                    <a:pt x="5145" y="4526"/>
                  </a:lnTo>
                  <a:lnTo>
                    <a:pt x="4562" y="4526"/>
                  </a:lnTo>
                  <a:lnTo>
                    <a:pt x="4562" y="2719"/>
                  </a:lnTo>
                  <a:lnTo>
                    <a:pt x="5145" y="2483"/>
                  </a:lnTo>
                  <a:close/>
                  <a:moveTo>
                    <a:pt x="9126" y="2485"/>
                  </a:moveTo>
                  <a:lnTo>
                    <a:pt x="9709" y="2719"/>
                  </a:lnTo>
                  <a:lnTo>
                    <a:pt x="9707" y="4526"/>
                  </a:lnTo>
                  <a:lnTo>
                    <a:pt x="9126" y="4526"/>
                  </a:lnTo>
                  <a:lnTo>
                    <a:pt x="9126" y="2485"/>
                  </a:lnTo>
                  <a:close/>
                  <a:moveTo>
                    <a:pt x="10254" y="3260"/>
                  </a:moveTo>
                  <a:lnTo>
                    <a:pt x="11362" y="4526"/>
                  </a:lnTo>
                  <a:lnTo>
                    <a:pt x="10254" y="4526"/>
                  </a:lnTo>
                  <a:lnTo>
                    <a:pt x="10254" y="3260"/>
                  </a:lnTo>
                  <a:close/>
                  <a:moveTo>
                    <a:pt x="6289" y="2030"/>
                  </a:moveTo>
                  <a:cubicBezTo>
                    <a:pt x="6316" y="2367"/>
                    <a:pt x="6542" y="2654"/>
                    <a:pt x="6862" y="2761"/>
                  </a:cubicBezTo>
                  <a:lnTo>
                    <a:pt x="6862" y="4528"/>
                  </a:lnTo>
                  <a:lnTo>
                    <a:pt x="5693" y="4528"/>
                  </a:lnTo>
                  <a:lnTo>
                    <a:pt x="5693" y="2266"/>
                  </a:lnTo>
                  <a:lnTo>
                    <a:pt x="6289" y="2030"/>
                  </a:lnTo>
                  <a:close/>
                  <a:moveTo>
                    <a:pt x="7980" y="2030"/>
                  </a:moveTo>
                  <a:lnTo>
                    <a:pt x="8576" y="2266"/>
                  </a:lnTo>
                  <a:lnTo>
                    <a:pt x="8576" y="4528"/>
                  </a:lnTo>
                  <a:lnTo>
                    <a:pt x="7409" y="4528"/>
                  </a:lnTo>
                  <a:lnTo>
                    <a:pt x="7409" y="2761"/>
                  </a:lnTo>
                  <a:cubicBezTo>
                    <a:pt x="7727" y="2654"/>
                    <a:pt x="7953" y="2367"/>
                    <a:pt x="7980" y="2030"/>
                  </a:cubicBezTo>
                  <a:close/>
                  <a:moveTo>
                    <a:pt x="4014" y="5073"/>
                  </a:moveTo>
                  <a:lnTo>
                    <a:pt x="4014" y="5659"/>
                  </a:lnTo>
                  <a:lnTo>
                    <a:pt x="1923" y="5659"/>
                  </a:lnTo>
                  <a:lnTo>
                    <a:pt x="2435" y="5073"/>
                  </a:lnTo>
                  <a:close/>
                  <a:moveTo>
                    <a:pt x="11834" y="5073"/>
                  </a:moveTo>
                  <a:lnTo>
                    <a:pt x="12345" y="5659"/>
                  </a:lnTo>
                  <a:lnTo>
                    <a:pt x="10254" y="5659"/>
                  </a:lnTo>
                  <a:lnTo>
                    <a:pt x="10254" y="5073"/>
                  </a:lnTo>
                  <a:close/>
                  <a:moveTo>
                    <a:pt x="4014" y="6206"/>
                  </a:moveTo>
                  <a:lnTo>
                    <a:pt x="4014" y="6790"/>
                  </a:lnTo>
                  <a:lnTo>
                    <a:pt x="936" y="6790"/>
                  </a:lnTo>
                  <a:lnTo>
                    <a:pt x="1447" y="6206"/>
                  </a:lnTo>
                  <a:close/>
                  <a:moveTo>
                    <a:pt x="12821" y="6206"/>
                  </a:moveTo>
                  <a:lnTo>
                    <a:pt x="13333" y="6790"/>
                  </a:lnTo>
                  <a:lnTo>
                    <a:pt x="10254" y="6790"/>
                  </a:lnTo>
                  <a:lnTo>
                    <a:pt x="10254" y="6206"/>
                  </a:lnTo>
                  <a:close/>
                  <a:moveTo>
                    <a:pt x="4014" y="7337"/>
                  </a:moveTo>
                  <a:lnTo>
                    <a:pt x="4014" y="7921"/>
                  </a:lnTo>
                  <a:lnTo>
                    <a:pt x="1235" y="7921"/>
                  </a:lnTo>
                  <a:lnTo>
                    <a:pt x="845" y="7337"/>
                  </a:lnTo>
                  <a:close/>
                  <a:moveTo>
                    <a:pt x="13426" y="7337"/>
                  </a:moveTo>
                  <a:lnTo>
                    <a:pt x="13036" y="7921"/>
                  </a:lnTo>
                  <a:lnTo>
                    <a:pt x="10254" y="7921"/>
                  </a:lnTo>
                  <a:lnTo>
                    <a:pt x="10254" y="7337"/>
                  </a:lnTo>
                  <a:close/>
                  <a:moveTo>
                    <a:pt x="4014" y="8468"/>
                  </a:moveTo>
                  <a:lnTo>
                    <a:pt x="4014" y="9016"/>
                  </a:lnTo>
                  <a:lnTo>
                    <a:pt x="1967" y="9016"/>
                  </a:lnTo>
                  <a:lnTo>
                    <a:pt x="1603" y="8468"/>
                  </a:lnTo>
                  <a:close/>
                  <a:moveTo>
                    <a:pt x="12674" y="8470"/>
                  </a:moveTo>
                  <a:lnTo>
                    <a:pt x="12282" y="9054"/>
                  </a:lnTo>
                  <a:lnTo>
                    <a:pt x="10256" y="9054"/>
                  </a:lnTo>
                  <a:lnTo>
                    <a:pt x="10256" y="8470"/>
                  </a:lnTo>
                  <a:close/>
                  <a:moveTo>
                    <a:pt x="4014" y="9601"/>
                  </a:moveTo>
                  <a:lnTo>
                    <a:pt x="4014" y="10220"/>
                  </a:lnTo>
                  <a:lnTo>
                    <a:pt x="2736" y="10220"/>
                  </a:lnTo>
                  <a:lnTo>
                    <a:pt x="2321" y="9601"/>
                  </a:lnTo>
                  <a:close/>
                  <a:moveTo>
                    <a:pt x="11920" y="9637"/>
                  </a:moveTo>
                  <a:lnTo>
                    <a:pt x="11530" y="10220"/>
                  </a:lnTo>
                  <a:lnTo>
                    <a:pt x="10254" y="10220"/>
                  </a:lnTo>
                  <a:lnTo>
                    <a:pt x="10254" y="9637"/>
                  </a:lnTo>
                  <a:close/>
                  <a:moveTo>
                    <a:pt x="9673" y="5075"/>
                  </a:moveTo>
                  <a:lnTo>
                    <a:pt x="9673" y="5659"/>
                  </a:lnTo>
                  <a:lnTo>
                    <a:pt x="7719" y="5659"/>
                  </a:lnTo>
                  <a:cubicBezTo>
                    <a:pt x="7717" y="5659"/>
                    <a:pt x="7716" y="5659"/>
                    <a:pt x="7715" y="5659"/>
                  </a:cubicBezTo>
                  <a:cubicBezTo>
                    <a:pt x="7575" y="5659"/>
                    <a:pt x="7457" y="5761"/>
                    <a:pt x="7437" y="5899"/>
                  </a:cubicBezTo>
                  <a:cubicBezTo>
                    <a:pt x="7415" y="6063"/>
                    <a:pt x="7544" y="6206"/>
                    <a:pt x="7708" y="6206"/>
                  </a:cubicBezTo>
                  <a:lnTo>
                    <a:pt x="9673" y="6206"/>
                  </a:lnTo>
                  <a:lnTo>
                    <a:pt x="9673" y="8418"/>
                  </a:lnTo>
                  <a:cubicBezTo>
                    <a:pt x="9671" y="9414"/>
                    <a:pt x="9387" y="10298"/>
                    <a:pt x="8163" y="11315"/>
                  </a:cubicBezTo>
                  <a:lnTo>
                    <a:pt x="6072" y="11315"/>
                  </a:lnTo>
                  <a:cubicBezTo>
                    <a:pt x="5164" y="10850"/>
                    <a:pt x="4564" y="9414"/>
                    <a:pt x="4564" y="8418"/>
                  </a:cubicBezTo>
                  <a:lnTo>
                    <a:pt x="4564" y="6206"/>
                  </a:lnTo>
                  <a:lnTo>
                    <a:pt x="6516" y="6206"/>
                  </a:lnTo>
                  <a:cubicBezTo>
                    <a:pt x="6518" y="6206"/>
                    <a:pt x="6519" y="6206"/>
                    <a:pt x="6521" y="6206"/>
                  </a:cubicBezTo>
                  <a:cubicBezTo>
                    <a:pt x="6660" y="6206"/>
                    <a:pt x="6778" y="6106"/>
                    <a:pt x="6798" y="5968"/>
                  </a:cubicBezTo>
                  <a:cubicBezTo>
                    <a:pt x="6820" y="5804"/>
                    <a:pt x="6691" y="5659"/>
                    <a:pt x="6527" y="5659"/>
                  </a:cubicBezTo>
                  <a:lnTo>
                    <a:pt x="4564" y="5659"/>
                  </a:lnTo>
                  <a:lnTo>
                    <a:pt x="4564" y="5075"/>
                  </a:lnTo>
                  <a:close/>
                  <a:moveTo>
                    <a:pt x="4014" y="10768"/>
                  </a:moveTo>
                  <a:lnTo>
                    <a:pt x="4014" y="11353"/>
                  </a:lnTo>
                  <a:lnTo>
                    <a:pt x="2846" y="11353"/>
                  </a:lnTo>
                  <a:lnTo>
                    <a:pt x="2846" y="10768"/>
                  </a:lnTo>
                  <a:close/>
                  <a:moveTo>
                    <a:pt x="11385" y="10768"/>
                  </a:moveTo>
                  <a:lnTo>
                    <a:pt x="11385" y="11353"/>
                  </a:lnTo>
                  <a:lnTo>
                    <a:pt x="10218" y="11353"/>
                  </a:lnTo>
                  <a:lnTo>
                    <a:pt x="10218" y="10768"/>
                  </a:lnTo>
                  <a:close/>
                  <a:moveTo>
                    <a:pt x="4564" y="10488"/>
                  </a:moveTo>
                  <a:cubicBezTo>
                    <a:pt x="4754" y="10810"/>
                    <a:pt x="5248" y="11364"/>
                    <a:pt x="5248" y="11364"/>
                  </a:cubicBezTo>
                  <a:cubicBezTo>
                    <a:pt x="5272" y="11840"/>
                    <a:pt x="5019" y="12168"/>
                    <a:pt x="4562" y="12168"/>
                  </a:cubicBezTo>
                  <a:lnTo>
                    <a:pt x="4562" y="10488"/>
                  </a:lnTo>
                  <a:close/>
                  <a:moveTo>
                    <a:pt x="9709" y="10488"/>
                  </a:moveTo>
                  <a:lnTo>
                    <a:pt x="9709" y="12168"/>
                  </a:lnTo>
                  <a:cubicBezTo>
                    <a:pt x="9227" y="12071"/>
                    <a:pt x="9012" y="11753"/>
                    <a:pt x="9020" y="11364"/>
                  </a:cubicBezTo>
                  <a:cubicBezTo>
                    <a:pt x="9020" y="11364"/>
                    <a:pt x="9515" y="10810"/>
                    <a:pt x="9705" y="10488"/>
                  </a:cubicBezTo>
                  <a:close/>
                  <a:moveTo>
                    <a:pt x="4014" y="11901"/>
                  </a:moveTo>
                  <a:lnTo>
                    <a:pt x="4014" y="12484"/>
                  </a:lnTo>
                  <a:lnTo>
                    <a:pt x="2846" y="12484"/>
                  </a:lnTo>
                  <a:lnTo>
                    <a:pt x="2846" y="11901"/>
                  </a:lnTo>
                  <a:close/>
                  <a:moveTo>
                    <a:pt x="11385" y="11901"/>
                  </a:moveTo>
                  <a:lnTo>
                    <a:pt x="11385" y="12484"/>
                  </a:lnTo>
                  <a:lnTo>
                    <a:pt x="10218" y="12484"/>
                  </a:lnTo>
                  <a:lnTo>
                    <a:pt x="10218" y="11901"/>
                  </a:lnTo>
                  <a:close/>
                  <a:moveTo>
                    <a:pt x="4014" y="13032"/>
                  </a:moveTo>
                  <a:lnTo>
                    <a:pt x="4014" y="13615"/>
                  </a:lnTo>
                  <a:lnTo>
                    <a:pt x="2846" y="13615"/>
                  </a:lnTo>
                  <a:lnTo>
                    <a:pt x="2846" y="13032"/>
                  </a:lnTo>
                  <a:close/>
                  <a:moveTo>
                    <a:pt x="7910" y="11899"/>
                  </a:moveTo>
                  <a:lnTo>
                    <a:pt x="7481" y="13615"/>
                  </a:lnTo>
                  <a:lnTo>
                    <a:pt x="6777" y="13615"/>
                  </a:lnTo>
                  <a:lnTo>
                    <a:pt x="6348" y="11899"/>
                  </a:lnTo>
                  <a:close/>
                  <a:moveTo>
                    <a:pt x="11385" y="13032"/>
                  </a:moveTo>
                  <a:lnTo>
                    <a:pt x="11385" y="13615"/>
                  </a:lnTo>
                  <a:lnTo>
                    <a:pt x="10218" y="13615"/>
                  </a:lnTo>
                  <a:lnTo>
                    <a:pt x="10218" y="13032"/>
                  </a:lnTo>
                  <a:close/>
                  <a:moveTo>
                    <a:pt x="4014" y="14163"/>
                  </a:moveTo>
                  <a:lnTo>
                    <a:pt x="4014" y="14746"/>
                  </a:lnTo>
                  <a:lnTo>
                    <a:pt x="2846" y="14746"/>
                  </a:lnTo>
                  <a:lnTo>
                    <a:pt x="2846" y="14163"/>
                  </a:lnTo>
                  <a:close/>
                  <a:moveTo>
                    <a:pt x="11385" y="14163"/>
                  </a:moveTo>
                  <a:lnTo>
                    <a:pt x="11385" y="14746"/>
                  </a:lnTo>
                  <a:lnTo>
                    <a:pt x="10218" y="14746"/>
                  </a:lnTo>
                  <a:lnTo>
                    <a:pt x="10218" y="14163"/>
                  </a:lnTo>
                  <a:close/>
                  <a:moveTo>
                    <a:pt x="7116" y="1"/>
                  </a:moveTo>
                  <a:cubicBezTo>
                    <a:pt x="6656" y="1"/>
                    <a:pt x="6276" y="373"/>
                    <a:pt x="6276" y="840"/>
                  </a:cubicBezTo>
                  <a:lnTo>
                    <a:pt x="6276" y="1439"/>
                  </a:lnTo>
                  <a:lnTo>
                    <a:pt x="4183" y="2275"/>
                  </a:lnTo>
                  <a:cubicBezTo>
                    <a:pt x="4139" y="2291"/>
                    <a:pt x="4101" y="2319"/>
                    <a:pt x="4069" y="2352"/>
                  </a:cubicBezTo>
                  <a:lnTo>
                    <a:pt x="99" y="6891"/>
                  </a:lnTo>
                  <a:cubicBezTo>
                    <a:pt x="9" y="7002"/>
                    <a:pt x="1" y="7118"/>
                    <a:pt x="72" y="7236"/>
                  </a:cubicBezTo>
                  <a:lnTo>
                    <a:pt x="2298" y="10572"/>
                  </a:lnTo>
                  <a:lnTo>
                    <a:pt x="2298" y="12859"/>
                  </a:lnTo>
                  <a:cubicBezTo>
                    <a:pt x="1407" y="13038"/>
                    <a:pt x="618" y="13708"/>
                    <a:pt x="618" y="14695"/>
                  </a:cubicBezTo>
                  <a:lnTo>
                    <a:pt x="618" y="18412"/>
                  </a:lnTo>
                  <a:cubicBezTo>
                    <a:pt x="618" y="18564"/>
                    <a:pt x="742" y="18686"/>
                    <a:pt x="891" y="18686"/>
                  </a:cubicBezTo>
                  <a:lnTo>
                    <a:pt x="4813" y="18686"/>
                  </a:lnTo>
                  <a:cubicBezTo>
                    <a:pt x="4814" y="18686"/>
                    <a:pt x="4815" y="18686"/>
                    <a:pt x="4817" y="18686"/>
                  </a:cubicBezTo>
                  <a:cubicBezTo>
                    <a:pt x="4956" y="18686"/>
                    <a:pt x="5074" y="18586"/>
                    <a:pt x="5095" y="18448"/>
                  </a:cubicBezTo>
                  <a:cubicBezTo>
                    <a:pt x="5116" y="18284"/>
                    <a:pt x="4987" y="18139"/>
                    <a:pt x="4823" y="18139"/>
                  </a:cubicBezTo>
                  <a:lnTo>
                    <a:pt x="3431" y="18139"/>
                  </a:lnTo>
                  <a:lnTo>
                    <a:pt x="3431" y="16723"/>
                  </a:lnTo>
                  <a:cubicBezTo>
                    <a:pt x="3433" y="16582"/>
                    <a:pt x="3330" y="16462"/>
                    <a:pt x="3191" y="16441"/>
                  </a:cubicBezTo>
                  <a:cubicBezTo>
                    <a:pt x="3179" y="16440"/>
                    <a:pt x="3167" y="16439"/>
                    <a:pt x="3156" y="16439"/>
                  </a:cubicBezTo>
                  <a:cubicBezTo>
                    <a:pt x="3007" y="16439"/>
                    <a:pt x="2884" y="16560"/>
                    <a:pt x="2884" y="16713"/>
                  </a:cubicBezTo>
                  <a:lnTo>
                    <a:pt x="2884" y="18139"/>
                  </a:lnTo>
                  <a:lnTo>
                    <a:pt x="1167" y="18139"/>
                  </a:lnTo>
                  <a:lnTo>
                    <a:pt x="1167" y="14695"/>
                  </a:lnTo>
                  <a:cubicBezTo>
                    <a:pt x="1167" y="14036"/>
                    <a:pt x="1702" y="13560"/>
                    <a:pt x="2300" y="13432"/>
                  </a:cubicBezTo>
                  <a:lnTo>
                    <a:pt x="2300" y="15020"/>
                  </a:lnTo>
                  <a:cubicBezTo>
                    <a:pt x="2300" y="15171"/>
                    <a:pt x="2422" y="15293"/>
                    <a:pt x="2574" y="15293"/>
                  </a:cubicBezTo>
                  <a:lnTo>
                    <a:pt x="4288" y="15293"/>
                  </a:lnTo>
                  <a:cubicBezTo>
                    <a:pt x="4440" y="15293"/>
                    <a:pt x="4562" y="15171"/>
                    <a:pt x="4562" y="15020"/>
                  </a:cubicBezTo>
                  <a:lnTo>
                    <a:pt x="4562" y="12766"/>
                  </a:lnTo>
                  <a:cubicBezTo>
                    <a:pt x="5143" y="12678"/>
                    <a:pt x="5750" y="12425"/>
                    <a:pt x="5764" y="11819"/>
                  </a:cubicBezTo>
                  <a:lnTo>
                    <a:pt x="6301" y="13954"/>
                  </a:lnTo>
                  <a:cubicBezTo>
                    <a:pt x="6333" y="14076"/>
                    <a:pt x="6443" y="14160"/>
                    <a:pt x="6569" y="14160"/>
                  </a:cubicBezTo>
                  <a:lnTo>
                    <a:pt x="7698" y="14160"/>
                  </a:lnTo>
                  <a:cubicBezTo>
                    <a:pt x="7698" y="14160"/>
                    <a:pt x="7934" y="14066"/>
                    <a:pt x="7963" y="13946"/>
                  </a:cubicBezTo>
                  <a:lnTo>
                    <a:pt x="8498" y="11806"/>
                  </a:lnTo>
                  <a:cubicBezTo>
                    <a:pt x="8603" y="12194"/>
                    <a:pt x="8900" y="12499"/>
                    <a:pt x="9283" y="12615"/>
                  </a:cubicBezTo>
                  <a:lnTo>
                    <a:pt x="9671" y="12741"/>
                  </a:lnTo>
                  <a:lnTo>
                    <a:pt x="9671" y="12745"/>
                  </a:lnTo>
                  <a:cubicBezTo>
                    <a:pt x="9692" y="12747"/>
                    <a:pt x="9692" y="12752"/>
                    <a:pt x="9709" y="12754"/>
                  </a:cubicBezTo>
                  <a:lnTo>
                    <a:pt x="9709" y="15011"/>
                  </a:lnTo>
                  <a:cubicBezTo>
                    <a:pt x="9692" y="15163"/>
                    <a:pt x="9966" y="15293"/>
                    <a:pt x="9966" y="15293"/>
                  </a:cubicBezTo>
                  <a:lnTo>
                    <a:pt x="11661" y="15293"/>
                  </a:lnTo>
                  <a:cubicBezTo>
                    <a:pt x="11813" y="15293"/>
                    <a:pt x="11935" y="15169"/>
                    <a:pt x="11935" y="15020"/>
                  </a:cubicBezTo>
                  <a:lnTo>
                    <a:pt x="11935" y="13440"/>
                  </a:lnTo>
                  <a:cubicBezTo>
                    <a:pt x="12548" y="13569"/>
                    <a:pt x="13102" y="14038"/>
                    <a:pt x="13102" y="14704"/>
                  </a:cubicBezTo>
                  <a:lnTo>
                    <a:pt x="13102" y="15542"/>
                  </a:lnTo>
                  <a:cubicBezTo>
                    <a:pt x="13099" y="15681"/>
                    <a:pt x="13203" y="15803"/>
                    <a:pt x="13342" y="15822"/>
                  </a:cubicBezTo>
                  <a:cubicBezTo>
                    <a:pt x="13354" y="15824"/>
                    <a:pt x="13366" y="15824"/>
                    <a:pt x="13377" y="15824"/>
                  </a:cubicBezTo>
                  <a:cubicBezTo>
                    <a:pt x="13526" y="15824"/>
                    <a:pt x="13649" y="15705"/>
                    <a:pt x="13649" y="15550"/>
                  </a:cubicBezTo>
                  <a:lnTo>
                    <a:pt x="13649" y="14706"/>
                  </a:lnTo>
                  <a:cubicBezTo>
                    <a:pt x="13649" y="13714"/>
                    <a:pt x="12790" y="12916"/>
                    <a:pt x="11935" y="12853"/>
                  </a:cubicBezTo>
                  <a:lnTo>
                    <a:pt x="11935" y="10572"/>
                  </a:lnTo>
                  <a:lnTo>
                    <a:pt x="14159" y="7236"/>
                  </a:lnTo>
                  <a:cubicBezTo>
                    <a:pt x="14230" y="7118"/>
                    <a:pt x="14222" y="7005"/>
                    <a:pt x="14131" y="6893"/>
                  </a:cubicBezTo>
                  <a:lnTo>
                    <a:pt x="10162" y="2352"/>
                  </a:lnTo>
                  <a:cubicBezTo>
                    <a:pt x="10130" y="2319"/>
                    <a:pt x="10092" y="2291"/>
                    <a:pt x="10048" y="2275"/>
                  </a:cubicBezTo>
                  <a:lnTo>
                    <a:pt x="7957" y="1439"/>
                  </a:lnTo>
                  <a:lnTo>
                    <a:pt x="7957" y="861"/>
                  </a:lnTo>
                  <a:cubicBezTo>
                    <a:pt x="7957" y="423"/>
                    <a:pt x="7630" y="47"/>
                    <a:pt x="7192" y="4"/>
                  </a:cubicBezTo>
                  <a:cubicBezTo>
                    <a:pt x="7167" y="2"/>
                    <a:pt x="7141" y="1"/>
                    <a:pt x="7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3" name="Google Shape;3163;p94"/>
            <p:cNvSpPr/>
            <p:nvPr/>
          </p:nvSpPr>
          <p:spPr>
            <a:xfrm>
              <a:off x="4930788" y="2748800"/>
              <a:ext cx="13775" cy="22675"/>
            </a:xfrm>
            <a:custGeom>
              <a:avLst/>
              <a:gdLst/>
              <a:ahLst/>
              <a:cxnLst/>
              <a:rect l="l" t="t" r="r" b="b"/>
              <a:pathLst>
                <a:path w="551" h="907" extrusionOk="0">
                  <a:moveTo>
                    <a:pt x="278" y="0"/>
                  </a:moveTo>
                  <a:cubicBezTo>
                    <a:pt x="267" y="0"/>
                    <a:pt x="255" y="1"/>
                    <a:pt x="243" y="2"/>
                  </a:cubicBezTo>
                  <a:cubicBezTo>
                    <a:pt x="102" y="23"/>
                    <a:pt x="1" y="144"/>
                    <a:pt x="3" y="285"/>
                  </a:cubicBezTo>
                  <a:lnTo>
                    <a:pt x="3" y="622"/>
                  </a:lnTo>
                  <a:cubicBezTo>
                    <a:pt x="1" y="763"/>
                    <a:pt x="102" y="885"/>
                    <a:pt x="243" y="904"/>
                  </a:cubicBezTo>
                  <a:cubicBezTo>
                    <a:pt x="255" y="905"/>
                    <a:pt x="267" y="906"/>
                    <a:pt x="278" y="906"/>
                  </a:cubicBezTo>
                  <a:cubicBezTo>
                    <a:pt x="426" y="906"/>
                    <a:pt x="551" y="786"/>
                    <a:pt x="551" y="632"/>
                  </a:cubicBezTo>
                  <a:lnTo>
                    <a:pt x="551" y="274"/>
                  </a:lnTo>
                  <a:cubicBezTo>
                    <a:pt x="551" y="122"/>
                    <a:pt x="426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4" name="Google Shape;3164;p94"/>
            <p:cNvSpPr/>
            <p:nvPr/>
          </p:nvSpPr>
          <p:spPr>
            <a:xfrm>
              <a:off x="4990088" y="2748800"/>
              <a:ext cx="13750" cy="22700"/>
            </a:xfrm>
            <a:custGeom>
              <a:avLst/>
              <a:gdLst/>
              <a:ahLst/>
              <a:cxnLst/>
              <a:rect l="l" t="t" r="r" b="b"/>
              <a:pathLst>
                <a:path w="550" h="908" extrusionOk="0">
                  <a:moveTo>
                    <a:pt x="278" y="0"/>
                  </a:moveTo>
                  <a:cubicBezTo>
                    <a:pt x="266" y="0"/>
                    <a:pt x="254" y="1"/>
                    <a:pt x="242" y="2"/>
                  </a:cubicBezTo>
                  <a:cubicBezTo>
                    <a:pt x="103" y="23"/>
                    <a:pt x="0" y="144"/>
                    <a:pt x="2" y="285"/>
                  </a:cubicBezTo>
                  <a:lnTo>
                    <a:pt x="2" y="624"/>
                  </a:lnTo>
                  <a:cubicBezTo>
                    <a:pt x="0" y="763"/>
                    <a:pt x="103" y="885"/>
                    <a:pt x="242" y="906"/>
                  </a:cubicBezTo>
                  <a:cubicBezTo>
                    <a:pt x="253" y="907"/>
                    <a:pt x="264" y="908"/>
                    <a:pt x="275" y="908"/>
                  </a:cubicBezTo>
                  <a:cubicBezTo>
                    <a:pt x="425" y="908"/>
                    <a:pt x="550" y="787"/>
                    <a:pt x="550" y="632"/>
                  </a:cubicBezTo>
                  <a:lnTo>
                    <a:pt x="550" y="274"/>
                  </a:lnTo>
                  <a:cubicBezTo>
                    <a:pt x="550" y="122"/>
                    <a:pt x="42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3165;p94"/>
            <p:cNvSpPr/>
            <p:nvPr/>
          </p:nvSpPr>
          <p:spPr>
            <a:xfrm>
              <a:off x="4943538" y="2794750"/>
              <a:ext cx="48150" cy="31100"/>
            </a:xfrm>
            <a:custGeom>
              <a:avLst/>
              <a:gdLst/>
              <a:ahLst/>
              <a:cxnLst/>
              <a:rect l="l" t="t" r="r" b="b"/>
              <a:pathLst>
                <a:path w="1926" h="1244" extrusionOk="0">
                  <a:moveTo>
                    <a:pt x="281" y="1"/>
                  </a:moveTo>
                  <a:cubicBezTo>
                    <a:pt x="125" y="1"/>
                    <a:pt x="1" y="129"/>
                    <a:pt x="7" y="283"/>
                  </a:cubicBezTo>
                  <a:cubicBezTo>
                    <a:pt x="7" y="814"/>
                    <a:pt x="437" y="1243"/>
                    <a:pt x="967" y="1243"/>
                  </a:cubicBezTo>
                  <a:cubicBezTo>
                    <a:pt x="1496" y="1243"/>
                    <a:pt x="1925" y="814"/>
                    <a:pt x="1925" y="283"/>
                  </a:cubicBezTo>
                  <a:cubicBezTo>
                    <a:pt x="1925" y="131"/>
                    <a:pt x="1803" y="9"/>
                    <a:pt x="1654" y="9"/>
                  </a:cubicBezTo>
                  <a:cubicBezTo>
                    <a:pt x="1502" y="9"/>
                    <a:pt x="1378" y="131"/>
                    <a:pt x="1380" y="283"/>
                  </a:cubicBezTo>
                  <a:cubicBezTo>
                    <a:pt x="1378" y="510"/>
                    <a:pt x="1195" y="696"/>
                    <a:pt x="967" y="696"/>
                  </a:cubicBezTo>
                  <a:cubicBezTo>
                    <a:pt x="738" y="696"/>
                    <a:pt x="554" y="510"/>
                    <a:pt x="554" y="283"/>
                  </a:cubicBezTo>
                  <a:cubicBezTo>
                    <a:pt x="559" y="129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66" name="Google Shape;3166;p94"/>
          <p:cNvGrpSpPr/>
          <p:nvPr/>
        </p:nvGrpSpPr>
        <p:grpSpPr>
          <a:xfrm>
            <a:off x="1413650" y="1605238"/>
            <a:ext cx="469325" cy="467175"/>
            <a:chOff x="3260538" y="1225825"/>
            <a:chExt cx="469325" cy="467175"/>
          </a:xfrm>
        </p:grpSpPr>
        <p:sp>
          <p:nvSpPr>
            <p:cNvPr id="3167" name="Google Shape;3167;p94"/>
            <p:cNvSpPr/>
            <p:nvPr/>
          </p:nvSpPr>
          <p:spPr>
            <a:xfrm>
              <a:off x="3346988" y="1338225"/>
              <a:ext cx="220600" cy="224725"/>
            </a:xfrm>
            <a:custGeom>
              <a:avLst/>
              <a:gdLst/>
              <a:ahLst/>
              <a:cxnLst/>
              <a:rect l="l" t="t" r="r" b="b"/>
              <a:pathLst>
                <a:path w="8824" h="8989" extrusionOk="0">
                  <a:moveTo>
                    <a:pt x="5930" y="791"/>
                  </a:moveTo>
                  <a:lnTo>
                    <a:pt x="7687" y="3425"/>
                  </a:lnTo>
                  <a:lnTo>
                    <a:pt x="4174" y="3425"/>
                  </a:lnTo>
                  <a:lnTo>
                    <a:pt x="5930" y="791"/>
                  </a:lnTo>
                  <a:close/>
                  <a:moveTo>
                    <a:pt x="5940" y="0"/>
                  </a:moveTo>
                  <a:cubicBezTo>
                    <a:pt x="5864" y="0"/>
                    <a:pt x="5787" y="41"/>
                    <a:pt x="5711" y="123"/>
                  </a:cubicBezTo>
                  <a:lnTo>
                    <a:pt x="84" y="8560"/>
                  </a:lnTo>
                  <a:cubicBezTo>
                    <a:pt x="0" y="8688"/>
                    <a:pt x="36" y="8859"/>
                    <a:pt x="162" y="8943"/>
                  </a:cubicBezTo>
                  <a:cubicBezTo>
                    <a:pt x="214" y="8973"/>
                    <a:pt x="265" y="8989"/>
                    <a:pt x="314" y="8989"/>
                  </a:cubicBezTo>
                  <a:cubicBezTo>
                    <a:pt x="394" y="8989"/>
                    <a:pt x="470" y="8948"/>
                    <a:pt x="543" y="8867"/>
                  </a:cubicBezTo>
                  <a:lnTo>
                    <a:pt x="765" y="8534"/>
                  </a:lnTo>
                  <a:lnTo>
                    <a:pt x="2519" y="8534"/>
                  </a:lnTo>
                  <a:cubicBezTo>
                    <a:pt x="2520" y="8534"/>
                    <a:pt x="2522" y="8534"/>
                    <a:pt x="2523" y="8534"/>
                  </a:cubicBezTo>
                  <a:cubicBezTo>
                    <a:pt x="2662" y="8534"/>
                    <a:pt x="2780" y="8432"/>
                    <a:pt x="2801" y="8294"/>
                  </a:cubicBezTo>
                  <a:cubicBezTo>
                    <a:pt x="2822" y="8130"/>
                    <a:pt x="2694" y="7987"/>
                    <a:pt x="2529" y="7987"/>
                  </a:cubicBezTo>
                  <a:lnTo>
                    <a:pt x="1154" y="7987"/>
                  </a:lnTo>
                  <a:lnTo>
                    <a:pt x="2298" y="6271"/>
                  </a:lnTo>
                  <a:lnTo>
                    <a:pt x="3660" y="6271"/>
                  </a:lnTo>
                  <a:cubicBezTo>
                    <a:pt x="3662" y="6271"/>
                    <a:pt x="3664" y="6271"/>
                    <a:pt x="3665" y="6271"/>
                  </a:cubicBezTo>
                  <a:cubicBezTo>
                    <a:pt x="3777" y="6271"/>
                    <a:pt x="3880" y="6204"/>
                    <a:pt x="3923" y="6100"/>
                  </a:cubicBezTo>
                  <a:cubicBezTo>
                    <a:pt x="4010" y="5906"/>
                    <a:pt x="3867" y="5687"/>
                    <a:pt x="3656" y="5687"/>
                  </a:cubicBezTo>
                  <a:lnTo>
                    <a:pt x="2666" y="5687"/>
                  </a:lnTo>
                  <a:lnTo>
                    <a:pt x="3810" y="3973"/>
                  </a:lnTo>
                  <a:lnTo>
                    <a:pt x="8074" y="3973"/>
                  </a:lnTo>
                  <a:lnTo>
                    <a:pt x="8295" y="4304"/>
                  </a:lnTo>
                  <a:cubicBezTo>
                    <a:pt x="8349" y="4373"/>
                    <a:pt x="8430" y="4409"/>
                    <a:pt x="8512" y="4409"/>
                  </a:cubicBezTo>
                  <a:cubicBezTo>
                    <a:pt x="8565" y="4409"/>
                    <a:pt x="8619" y="4394"/>
                    <a:pt x="8666" y="4363"/>
                  </a:cubicBezTo>
                  <a:cubicBezTo>
                    <a:pt x="8786" y="4283"/>
                    <a:pt x="8824" y="4122"/>
                    <a:pt x="8752" y="3998"/>
                  </a:cubicBezTo>
                  <a:lnTo>
                    <a:pt x="6168" y="123"/>
                  </a:lnTo>
                  <a:cubicBezTo>
                    <a:pt x="6093" y="41"/>
                    <a:pt x="6016" y="0"/>
                    <a:pt x="5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8" name="Google Shape;3168;p94"/>
            <p:cNvSpPr/>
            <p:nvPr/>
          </p:nvSpPr>
          <p:spPr>
            <a:xfrm>
              <a:off x="3260538" y="1573875"/>
              <a:ext cx="325975" cy="119125"/>
            </a:xfrm>
            <a:custGeom>
              <a:avLst/>
              <a:gdLst/>
              <a:ahLst/>
              <a:cxnLst/>
              <a:rect l="l" t="t" r="r" b="b"/>
              <a:pathLst>
                <a:path w="13039" h="4765" extrusionOk="0">
                  <a:moveTo>
                    <a:pt x="10235" y="1370"/>
                  </a:moveTo>
                  <a:lnTo>
                    <a:pt x="10235" y="4217"/>
                  </a:lnTo>
                  <a:lnTo>
                    <a:pt x="8521" y="4217"/>
                  </a:lnTo>
                  <a:lnTo>
                    <a:pt x="8521" y="1370"/>
                  </a:lnTo>
                  <a:close/>
                  <a:moveTo>
                    <a:pt x="3134" y="1"/>
                  </a:moveTo>
                  <a:cubicBezTo>
                    <a:pt x="3046" y="1"/>
                    <a:pt x="2959" y="43"/>
                    <a:pt x="2906" y="123"/>
                  </a:cubicBezTo>
                  <a:lnTo>
                    <a:pt x="95" y="4340"/>
                  </a:lnTo>
                  <a:cubicBezTo>
                    <a:pt x="0" y="4573"/>
                    <a:pt x="76" y="4714"/>
                    <a:pt x="322" y="4765"/>
                  </a:cubicBezTo>
                  <a:lnTo>
                    <a:pt x="12737" y="4765"/>
                  </a:lnTo>
                  <a:cubicBezTo>
                    <a:pt x="12738" y="4765"/>
                    <a:pt x="12740" y="4765"/>
                    <a:pt x="12741" y="4765"/>
                  </a:cubicBezTo>
                  <a:cubicBezTo>
                    <a:pt x="12878" y="4765"/>
                    <a:pt x="12998" y="4662"/>
                    <a:pt x="13017" y="4525"/>
                  </a:cubicBezTo>
                  <a:cubicBezTo>
                    <a:pt x="13038" y="4361"/>
                    <a:pt x="12912" y="4217"/>
                    <a:pt x="12745" y="4217"/>
                  </a:cubicBezTo>
                  <a:lnTo>
                    <a:pt x="10783" y="4217"/>
                  </a:lnTo>
                  <a:lnTo>
                    <a:pt x="10783" y="1370"/>
                  </a:lnTo>
                  <a:lnTo>
                    <a:pt x="11631" y="1370"/>
                  </a:lnTo>
                  <a:cubicBezTo>
                    <a:pt x="11633" y="1370"/>
                    <a:pt x="11634" y="1370"/>
                    <a:pt x="11636" y="1370"/>
                  </a:cubicBezTo>
                  <a:cubicBezTo>
                    <a:pt x="11773" y="1370"/>
                    <a:pt x="11893" y="1270"/>
                    <a:pt x="11911" y="1130"/>
                  </a:cubicBezTo>
                  <a:cubicBezTo>
                    <a:pt x="11932" y="968"/>
                    <a:pt x="11806" y="823"/>
                    <a:pt x="11642" y="823"/>
                  </a:cubicBezTo>
                  <a:lnTo>
                    <a:pt x="7125" y="823"/>
                  </a:lnTo>
                  <a:cubicBezTo>
                    <a:pt x="7123" y="823"/>
                    <a:pt x="7122" y="823"/>
                    <a:pt x="7120" y="823"/>
                  </a:cubicBezTo>
                  <a:cubicBezTo>
                    <a:pt x="6981" y="823"/>
                    <a:pt x="6863" y="925"/>
                    <a:pt x="6842" y="1063"/>
                  </a:cubicBezTo>
                  <a:cubicBezTo>
                    <a:pt x="6821" y="1227"/>
                    <a:pt x="6950" y="1370"/>
                    <a:pt x="7114" y="1370"/>
                  </a:cubicBezTo>
                  <a:lnTo>
                    <a:pt x="7971" y="1370"/>
                  </a:lnTo>
                  <a:lnTo>
                    <a:pt x="7971" y="4217"/>
                  </a:lnTo>
                  <a:lnTo>
                    <a:pt x="851" y="4217"/>
                  </a:lnTo>
                  <a:lnTo>
                    <a:pt x="1241" y="3634"/>
                  </a:lnTo>
                  <a:lnTo>
                    <a:pt x="2576" y="3634"/>
                  </a:lnTo>
                  <a:cubicBezTo>
                    <a:pt x="2577" y="3634"/>
                    <a:pt x="2579" y="3634"/>
                    <a:pt x="2580" y="3634"/>
                  </a:cubicBezTo>
                  <a:cubicBezTo>
                    <a:pt x="2719" y="3634"/>
                    <a:pt x="2837" y="3532"/>
                    <a:pt x="2858" y="3394"/>
                  </a:cubicBezTo>
                  <a:cubicBezTo>
                    <a:pt x="2879" y="3230"/>
                    <a:pt x="2753" y="3087"/>
                    <a:pt x="2586" y="3087"/>
                  </a:cubicBezTo>
                  <a:lnTo>
                    <a:pt x="1588" y="3087"/>
                  </a:lnTo>
                  <a:lnTo>
                    <a:pt x="2734" y="1370"/>
                  </a:lnTo>
                  <a:lnTo>
                    <a:pt x="3711" y="1370"/>
                  </a:lnTo>
                  <a:cubicBezTo>
                    <a:pt x="3712" y="1370"/>
                    <a:pt x="3714" y="1370"/>
                    <a:pt x="3715" y="1370"/>
                  </a:cubicBezTo>
                  <a:cubicBezTo>
                    <a:pt x="3854" y="1370"/>
                    <a:pt x="3972" y="1270"/>
                    <a:pt x="3993" y="1130"/>
                  </a:cubicBezTo>
                  <a:cubicBezTo>
                    <a:pt x="4014" y="968"/>
                    <a:pt x="3886" y="823"/>
                    <a:pt x="3721" y="823"/>
                  </a:cubicBezTo>
                  <a:lnTo>
                    <a:pt x="3096" y="823"/>
                  </a:lnTo>
                  <a:lnTo>
                    <a:pt x="3355" y="435"/>
                  </a:lnTo>
                  <a:cubicBezTo>
                    <a:pt x="3435" y="319"/>
                    <a:pt x="3416" y="161"/>
                    <a:pt x="3311" y="67"/>
                  </a:cubicBezTo>
                  <a:cubicBezTo>
                    <a:pt x="3259" y="22"/>
                    <a:pt x="3196" y="1"/>
                    <a:pt x="3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9" name="Google Shape;3169;p94"/>
            <p:cNvSpPr/>
            <p:nvPr/>
          </p:nvSpPr>
          <p:spPr>
            <a:xfrm>
              <a:off x="3568738" y="1460800"/>
              <a:ext cx="161125" cy="232200"/>
            </a:xfrm>
            <a:custGeom>
              <a:avLst/>
              <a:gdLst/>
              <a:ahLst/>
              <a:cxnLst/>
              <a:rect l="l" t="t" r="r" b="b"/>
              <a:pathLst>
                <a:path w="6445" h="9288" extrusionOk="0">
                  <a:moveTo>
                    <a:pt x="297" y="0"/>
                  </a:moveTo>
                  <a:cubicBezTo>
                    <a:pt x="225" y="0"/>
                    <a:pt x="154" y="28"/>
                    <a:pt x="99" y="85"/>
                  </a:cubicBezTo>
                  <a:cubicBezTo>
                    <a:pt x="11" y="180"/>
                    <a:pt x="0" y="325"/>
                    <a:pt x="74" y="432"/>
                  </a:cubicBezTo>
                  <a:lnTo>
                    <a:pt x="352" y="847"/>
                  </a:lnTo>
                  <a:cubicBezTo>
                    <a:pt x="240" y="900"/>
                    <a:pt x="177" y="1018"/>
                    <a:pt x="196" y="1138"/>
                  </a:cubicBezTo>
                  <a:cubicBezTo>
                    <a:pt x="221" y="1271"/>
                    <a:pt x="337" y="1368"/>
                    <a:pt x="472" y="1368"/>
                  </a:cubicBezTo>
                  <a:cubicBezTo>
                    <a:pt x="473" y="1368"/>
                    <a:pt x="475" y="1368"/>
                    <a:pt x="476" y="1368"/>
                  </a:cubicBezTo>
                  <a:lnTo>
                    <a:pt x="695" y="1368"/>
                  </a:lnTo>
                  <a:lnTo>
                    <a:pt x="1839" y="3084"/>
                  </a:lnTo>
                  <a:lnTo>
                    <a:pt x="1605" y="3084"/>
                  </a:lnTo>
                  <a:cubicBezTo>
                    <a:pt x="1604" y="3084"/>
                    <a:pt x="1602" y="3084"/>
                    <a:pt x="1601" y="3084"/>
                  </a:cubicBezTo>
                  <a:cubicBezTo>
                    <a:pt x="1462" y="3084"/>
                    <a:pt x="1344" y="3186"/>
                    <a:pt x="1323" y="3324"/>
                  </a:cubicBezTo>
                  <a:cubicBezTo>
                    <a:pt x="1304" y="3486"/>
                    <a:pt x="1430" y="3631"/>
                    <a:pt x="1595" y="3631"/>
                  </a:cubicBezTo>
                  <a:lnTo>
                    <a:pt x="2207" y="3631"/>
                  </a:lnTo>
                  <a:lnTo>
                    <a:pt x="3349" y="5348"/>
                  </a:lnTo>
                  <a:lnTo>
                    <a:pt x="2740" y="5348"/>
                  </a:lnTo>
                  <a:cubicBezTo>
                    <a:pt x="2737" y="5348"/>
                    <a:pt x="2735" y="5348"/>
                    <a:pt x="2732" y="5348"/>
                  </a:cubicBezTo>
                  <a:cubicBezTo>
                    <a:pt x="2594" y="5348"/>
                    <a:pt x="2477" y="5449"/>
                    <a:pt x="2458" y="5586"/>
                  </a:cubicBezTo>
                  <a:cubicBezTo>
                    <a:pt x="2437" y="5750"/>
                    <a:pt x="2563" y="5893"/>
                    <a:pt x="2730" y="5893"/>
                  </a:cubicBezTo>
                  <a:lnTo>
                    <a:pt x="3717" y="5893"/>
                  </a:lnTo>
                  <a:lnTo>
                    <a:pt x="4861" y="7610"/>
                  </a:lnTo>
                  <a:lnTo>
                    <a:pt x="3873" y="7610"/>
                  </a:lnTo>
                  <a:cubicBezTo>
                    <a:pt x="3872" y="7609"/>
                    <a:pt x="3870" y="7609"/>
                    <a:pt x="3869" y="7609"/>
                  </a:cubicBezTo>
                  <a:cubicBezTo>
                    <a:pt x="3730" y="7609"/>
                    <a:pt x="3612" y="7710"/>
                    <a:pt x="3591" y="7850"/>
                  </a:cubicBezTo>
                  <a:cubicBezTo>
                    <a:pt x="3570" y="8012"/>
                    <a:pt x="3698" y="8157"/>
                    <a:pt x="3863" y="8157"/>
                  </a:cubicBezTo>
                  <a:lnTo>
                    <a:pt x="5229" y="8157"/>
                  </a:lnTo>
                  <a:lnTo>
                    <a:pt x="5617" y="8740"/>
                  </a:lnTo>
                  <a:lnTo>
                    <a:pt x="1635" y="8740"/>
                  </a:lnTo>
                  <a:cubicBezTo>
                    <a:pt x="1633" y="8740"/>
                    <a:pt x="1632" y="8740"/>
                    <a:pt x="1630" y="8740"/>
                  </a:cubicBezTo>
                  <a:cubicBezTo>
                    <a:pt x="1491" y="8740"/>
                    <a:pt x="1373" y="8843"/>
                    <a:pt x="1352" y="8980"/>
                  </a:cubicBezTo>
                  <a:cubicBezTo>
                    <a:pt x="1333" y="9145"/>
                    <a:pt x="1460" y="9288"/>
                    <a:pt x="1624" y="9288"/>
                  </a:cubicBezTo>
                  <a:lnTo>
                    <a:pt x="6124" y="9288"/>
                  </a:lnTo>
                  <a:cubicBezTo>
                    <a:pt x="6369" y="9237"/>
                    <a:pt x="6444" y="9096"/>
                    <a:pt x="6352" y="8865"/>
                  </a:cubicBezTo>
                  <a:lnTo>
                    <a:pt x="6352" y="8863"/>
                  </a:lnTo>
                  <a:lnTo>
                    <a:pt x="523" y="121"/>
                  </a:lnTo>
                  <a:cubicBezTo>
                    <a:pt x="469" y="41"/>
                    <a:pt x="383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94"/>
            <p:cNvSpPr/>
            <p:nvPr/>
          </p:nvSpPr>
          <p:spPr>
            <a:xfrm>
              <a:off x="3601738" y="1268400"/>
              <a:ext cx="73200" cy="70400"/>
            </a:xfrm>
            <a:custGeom>
              <a:avLst/>
              <a:gdLst/>
              <a:ahLst/>
              <a:cxnLst/>
              <a:rect l="l" t="t" r="r" b="b"/>
              <a:pathLst>
                <a:path w="2928" h="2816" extrusionOk="0">
                  <a:moveTo>
                    <a:pt x="1410" y="547"/>
                  </a:moveTo>
                  <a:cubicBezTo>
                    <a:pt x="1757" y="549"/>
                    <a:pt x="2071" y="758"/>
                    <a:pt x="2204" y="1080"/>
                  </a:cubicBezTo>
                  <a:cubicBezTo>
                    <a:pt x="2336" y="1400"/>
                    <a:pt x="2263" y="1771"/>
                    <a:pt x="2016" y="2017"/>
                  </a:cubicBezTo>
                  <a:cubicBezTo>
                    <a:pt x="1853" y="2181"/>
                    <a:pt x="1633" y="2268"/>
                    <a:pt x="1408" y="2268"/>
                  </a:cubicBezTo>
                  <a:cubicBezTo>
                    <a:pt x="1298" y="2268"/>
                    <a:pt x="1186" y="2246"/>
                    <a:pt x="1079" y="2202"/>
                  </a:cubicBezTo>
                  <a:cubicBezTo>
                    <a:pt x="759" y="2070"/>
                    <a:pt x="548" y="1756"/>
                    <a:pt x="548" y="1408"/>
                  </a:cubicBezTo>
                  <a:cubicBezTo>
                    <a:pt x="548" y="933"/>
                    <a:pt x="934" y="549"/>
                    <a:pt x="1410" y="547"/>
                  </a:cubicBezTo>
                  <a:close/>
                  <a:moveTo>
                    <a:pt x="1408" y="0"/>
                  </a:moveTo>
                  <a:cubicBezTo>
                    <a:pt x="1227" y="0"/>
                    <a:pt x="1045" y="35"/>
                    <a:pt x="870" y="107"/>
                  </a:cubicBezTo>
                  <a:cubicBezTo>
                    <a:pt x="344" y="326"/>
                    <a:pt x="1" y="840"/>
                    <a:pt x="1" y="1408"/>
                  </a:cubicBezTo>
                  <a:cubicBezTo>
                    <a:pt x="3" y="2186"/>
                    <a:pt x="633" y="2815"/>
                    <a:pt x="1410" y="2815"/>
                  </a:cubicBezTo>
                  <a:cubicBezTo>
                    <a:pt x="1978" y="2815"/>
                    <a:pt x="2492" y="2472"/>
                    <a:pt x="2709" y="1948"/>
                  </a:cubicBezTo>
                  <a:cubicBezTo>
                    <a:pt x="2928" y="1421"/>
                    <a:pt x="2806" y="815"/>
                    <a:pt x="2404" y="412"/>
                  </a:cubicBezTo>
                  <a:cubicBezTo>
                    <a:pt x="2134" y="143"/>
                    <a:pt x="1775" y="0"/>
                    <a:pt x="1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94"/>
            <p:cNvSpPr/>
            <p:nvPr/>
          </p:nvSpPr>
          <p:spPr>
            <a:xfrm>
              <a:off x="3630438" y="1225825"/>
              <a:ext cx="13775" cy="27900"/>
            </a:xfrm>
            <a:custGeom>
              <a:avLst/>
              <a:gdLst/>
              <a:ahLst/>
              <a:cxnLst/>
              <a:rect l="l" t="t" r="r" b="b"/>
              <a:pathLst>
                <a:path w="551" h="1116" extrusionOk="0">
                  <a:moveTo>
                    <a:pt x="275" y="1"/>
                  </a:moveTo>
                  <a:cubicBezTo>
                    <a:pt x="125" y="1"/>
                    <a:pt x="0" y="122"/>
                    <a:pt x="0" y="275"/>
                  </a:cubicBezTo>
                  <a:lnTo>
                    <a:pt x="0" y="841"/>
                  </a:lnTo>
                  <a:cubicBezTo>
                    <a:pt x="0" y="994"/>
                    <a:pt x="125" y="1115"/>
                    <a:pt x="275" y="1115"/>
                  </a:cubicBezTo>
                  <a:cubicBezTo>
                    <a:pt x="286" y="1115"/>
                    <a:pt x="298" y="1114"/>
                    <a:pt x="310" y="1113"/>
                  </a:cubicBezTo>
                  <a:cubicBezTo>
                    <a:pt x="449" y="1092"/>
                    <a:pt x="550" y="972"/>
                    <a:pt x="548" y="831"/>
                  </a:cubicBezTo>
                  <a:lnTo>
                    <a:pt x="548" y="285"/>
                  </a:lnTo>
                  <a:cubicBezTo>
                    <a:pt x="550" y="144"/>
                    <a:pt x="449" y="24"/>
                    <a:pt x="310" y="3"/>
                  </a:cubicBezTo>
                  <a:cubicBezTo>
                    <a:pt x="298" y="2"/>
                    <a:pt x="28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94"/>
            <p:cNvSpPr/>
            <p:nvPr/>
          </p:nvSpPr>
          <p:spPr>
            <a:xfrm>
              <a:off x="3630388" y="1353350"/>
              <a:ext cx="13825" cy="27875"/>
            </a:xfrm>
            <a:custGeom>
              <a:avLst/>
              <a:gdLst/>
              <a:ahLst/>
              <a:cxnLst/>
              <a:rect l="l" t="t" r="r" b="b"/>
              <a:pathLst>
                <a:path w="553" h="1115" extrusionOk="0">
                  <a:moveTo>
                    <a:pt x="279" y="1"/>
                  </a:moveTo>
                  <a:cubicBezTo>
                    <a:pt x="129" y="1"/>
                    <a:pt x="2" y="121"/>
                    <a:pt x="2" y="274"/>
                  </a:cubicBezTo>
                  <a:lnTo>
                    <a:pt x="2" y="830"/>
                  </a:lnTo>
                  <a:cubicBezTo>
                    <a:pt x="0" y="971"/>
                    <a:pt x="104" y="1091"/>
                    <a:pt x="243" y="1113"/>
                  </a:cubicBezTo>
                  <a:cubicBezTo>
                    <a:pt x="254" y="1114"/>
                    <a:pt x="266" y="1115"/>
                    <a:pt x="278" y="1115"/>
                  </a:cubicBezTo>
                  <a:cubicBezTo>
                    <a:pt x="427" y="1115"/>
                    <a:pt x="550" y="993"/>
                    <a:pt x="550" y="841"/>
                  </a:cubicBezTo>
                  <a:lnTo>
                    <a:pt x="550" y="285"/>
                  </a:lnTo>
                  <a:cubicBezTo>
                    <a:pt x="552" y="144"/>
                    <a:pt x="451" y="24"/>
                    <a:pt x="312" y="3"/>
                  </a:cubicBezTo>
                  <a:cubicBezTo>
                    <a:pt x="301" y="1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94"/>
            <p:cNvSpPr/>
            <p:nvPr/>
          </p:nvSpPr>
          <p:spPr>
            <a:xfrm>
              <a:off x="3579313" y="1246575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302" y="0"/>
                  </a:moveTo>
                  <a:cubicBezTo>
                    <a:pt x="232" y="0"/>
                    <a:pt x="162" y="27"/>
                    <a:pt x="108" y="81"/>
                  </a:cubicBezTo>
                  <a:cubicBezTo>
                    <a:pt x="1" y="188"/>
                    <a:pt x="1" y="361"/>
                    <a:pt x="108" y="468"/>
                  </a:cubicBezTo>
                  <a:lnTo>
                    <a:pt x="510" y="868"/>
                  </a:lnTo>
                  <a:cubicBezTo>
                    <a:pt x="574" y="922"/>
                    <a:pt x="639" y="949"/>
                    <a:pt x="703" y="949"/>
                  </a:cubicBezTo>
                  <a:cubicBezTo>
                    <a:pt x="767" y="949"/>
                    <a:pt x="831" y="922"/>
                    <a:pt x="896" y="868"/>
                  </a:cubicBezTo>
                  <a:cubicBezTo>
                    <a:pt x="1003" y="763"/>
                    <a:pt x="1003" y="588"/>
                    <a:pt x="896" y="483"/>
                  </a:cubicBezTo>
                  <a:lnTo>
                    <a:pt x="495" y="81"/>
                  </a:lnTo>
                  <a:cubicBezTo>
                    <a:pt x="442" y="27"/>
                    <a:pt x="372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94"/>
            <p:cNvSpPr/>
            <p:nvPr/>
          </p:nvSpPr>
          <p:spPr>
            <a:xfrm>
              <a:off x="3669513" y="1336750"/>
              <a:ext cx="25075" cy="23750"/>
            </a:xfrm>
            <a:custGeom>
              <a:avLst/>
              <a:gdLst/>
              <a:ahLst/>
              <a:cxnLst/>
              <a:rect l="l" t="t" r="r" b="b"/>
              <a:pathLst>
                <a:path w="1003" h="950" extrusionOk="0">
                  <a:moveTo>
                    <a:pt x="301" y="1"/>
                  </a:moveTo>
                  <a:cubicBezTo>
                    <a:pt x="231" y="1"/>
                    <a:pt x="161" y="28"/>
                    <a:pt x="107" y="81"/>
                  </a:cubicBezTo>
                  <a:cubicBezTo>
                    <a:pt x="0" y="189"/>
                    <a:pt x="0" y="361"/>
                    <a:pt x="107" y="469"/>
                  </a:cubicBezTo>
                  <a:lnTo>
                    <a:pt x="508" y="869"/>
                  </a:lnTo>
                  <a:cubicBezTo>
                    <a:pt x="573" y="923"/>
                    <a:pt x="638" y="949"/>
                    <a:pt x="702" y="949"/>
                  </a:cubicBezTo>
                  <a:cubicBezTo>
                    <a:pt x="767" y="949"/>
                    <a:pt x="831" y="923"/>
                    <a:pt x="895" y="869"/>
                  </a:cubicBezTo>
                  <a:cubicBezTo>
                    <a:pt x="1002" y="761"/>
                    <a:pt x="1002" y="589"/>
                    <a:pt x="895" y="481"/>
                  </a:cubicBezTo>
                  <a:lnTo>
                    <a:pt x="495" y="81"/>
                  </a:lnTo>
                  <a:cubicBezTo>
                    <a:pt x="441" y="28"/>
                    <a:pt x="37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94"/>
            <p:cNvSpPr/>
            <p:nvPr/>
          </p:nvSpPr>
          <p:spPr>
            <a:xfrm>
              <a:off x="3558788" y="1297025"/>
              <a:ext cx="28825" cy="13700"/>
            </a:xfrm>
            <a:custGeom>
              <a:avLst/>
              <a:gdLst/>
              <a:ahLst/>
              <a:cxnLst/>
              <a:rect l="l" t="t" r="r" b="b"/>
              <a:pathLst>
                <a:path w="1153" h="548" extrusionOk="0">
                  <a:moveTo>
                    <a:pt x="299" y="0"/>
                  </a:moveTo>
                  <a:cubicBezTo>
                    <a:pt x="160" y="0"/>
                    <a:pt x="42" y="103"/>
                    <a:pt x="21" y="240"/>
                  </a:cubicBezTo>
                  <a:cubicBezTo>
                    <a:pt x="0" y="402"/>
                    <a:pt x="129" y="548"/>
                    <a:pt x="293" y="548"/>
                  </a:cubicBezTo>
                  <a:lnTo>
                    <a:pt x="849" y="548"/>
                  </a:lnTo>
                  <a:cubicBezTo>
                    <a:pt x="850" y="548"/>
                    <a:pt x="852" y="548"/>
                    <a:pt x="853" y="548"/>
                  </a:cubicBezTo>
                  <a:cubicBezTo>
                    <a:pt x="992" y="548"/>
                    <a:pt x="1110" y="445"/>
                    <a:pt x="1131" y="308"/>
                  </a:cubicBezTo>
                  <a:cubicBezTo>
                    <a:pt x="1152" y="143"/>
                    <a:pt x="1024" y="0"/>
                    <a:pt x="860" y="0"/>
                  </a:cubicBezTo>
                  <a:lnTo>
                    <a:pt x="304" y="0"/>
                  </a:lnTo>
                  <a:cubicBezTo>
                    <a:pt x="302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94"/>
            <p:cNvSpPr/>
            <p:nvPr/>
          </p:nvSpPr>
          <p:spPr>
            <a:xfrm>
              <a:off x="3686288" y="1297025"/>
              <a:ext cx="28825" cy="13700"/>
            </a:xfrm>
            <a:custGeom>
              <a:avLst/>
              <a:gdLst/>
              <a:ahLst/>
              <a:cxnLst/>
              <a:rect l="l" t="t" r="r" b="b"/>
              <a:pathLst>
                <a:path w="1153" h="548" extrusionOk="0">
                  <a:moveTo>
                    <a:pt x="294" y="0"/>
                  </a:moveTo>
                  <a:cubicBezTo>
                    <a:pt x="129" y="0"/>
                    <a:pt x="1" y="143"/>
                    <a:pt x="22" y="308"/>
                  </a:cubicBezTo>
                  <a:cubicBezTo>
                    <a:pt x="43" y="445"/>
                    <a:pt x="161" y="548"/>
                    <a:pt x="300" y="548"/>
                  </a:cubicBezTo>
                  <a:cubicBezTo>
                    <a:pt x="301" y="548"/>
                    <a:pt x="303" y="548"/>
                    <a:pt x="304" y="548"/>
                  </a:cubicBezTo>
                  <a:lnTo>
                    <a:pt x="850" y="548"/>
                  </a:lnTo>
                  <a:cubicBezTo>
                    <a:pt x="851" y="548"/>
                    <a:pt x="852" y="548"/>
                    <a:pt x="854" y="548"/>
                  </a:cubicBezTo>
                  <a:cubicBezTo>
                    <a:pt x="993" y="548"/>
                    <a:pt x="1113" y="445"/>
                    <a:pt x="1132" y="308"/>
                  </a:cubicBezTo>
                  <a:cubicBezTo>
                    <a:pt x="1153" y="143"/>
                    <a:pt x="1026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94"/>
            <p:cNvSpPr/>
            <p:nvPr/>
          </p:nvSpPr>
          <p:spPr>
            <a:xfrm>
              <a:off x="3579313" y="1336750"/>
              <a:ext cx="25100" cy="23750"/>
            </a:xfrm>
            <a:custGeom>
              <a:avLst/>
              <a:gdLst/>
              <a:ahLst/>
              <a:cxnLst/>
              <a:rect l="l" t="t" r="r" b="b"/>
              <a:pathLst>
                <a:path w="1004" h="950" extrusionOk="0">
                  <a:moveTo>
                    <a:pt x="703" y="1"/>
                  </a:moveTo>
                  <a:cubicBezTo>
                    <a:pt x="633" y="1"/>
                    <a:pt x="563" y="28"/>
                    <a:pt x="510" y="81"/>
                  </a:cubicBezTo>
                  <a:lnTo>
                    <a:pt x="108" y="481"/>
                  </a:lnTo>
                  <a:cubicBezTo>
                    <a:pt x="1" y="589"/>
                    <a:pt x="1" y="761"/>
                    <a:pt x="108" y="869"/>
                  </a:cubicBezTo>
                  <a:cubicBezTo>
                    <a:pt x="172" y="923"/>
                    <a:pt x="237" y="949"/>
                    <a:pt x="302" y="949"/>
                  </a:cubicBezTo>
                  <a:cubicBezTo>
                    <a:pt x="367" y="949"/>
                    <a:pt x="431" y="923"/>
                    <a:pt x="495" y="869"/>
                  </a:cubicBezTo>
                  <a:lnTo>
                    <a:pt x="896" y="469"/>
                  </a:lnTo>
                  <a:cubicBezTo>
                    <a:pt x="1003" y="361"/>
                    <a:pt x="1003" y="189"/>
                    <a:pt x="896" y="81"/>
                  </a:cubicBezTo>
                  <a:cubicBezTo>
                    <a:pt x="843" y="28"/>
                    <a:pt x="773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94"/>
            <p:cNvSpPr/>
            <p:nvPr/>
          </p:nvSpPr>
          <p:spPr>
            <a:xfrm>
              <a:off x="3669513" y="1246575"/>
              <a:ext cx="25075" cy="23475"/>
            </a:xfrm>
            <a:custGeom>
              <a:avLst/>
              <a:gdLst/>
              <a:ahLst/>
              <a:cxnLst/>
              <a:rect l="l" t="t" r="r" b="b"/>
              <a:pathLst>
                <a:path w="1003" h="939" extrusionOk="0">
                  <a:moveTo>
                    <a:pt x="701" y="0"/>
                  </a:moveTo>
                  <a:cubicBezTo>
                    <a:pt x="631" y="0"/>
                    <a:pt x="561" y="27"/>
                    <a:pt x="508" y="81"/>
                  </a:cubicBezTo>
                  <a:lnTo>
                    <a:pt x="107" y="483"/>
                  </a:lnTo>
                  <a:cubicBezTo>
                    <a:pt x="0" y="588"/>
                    <a:pt x="0" y="763"/>
                    <a:pt x="107" y="868"/>
                  </a:cubicBezTo>
                  <a:cubicBezTo>
                    <a:pt x="155" y="916"/>
                    <a:pt x="226" y="939"/>
                    <a:pt x="297" y="939"/>
                  </a:cubicBezTo>
                  <a:cubicBezTo>
                    <a:pt x="370" y="939"/>
                    <a:pt x="445" y="914"/>
                    <a:pt x="495" y="868"/>
                  </a:cubicBezTo>
                  <a:lnTo>
                    <a:pt x="895" y="468"/>
                  </a:lnTo>
                  <a:cubicBezTo>
                    <a:pt x="1002" y="361"/>
                    <a:pt x="1002" y="188"/>
                    <a:pt x="895" y="81"/>
                  </a:cubicBezTo>
                  <a:cubicBezTo>
                    <a:pt x="841" y="27"/>
                    <a:pt x="77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94"/>
            <p:cNvSpPr/>
            <p:nvPr/>
          </p:nvSpPr>
          <p:spPr>
            <a:xfrm>
              <a:off x="3459588" y="14812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9"/>
                    <a:pt x="293" y="549"/>
                  </a:cubicBezTo>
                  <a:lnTo>
                    <a:pt x="1426" y="549"/>
                  </a:lnTo>
                  <a:cubicBezTo>
                    <a:pt x="1591" y="549"/>
                    <a:pt x="1719" y="403"/>
                    <a:pt x="1698" y="241"/>
                  </a:cubicBezTo>
                  <a:cubicBezTo>
                    <a:pt x="1677" y="103"/>
                    <a:pt x="1559" y="1"/>
                    <a:pt x="1420" y="1"/>
                  </a:cubicBezTo>
                  <a:cubicBezTo>
                    <a:pt x="1419" y="1"/>
                    <a:pt x="1417" y="1"/>
                    <a:pt x="141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94"/>
            <p:cNvSpPr/>
            <p:nvPr/>
          </p:nvSpPr>
          <p:spPr>
            <a:xfrm>
              <a:off x="3516288" y="14812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1420" y="1"/>
                  </a:moveTo>
                  <a:cubicBezTo>
                    <a:pt x="1419" y="1"/>
                    <a:pt x="1417" y="1"/>
                    <a:pt x="1416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ubicBezTo>
                    <a:pt x="161" y="1"/>
                    <a:pt x="41" y="103"/>
                    <a:pt x="20" y="241"/>
                  </a:cubicBezTo>
                  <a:cubicBezTo>
                    <a:pt x="1" y="403"/>
                    <a:pt x="127" y="549"/>
                    <a:pt x="291" y="549"/>
                  </a:cubicBezTo>
                  <a:lnTo>
                    <a:pt x="1427" y="549"/>
                  </a:lnTo>
                  <a:cubicBezTo>
                    <a:pt x="1591" y="549"/>
                    <a:pt x="1719" y="403"/>
                    <a:pt x="1698" y="241"/>
                  </a:cubicBezTo>
                  <a:cubicBezTo>
                    <a:pt x="1677" y="101"/>
                    <a:pt x="1560" y="1"/>
                    <a:pt x="1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94"/>
            <p:cNvSpPr/>
            <p:nvPr/>
          </p:nvSpPr>
          <p:spPr>
            <a:xfrm>
              <a:off x="343126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3" y="1"/>
                  </a:moveTo>
                  <a:cubicBezTo>
                    <a:pt x="127" y="1"/>
                    <a:pt x="1" y="146"/>
                    <a:pt x="20" y="308"/>
                  </a:cubicBezTo>
                  <a:cubicBezTo>
                    <a:pt x="41" y="446"/>
                    <a:pt x="160" y="548"/>
                    <a:pt x="298" y="548"/>
                  </a:cubicBezTo>
                  <a:cubicBezTo>
                    <a:pt x="299" y="548"/>
                    <a:pt x="300" y="548"/>
                    <a:pt x="302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6"/>
                    <a:pt x="1698" y="308"/>
                  </a:cubicBezTo>
                  <a:cubicBezTo>
                    <a:pt x="1719" y="146"/>
                    <a:pt x="1591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94"/>
            <p:cNvSpPr/>
            <p:nvPr/>
          </p:nvSpPr>
          <p:spPr>
            <a:xfrm>
              <a:off x="348791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39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698" y="308"/>
                  </a:cubicBezTo>
                  <a:cubicBezTo>
                    <a:pt x="1719" y="144"/>
                    <a:pt x="1593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94"/>
            <p:cNvSpPr/>
            <p:nvPr/>
          </p:nvSpPr>
          <p:spPr>
            <a:xfrm>
              <a:off x="3544563" y="15378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6"/>
                    <a:pt x="1593" y="1"/>
                    <a:pt x="1429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94"/>
            <p:cNvSpPr/>
            <p:nvPr/>
          </p:nvSpPr>
          <p:spPr>
            <a:xfrm>
              <a:off x="3374563" y="1594425"/>
              <a:ext cx="43050" cy="13725"/>
            </a:xfrm>
            <a:custGeom>
              <a:avLst/>
              <a:gdLst/>
              <a:ahLst/>
              <a:cxnLst/>
              <a:rect l="l" t="t" r="r" b="b"/>
              <a:pathLst>
                <a:path w="1722" h="549" extrusionOk="0">
                  <a:moveTo>
                    <a:pt x="1420" y="1"/>
                  </a:moveTo>
                  <a:cubicBezTo>
                    <a:pt x="1419" y="1"/>
                    <a:pt x="1417" y="1"/>
                    <a:pt x="1416" y="1"/>
                  </a:cubicBezTo>
                  <a:lnTo>
                    <a:pt x="304" y="1"/>
                  </a:lnTo>
                  <a:cubicBezTo>
                    <a:pt x="302" y="1"/>
                    <a:pt x="301" y="1"/>
                    <a:pt x="300" y="1"/>
                  </a:cubicBez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1426" y="548"/>
                  </a:lnTo>
                  <a:cubicBezTo>
                    <a:pt x="1593" y="548"/>
                    <a:pt x="1721" y="403"/>
                    <a:pt x="1700" y="241"/>
                  </a:cubicBezTo>
                  <a:cubicBezTo>
                    <a:pt x="1677" y="101"/>
                    <a:pt x="1559" y="1"/>
                    <a:pt x="1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94"/>
            <p:cNvSpPr/>
            <p:nvPr/>
          </p:nvSpPr>
          <p:spPr>
            <a:xfrm>
              <a:off x="3572938" y="15944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4" y="1"/>
                  </a:moveTo>
                  <a:cubicBezTo>
                    <a:pt x="127" y="1"/>
                    <a:pt x="1" y="146"/>
                    <a:pt x="22" y="308"/>
                  </a:cubicBezTo>
                  <a:cubicBezTo>
                    <a:pt x="41" y="448"/>
                    <a:pt x="160" y="548"/>
                    <a:pt x="300" y="548"/>
                  </a:cubicBezTo>
                  <a:cubicBezTo>
                    <a:pt x="301" y="548"/>
                    <a:pt x="303" y="548"/>
                    <a:pt x="304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60" y="548"/>
                    <a:pt x="1677" y="448"/>
                    <a:pt x="1698" y="308"/>
                  </a:cubicBezTo>
                  <a:cubicBezTo>
                    <a:pt x="1719" y="146"/>
                    <a:pt x="1593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94"/>
            <p:cNvSpPr/>
            <p:nvPr/>
          </p:nvSpPr>
          <p:spPr>
            <a:xfrm>
              <a:off x="3346238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293" y="1"/>
                  </a:moveTo>
                  <a:cubicBezTo>
                    <a:pt x="127" y="1"/>
                    <a:pt x="1" y="144"/>
                    <a:pt x="22" y="308"/>
                  </a:cubicBezTo>
                  <a:cubicBezTo>
                    <a:pt x="40" y="446"/>
                    <a:pt x="160" y="548"/>
                    <a:pt x="300" y="548"/>
                  </a:cubicBezTo>
                  <a:cubicBezTo>
                    <a:pt x="301" y="548"/>
                    <a:pt x="302" y="548"/>
                    <a:pt x="304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6"/>
                    <a:pt x="1698" y="308"/>
                  </a:cubicBezTo>
                  <a:cubicBezTo>
                    <a:pt x="1719" y="144"/>
                    <a:pt x="1591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94"/>
            <p:cNvSpPr/>
            <p:nvPr/>
          </p:nvSpPr>
          <p:spPr>
            <a:xfrm>
              <a:off x="3402888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0"/>
                  </a:moveTo>
                  <a:cubicBezTo>
                    <a:pt x="160" y="0"/>
                    <a:pt x="43" y="101"/>
                    <a:pt x="22" y="238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4"/>
                    <a:pt x="1593" y="1"/>
                    <a:pt x="1428" y="1"/>
                  </a:cubicBezTo>
                  <a:lnTo>
                    <a:pt x="304" y="1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94"/>
            <p:cNvSpPr/>
            <p:nvPr/>
          </p:nvSpPr>
          <p:spPr>
            <a:xfrm>
              <a:off x="3544563" y="165102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0"/>
                  </a:moveTo>
                  <a:cubicBezTo>
                    <a:pt x="160" y="0"/>
                    <a:pt x="43" y="101"/>
                    <a:pt x="22" y="238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1418" y="548"/>
                  </a:lnTo>
                  <a:cubicBezTo>
                    <a:pt x="1419" y="548"/>
                    <a:pt x="1421" y="548"/>
                    <a:pt x="1422" y="548"/>
                  </a:cubicBezTo>
                  <a:cubicBezTo>
                    <a:pt x="1559" y="548"/>
                    <a:pt x="1679" y="446"/>
                    <a:pt x="1700" y="308"/>
                  </a:cubicBezTo>
                  <a:cubicBezTo>
                    <a:pt x="1719" y="144"/>
                    <a:pt x="1593" y="1"/>
                    <a:pt x="1429" y="1"/>
                  </a:cubicBezTo>
                  <a:lnTo>
                    <a:pt x="304" y="1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94"/>
            <p:cNvSpPr/>
            <p:nvPr/>
          </p:nvSpPr>
          <p:spPr>
            <a:xfrm>
              <a:off x="3601313" y="1651025"/>
              <a:ext cx="42950" cy="13725"/>
            </a:xfrm>
            <a:custGeom>
              <a:avLst/>
              <a:gdLst/>
              <a:ahLst/>
              <a:cxnLst/>
              <a:rect l="l" t="t" r="r" b="b"/>
              <a:pathLst>
                <a:path w="1718" h="549" extrusionOk="0">
                  <a:moveTo>
                    <a:pt x="298" y="0"/>
                  </a:moveTo>
                  <a:cubicBezTo>
                    <a:pt x="158" y="0"/>
                    <a:pt x="41" y="101"/>
                    <a:pt x="20" y="238"/>
                  </a:cubicBezTo>
                  <a:cubicBezTo>
                    <a:pt x="1" y="403"/>
                    <a:pt x="127" y="548"/>
                    <a:pt x="292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8" y="548"/>
                    <a:pt x="1677" y="446"/>
                    <a:pt x="1698" y="308"/>
                  </a:cubicBezTo>
                  <a:cubicBezTo>
                    <a:pt x="1717" y="144"/>
                    <a:pt x="1591" y="1"/>
                    <a:pt x="1427" y="1"/>
                  </a:cubicBezTo>
                  <a:lnTo>
                    <a:pt x="302" y="1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95"/>
          <p:cNvSpPr txBox="1"/>
          <p:nvPr>
            <p:ph type="subTitle" idx="1"/>
          </p:nvPr>
        </p:nvSpPr>
        <p:spPr>
          <a:xfrm flipH="1">
            <a:off x="599976" y="3234588"/>
            <a:ext cx="33063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 and is the second planet from the Sun. It’s hotter than Mercury, which is closer to the Sun</a:t>
            </a:r>
            <a:endParaRPr lang="en-GB"/>
          </a:p>
        </p:txBody>
      </p:sp>
      <p:sp>
        <p:nvSpPr>
          <p:cNvPr id="3195" name="Google Shape;3195;p95"/>
          <p:cNvSpPr txBox="1"/>
          <p:nvPr>
            <p:ph type="title"/>
          </p:nvPr>
        </p:nvSpPr>
        <p:spPr>
          <a:xfrm>
            <a:off x="2282876" y="130910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 lang="en-GB"/>
          </a:p>
        </p:txBody>
      </p:sp>
      <p:sp>
        <p:nvSpPr>
          <p:cNvPr id="3196" name="Google Shape;3196;p95"/>
          <p:cNvSpPr txBox="1"/>
          <p:nvPr>
            <p:ph type="subTitle" idx="2"/>
          </p:nvPr>
        </p:nvSpPr>
        <p:spPr>
          <a:xfrm flipH="1">
            <a:off x="5036376" y="690913"/>
            <a:ext cx="3502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actually a cold place. It’s full of iron oxide dust, which is what gives the planet its reddish cast</a:t>
            </a:r>
            <a:endParaRPr lang="en-GB"/>
          </a:p>
        </p:txBody>
      </p:sp>
      <p:sp>
        <p:nvSpPr>
          <p:cNvPr id="3197" name="Google Shape;3197;p95"/>
          <p:cNvSpPr txBox="1"/>
          <p:nvPr>
            <p:ph type="title" idx="3"/>
          </p:nvPr>
        </p:nvSpPr>
        <p:spPr>
          <a:xfrm>
            <a:off x="4635451" y="3252460"/>
            <a:ext cx="21117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 lang="en-GB"/>
          </a:p>
        </p:txBody>
      </p:sp>
      <p:grpSp>
        <p:nvGrpSpPr>
          <p:cNvPr id="3198" name="Google Shape;3198;p95"/>
          <p:cNvGrpSpPr/>
          <p:nvPr/>
        </p:nvGrpSpPr>
        <p:grpSpPr>
          <a:xfrm>
            <a:off x="2130466" y="1083755"/>
            <a:ext cx="4698617" cy="2888332"/>
            <a:chOff x="809625" y="4528500"/>
            <a:chExt cx="1173950" cy="721650"/>
          </a:xfrm>
        </p:grpSpPr>
        <p:sp>
          <p:nvSpPr>
            <p:cNvPr id="3199" name="Google Shape;3199;p95"/>
            <p:cNvSpPr/>
            <p:nvPr/>
          </p:nvSpPr>
          <p:spPr>
            <a:xfrm>
              <a:off x="809625" y="4528500"/>
              <a:ext cx="689875" cy="474825"/>
            </a:xfrm>
            <a:custGeom>
              <a:avLst/>
              <a:gdLst/>
              <a:ahLst/>
              <a:cxnLst/>
              <a:rect l="l" t="t" r="r" b="b"/>
              <a:pathLst>
                <a:path w="27595" h="18993" extrusionOk="0">
                  <a:moveTo>
                    <a:pt x="91" y="0"/>
                  </a:moveTo>
                  <a:lnTo>
                    <a:pt x="74" y="3065"/>
                  </a:lnTo>
                  <a:cubicBezTo>
                    <a:pt x="66" y="4128"/>
                    <a:pt x="58" y="5211"/>
                    <a:pt x="45" y="6315"/>
                  </a:cubicBezTo>
                  <a:cubicBezTo>
                    <a:pt x="33" y="8551"/>
                    <a:pt x="17" y="10533"/>
                    <a:pt x="4" y="12642"/>
                  </a:cubicBezTo>
                  <a:cubicBezTo>
                    <a:pt x="0" y="13738"/>
                    <a:pt x="8" y="14739"/>
                    <a:pt x="13" y="15662"/>
                  </a:cubicBezTo>
                  <a:cubicBezTo>
                    <a:pt x="17" y="16126"/>
                    <a:pt x="17" y="16565"/>
                    <a:pt x="13" y="16984"/>
                  </a:cubicBezTo>
                  <a:cubicBezTo>
                    <a:pt x="13" y="17447"/>
                    <a:pt x="8" y="17907"/>
                    <a:pt x="4" y="18362"/>
                  </a:cubicBezTo>
                  <a:lnTo>
                    <a:pt x="4" y="18863"/>
                  </a:lnTo>
                  <a:lnTo>
                    <a:pt x="2323" y="18875"/>
                  </a:lnTo>
                  <a:cubicBezTo>
                    <a:pt x="3213" y="18884"/>
                    <a:pt x="3878" y="18888"/>
                    <a:pt x="4629" y="18900"/>
                  </a:cubicBezTo>
                  <a:lnTo>
                    <a:pt x="6869" y="18937"/>
                  </a:lnTo>
                  <a:cubicBezTo>
                    <a:pt x="7612" y="18945"/>
                    <a:pt x="8408" y="18949"/>
                    <a:pt x="9105" y="18949"/>
                  </a:cubicBezTo>
                  <a:lnTo>
                    <a:pt x="12310" y="18929"/>
                  </a:lnTo>
                  <a:cubicBezTo>
                    <a:pt x="12451" y="18928"/>
                    <a:pt x="12586" y="18928"/>
                    <a:pt x="12714" y="18928"/>
                  </a:cubicBezTo>
                  <a:cubicBezTo>
                    <a:pt x="13288" y="18928"/>
                    <a:pt x="13745" y="18934"/>
                    <a:pt x="14103" y="18941"/>
                  </a:cubicBezTo>
                  <a:cubicBezTo>
                    <a:pt x="15006" y="18953"/>
                    <a:pt x="15954" y="18974"/>
                    <a:pt x="16947" y="18982"/>
                  </a:cubicBezTo>
                  <a:lnTo>
                    <a:pt x="17694" y="18986"/>
                  </a:lnTo>
                  <a:lnTo>
                    <a:pt x="18354" y="18986"/>
                  </a:lnTo>
                  <a:lnTo>
                    <a:pt x="19606" y="18990"/>
                  </a:lnTo>
                  <a:cubicBezTo>
                    <a:pt x="20275" y="18992"/>
                    <a:pt x="20912" y="18993"/>
                    <a:pt x="21512" y="18993"/>
                  </a:cubicBezTo>
                  <a:cubicBezTo>
                    <a:pt x="22360" y="18993"/>
                    <a:pt x="23136" y="18991"/>
                    <a:pt x="23828" y="18986"/>
                  </a:cubicBezTo>
                  <a:cubicBezTo>
                    <a:pt x="25010" y="18978"/>
                    <a:pt x="25949" y="18970"/>
                    <a:pt x="26589" y="18953"/>
                  </a:cubicBezTo>
                  <a:cubicBezTo>
                    <a:pt x="27229" y="18941"/>
                    <a:pt x="27582" y="18920"/>
                    <a:pt x="27591" y="18904"/>
                  </a:cubicBezTo>
                  <a:cubicBezTo>
                    <a:pt x="27595" y="18884"/>
                    <a:pt x="27258" y="18863"/>
                    <a:pt x="26630" y="18842"/>
                  </a:cubicBezTo>
                  <a:cubicBezTo>
                    <a:pt x="25999" y="18822"/>
                    <a:pt x="25075" y="18806"/>
                    <a:pt x="23910" y="18785"/>
                  </a:cubicBezTo>
                  <a:lnTo>
                    <a:pt x="19721" y="18732"/>
                  </a:lnTo>
                  <a:lnTo>
                    <a:pt x="18477" y="18715"/>
                  </a:lnTo>
                  <a:lnTo>
                    <a:pt x="17841" y="18711"/>
                  </a:lnTo>
                  <a:lnTo>
                    <a:pt x="17263" y="18703"/>
                  </a:lnTo>
                  <a:lnTo>
                    <a:pt x="14526" y="18658"/>
                  </a:lnTo>
                  <a:cubicBezTo>
                    <a:pt x="14137" y="18651"/>
                    <a:pt x="13532" y="18644"/>
                    <a:pt x="12770" y="18644"/>
                  </a:cubicBezTo>
                  <a:cubicBezTo>
                    <a:pt x="12598" y="18644"/>
                    <a:pt x="12419" y="18645"/>
                    <a:pt x="12232" y="18646"/>
                  </a:cubicBezTo>
                  <a:cubicBezTo>
                    <a:pt x="11231" y="18646"/>
                    <a:pt x="10102" y="18666"/>
                    <a:pt x="8962" y="18670"/>
                  </a:cubicBezTo>
                  <a:cubicBezTo>
                    <a:pt x="8796" y="18671"/>
                    <a:pt x="8625" y="18672"/>
                    <a:pt x="8449" y="18672"/>
                  </a:cubicBezTo>
                  <a:cubicBezTo>
                    <a:pt x="7473" y="18672"/>
                    <a:pt x="6338" y="18654"/>
                    <a:pt x="4941" y="18633"/>
                  </a:cubicBezTo>
                  <a:lnTo>
                    <a:pt x="3640" y="18621"/>
                  </a:lnTo>
                  <a:lnTo>
                    <a:pt x="2347" y="18617"/>
                  </a:lnTo>
                  <a:lnTo>
                    <a:pt x="255" y="18613"/>
                  </a:lnTo>
                  <a:lnTo>
                    <a:pt x="255" y="18350"/>
                  </a:lnTo>
                  <a:cubicBezTo>
                    <a:pt x="259" y="17886"/>
                    <a:pt x="259" y="17415"/>
                    <a:pt x="259" y="16934"/>
                  </a:cubicBezTo>
                  <a:cubicBezTo>
                    <a:pt x="259" y="16417"/>
                    <a:pt x="259" y="15905"/>
                    <a:pt x="255" y="15404"/>
                  </a:cubicBezTo>
                  <a:cubicBezTo>
                    <a:pt x="251" y="14403"/>
                    <a:pt x="238" y="13434"/>
                    <a:pt x="238" y="12503"/>
                  </a:cubicBezTo>
                  <a:cubicBezTo>
                    <a:pt x="246" y="10488"/>
                    <a:pt x="255" y="8396"/>
                    <a:pt x="263" y="6245"/>
                  </a:cubicBezTo>
                  <a:cubicBezTo>
                    <a:pt x="267" y="5183"/>
                    <a:pt x="275" y="4083"/>
                    <a:pt x="279" y="2938"/>
                  </a:cubicBezTo>
                  <a:lnTo>
                    <a:pt x="283" y="185"/>
                  </a:lnTo>
                  <a:lnTo>
                    <a:pt x="521" y="185"/>
                  </a:lnTo>
                  <a:lnTo>
                    <a:pt x="7308" y="189"/>
                  </a:lnTo>
                  <a:lnTo>
                    <a:pt x="12942" y="189"/>
                  </a:lnTo>
                  <a:lnTo>
                    <a:pt x="14817" y="168"/>
                  </a:lnTo>
                  <a:cubicBezTo>
                    <a:pt x="15420" y="164"/>
                    <a:pt x="16007" y="156"/>
                    <a:pt x="16577" y="156"/>
                  </a:cubicBezTo>
                  <a:cubicBezTo>
                    <a:pt x="16741" y="155"/>
                    <a:pt x="16907" y="154"/>
                    <a:pt x="17074" y="154"/>
                  </a:cubicBezTo>
                  <a:cubicBezTo>
                    <a:pt x="17478" y="154"/>
                    <a:pt x="17892" y="157"/>
                    <a:pt x="18301" y="160"/>
                  </a:cubicBezTo>
                  <a:cubicBezTo>
                    <a:pt x="19466" y="168"/>
                    <a:pt x="20644" y="181"/>
                    <a:pt x="21834" y="181"/>
                  </a:cubicBezTo>
                  <a:cubicBezTo>
                    <a:pt x="22072" y="182"/>
                    <a:pt x="22308" y="182"/>
                    <a:pt x="22542" y="182"/>
                  </a:cubicBezTo>
                  <a:cubicBezTo>
                    <a:pt x="23478" y="182"/>
                    <a:pt x="24382" y="177"/>
                    <a:pt x="25252" y="177"/>
                  </a:cubicBezTo>
                  <a:lnTo>
                    <a:pt x="27402" y="177"/>
                  </a:lnTo>
                  <a:lnTo>
                    <a:pt x="27402" y="846"/>
                  </a:lnTo>
                  <a:cubicBezTo>
                    <a:pt x="27402" y="1892"/>
                    <a:pt x="27398" y="2905"/>
                    <a:pt x="27398" y="3886"/>
                  </a:cubicBezTo>
                  <a:cubicBezTo>
                    <a:pt x="27394" y="4838"/>
                    <a:pt x="27385" y="5745"/>
                    <a:pt x="27377" y="6652"/>
                  </a:cubicBezTo>
                  <a:cubicBezTo>
                    <a:pt x="27373" y="7554"/>
                    <a:pt x="27365" y="8461"/>
                    <a:pt x="27365" y="9331"/>
                  </a:cubicBezTo>
                  <a:cubicBezTo>
                    <a:pt x="27365" y="10197"/>
                    <a:pt x="27373" y="10989"/>
                    <a:pt x="27377" y="11719"/>
                  </a:cubicBezTo>
                  <a:cubicBezTo>
                    <a:pt x="27381" y="12445"/>
                    <a:pt x="27385" y="13110"/>
                    <a:pt x="27390" y="13709"/>
                  </a:cubicBezTo>
                  <a:cubicBezTo>
                    <a:pt x="27394" y="14325"/>
                    <a:pt x="27398" y="14924"/>
                    <a:pt x="27398" y="15445"/>
                  </a:cubicBezTo>
                  <a:cubicBezTo>
                    <a:pt x="27406" y="16495"/>
                    <a:pt x="27414" y="17320"/>
                    <a:pt x="27431" y="17886"/>
                  </a:cubicBezTo>
                  <a:cubicBezTo>
                    <a:pt x="27447" y="18449"/>
                    <a:pt x="27467" y="18756"/>
                    <a:pt x="27492" y="18765"/>
                  </a:cubicBezTo>
                  <a:cubicBezTo>
                    <a:pt x="27493" y="18765"/>
                    <a:pt x="27493" y="18765"/>
                    <a:pt x="27494" y="18765"/>
                  </a:cubicBezTo>
                  <a:cubicBezTo>
                    <a:pt x="27517" y="18765"/>
                    <a:pt x="27529" y="18474"/>
                    <a:pt x="27545" y="17927"/>
                  </a:cubicBezTo>
                  <a:cubicBezTo>
                    <a:pt x="27558" y="17365"/>
                    <a:pt x="27570" y="16536"/>
                    <a:pt x="27578" y="15478"/>
                  </a:cubicBezTo>
                  <a:cubicBezTo>
                    <a:pt x="27578" y="14940"/>
                    <a:pt x="27582" y="14374"/>
                    <a:pt x="27586" y="13709"/>
                  </a:cubicBezTo>
                  <a:cubicBezTo>
                    <a:pt x="27586" y="13028"/>
                    <a:pt x="27582" y="12306"/>
                    <a:pt x="27578" y="11563"/>
                  </a:cubicBezTo>
                  <a:cubicBezTo>
                    <a:pt x="27574" y="10821"/>
                    <a:pt x="27570" y="10045"/>
                    <a:pt x="27570" y="9270"/>
                  </a:cubicBezTo>
                  <a:cubicBezTo>
                    <a:pt x="27566" y="8494"/>
                    <a:pt x="27570" y="7653"/>
                    <a:pt x="27578" y="6742"/>
                  </a:cubicBezTo>
                  <a:cubicBezTo>
                    <a:pt x="27582" y="5839"/>
                    <a:pt x="27586" y="4813"/>
                    <a:pt x="27586" y="3800"/>
                  </a:cubicBezTo>
                  <a:cubicBezTo>
                    <a:pt x="27586" y="2811"/>
                    <a:pt x="27582" y="1785"/>
                    <a:pt x="27582" y="731"/>
                  </a:cubicBezTo>
                  <a:lnTo>
                    <a:pt x="27582" y="0"/>
                  </a:lnTo>
                  <a:lnTo>
                    <a:pt x="26700" y="0"/>
                  </a:lnTo>
                  <a:lnTo>
                    <a:pt x="25014" y="8"/>
                  </a:lnTo>
                  <a:cubicBezTo>
                    <a:pt x="23898" y="13"/>
                    <a:pt x="22782" y="21"/>
                    <a:pt x="21674" y="21"/>
                  </a:cubicBezTo>
                  <a:lnTo>
                    <a:pt x="18169" y="4"/>
                  </a:lnTo>
                  <a:cubicBezTo>
                    <a:pt x="17767" y="4"/>
                    <a:pt x="17349" y="3"/>
                    <a:pt x="16922" y="3"/>
                  </a:cubicBezTo>
                  <a:cubicBezTo>
                    <a:pt x="16709" y="3"/>
                    <a:pt x="16494" y="3"/>
                    <a:pt x="16278" y="4"/>
                  </a:cubicBezTo>
                  <a:lnTo>
                    <a:pt x="14419" y="25"/>
                  </a:lnTo>
                  <a:cubicBezTo>
                    <a:pt x="13812" y="29"/>
                    <a:pt x="13225" y="37"/>
                    <a:pt x="12651" y="37"/>
                  </a:cubicBezTo>
                  <a:lnTo>
                    <a:pt x="10833" y="37"/>
                  </a:lnTo>
                  <a:lnTo>
                    <a:pt x="7091" y="25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95"/>
            <p:cNvSpPr/>
            <p:nvPr/>
          </p:nvSpPr>
          <p:spPr>
            <a:xfrm>
              <a:off x="1293700" y="4775300"/>
              <a:ext cx="689875" cy="474850"/>
            </a:xfrm>
            <a:custGeom>
              <a:avLst/>
              <a:gdLst/>
              <a:ahLst/>
              <a:cxnLst/>
              <a:rect l="l" t="t" r="r" b="b"/>
              <a:pathLst>
                <a:path w="27595" h="18994" extrusionOk="0">
                  <a:moveTo>
                    <a:pt x="91" y="1"/>
                  </a:moveTo>
                  <a:lnTo>
                    <a:pt x="74" y="3066"/>
                  </a:lnTo>
                  <a:cubicBezTo>
                    <a:pt x="66" y="4129"/>
                    <a:pt x="58" y="5212"/>
                    <a:pt x="46" y="6316"/>
                  </a:cubicBezTo>
                  <a:cubicBezTo>
                    <a:pt x="33" y="8552"/>
                    <a:pt x="17" y="10534"/>
                    <a:pt x="5" y="12647"/>
                  </a:cubicBezTo>
                  <a:cubicBezTo>
                    <a:pt x="1" y="13738"/>
                    <a:pt x="13" y="14744"/>
                    <a:pt x="13" y="15667"/>
                  </a:cubicBezTo>
                  <a:cubicBezTo>
                    <a:pt x="13" y="16127"/>
                    <a:pt x="13" y="16566"/>
                    <a:pt x="13" y="16984"/>
                  </a:cubicBezTo>
                  <a:cubicBezTo>
                    <a:pt x="9" y="17452"/>
                    <a:pt x="9" y="17912"/>
                    <a:pt x="5" y="18363"/>
                  </a:cubicBezTo>
                  <a:lnTo>
                    <a:pt x="5" y="18868"/>
                  </a:lnTo>
                  <a:lnTo>
                    <a:pt x="2319" y="18880"/>
                  </a:lnTo>
                  <a:cubicBezTo>
                    <a:pt x="3213" y="18884"/>
                    <a:pt x="3878" y="18888"/>
                    <a:pt x="4629" y="18900"/>
                  </a:cubicBezTo>
                  <a:lnTo>
                    <a:pt x="6869" y="18937"/>
                  </a:lnTo>
                  <a:cubicBezTo>
                    <a:pt x="7612" y="18946"/>
                    <a:pt x="8408" y="18950"/>
                    <a:pt x="9102" y="18950"/>
                  </a:cubicBezTo>
                  <a:lnTo>
                    <a:pt x="12310" y="18929"/>
                  </a:lnTo>
                  <a:cubicBezTo>
                    <a:pt x="13078" y="18929"/>
                    <a:pt x="13664" y="18937"/>
                    <a:pt x="14103" y="18941"/>
                  </a:cubicBezTo>
                  <a:cubicBezTo>
                    <a:pt x="15006" y="18954"/>
                    <a:pt x="15954" y="18974"/>
                    <a:pt x="16943" y="18982"/>
                  </a:cubicBezTo>
                  <a:lnTo>
                    <a:pt x="17694" y="18991"/>
                  </a:lnTo>
                  <a:lnTo>
                    <a:pt x="19606" y="18991"/>
                  </a:lnTo>
                  <a:cubicBezTo>
                    <a:pt x="20276" y="18992"/>
                    <a:pt x="20912" y="18993"/>
                    <a:pt x="21512" y="18993"/>
                  </a:cubicBezTo>
                  <a:cubicBezTo>
                    <a:pt x="22361" y="18993"/>
                    <a:pt x="23136" y="18991"/>
                    <a:pt x="23828" y="18987"/>
                  </a:cubicBezTo>
                  <a:cubicBezTo>
                    <a:pt x="25010" y="18978"/>
                    <a:pt x="25945" y="18970"/>
                    <a:pt x="26590" y="18954"/>
                  </a:cubicBezTo>
                  <a:cubicBezTo>
                    <a:pt x="27234" y="18941"/>
                    <a:pt x="27583" y="18925"/>
                    <a:pt x="27587" y="18905"/>
                  </a:cubicBezTo>
                  <a:cubicBezTo>
                    <a:pt x="27595" y="18884"/>
                    <a:pt x="27259" y="18863"/>
                    <a:pt x="26631" y="18843"/>
                  </a:cubicBezTo>
                  <a:cubicBezTo>
                    <a:pt x="25999" y="18827"/>
                    <a:pt x="25076" y="18806"/>
                    <a:pt x="23906" y="18790"/>
                  </a:cubicBezTo>
                  <a:lnTo>
                    <a:pt x="19721" y="18732"/>
                  </a:lnTo>
                  <a:lnTo>
                    <a:pt x="18478" y="18720"/>
                  </a:lnTo>
                  <a:lnTo>
                    <a:pt x="17842" y="18712"/>
                  </a:lnTo>
                  <a:lnTo>
                    <a:pt x="17259" y="18708"/>
                  </a:lnTo>
                  <a:lnTo>
                    <a:pt x="14526" y="18658"/>
                  </a:lnTo>
                  <a:cubicBezTo>
                    <a:pt x="14113" y="18655"/>
                    <a:pt x="13466" y="18645"/>
                    <a:pt x="12643" y="18645"/>
                  </a:cubicBezTo>
                  <a:cubicBezTo>
                    <a:pt x="12509" y="18645"/>
                    <a:pt x="12371" y="18645"/>
                    <a:pt x="12228" y="18646"/>
                  </a:cubicBezTo>
                  <a:cubicBezTo>
                    <a:pt x="11231" y="18650"/>
                    <a:pt x="10103" y="18667"/>
                    <a:pt x="8962" y="18675"/>
                  </a:cubicBezTo>
                  <a:cubicBezTo>
                    <a:pt x="8867" y="18675"/>
                    <a:pt x="8771" y="18675"/>
                    <a:pt x="8673" y="18675"/>
                  </a:cubicBezTo>
                  <a:cubicBezTo>
                    <a:pt x="7648" y="18675"/>
                    <a:pt x="6447" y="18657"/>
                    <a:pt x="4941" y="18638"/>
                  </a:cubicBezTo>
                  <a:lnTo>
                    <a:pt x="3640" y="18625"/>
                  </a:lnTo>
                  <a:lnTo>
                    <a:pt x="2348" y="18621"/>
                  </a:lnTo>
                  <a:lnTo>
                    <a:pt x="255" y="18613"/>
                  </a:lnTo>
                  <a:lnTo>
                    <a:pt x="255" y="18355"/>
                  </a:lnTo>
                  <a:cubicBezTo>
                    <a:pt x="259" y="17887"/>
                    <a:pt x="259" y="17415"/>
                    <a:pt x="259" y="16935"/>
                  </a:cubicBezTo>
                  <a:cubicBezTo>
                    <a:pt x="259" y="16418"/>
                    <a:pt x="259" y="15909"/>
                    <a:pt x="255" y="15409"/>
                  </a:cubicBezTo>
                  <a:cubicBezTo>
                    <a:pt x="247" y="14403"/>
                    <a:pt x="239" y="13439"/>
                    <a:pt x="239" y="12503"/>
                  </a:cubicBezTo>
                  <a:cubicBezTo>
                    <a:pt x="247" y="10493"/>
                    <a:pt x="255" y="8396"/>
                    <a:pt x="263" y="6246"/>
                  </a:cubicBezTo>
                  <a:cubicBezTo>
                    <a:pt x="267" y="5187"/>
                    <a:pt x="271" y="4083"/>
                    <a:pt x="280" y="2939"/>
                  </a:cubicBezTo>
                  <a:lnTo>
                    <a:pt x="284" y="185"/>
                  </a:lnTo>
                  <a:lnTo>
                    <a:pt x="522" y="185"/>
                  </a:lnTo>
                  <a:lnTo>
                    <a:pt x="7308" y="189"/>
                  </a:lnTo>
                  <a:lnTo>
                    <a:pt x="12942" y="189"/>
                  </a:lnTo>
                  <a:lnTo>
                    <a:pt x="14813" y="173"/>
                  </a:lnTo>
                  <a:cubicBezTo>
                    <a:pt x="15421" y="165"/>
                    <a:pt x="16003" y="161"/>
                    <a:pt x="16574" y="157"/>
                  </a:cubicBezTo>
                  <a:cubicBezTo>
                    <a:pt x="17132" y="157"/>
                    <a:pt x="17718" y="157"/>
                    <a:pt x="18301" y="161"/>
                  </a:cubicBezTo>
                  <a:cubicBezTo>
                    <a:pt x="19462" y="169"/>
                    <a:pt x="20640" y="181"/>
                    <a:pt x="21830" y="185"/>
                  </a:cubicBezTo>
                  <a:cubicBezTo>
                    <a:pt x="23020" y="185"/>
                    <a:pt x="24161" y="181"/>
                    <a:pt x="25252" y="181"/>
                  </a:cubicBezTo>
                  <a:lnTo>
                    <a:pt x="27402" y="181"/>
                  </a:lnTo>
                  <a:lnTo>
                    <a:pt x="27402" y="846"/>
                  </a:lnTo>
                  <a:cubicBezTo>
                    <a:pt x="27398" y="1892"/>
                    <a:pt x="27398" y="2906"/>
                    <a:pt x="27394" y="3891"/>
                  </a:cubicBezTo>
                  <a:cubicBezTo>
                    <a:pt x="27394" y="4843"/>
                    <a:pt x="27386" y="5745"/>
                    <a:pt x="27378" y="6652"/>
                  </a:cubicBezTo>
                  <a:cubicBezTo>
                    <a:pt x="27369" y="7559"/>
                    <a:pt x="27365" y="8466"/>
                    <a:pt x="27365" y="9332"/>
                  </a:cubicBezTo>
                  <a:cubicBezTo>
                    <a:pt x="27365" y="10197"/>
                    <a:pt x="27373" y="10993"/>
                    <a:pt x="27378" y="11720"/>
                  </a:cubicBezTo>
                  <a:cubicBezTo>
                    <a:pt x="27382" y="12446"/>
                    <a:pt x="27386" y="13111"/>
                    <a:pt x="27390" y="13714"/>
                  </a:cubicBezTo>
                  <a:cubicBezTo>
                    <a:pt x="27394" y="14329"/>
                    <a:pt x="27394" y="14924"/>
                    <a:pt x="27398" y="15445"/>
                  </a:cubicBezTo>
                  <a:cubicBezTo>
                    <a:pt x="27406" y="16496"/>
                    <a:pt x="27414" y="17321"/>
                    <a:pt x="27431" y="17887"/>
                  </a:cubicBezTo>
                  <a:cubicBezTo>
                    <a:pt x="27447" y="18453"/>
                    <a:pt x="27464" y="18757"/>
                    <a:pt x="27492" y="18765"/>
                  </a:cubicBezTo>
                  <a:cubicBezTo>
                    <a:pt x="27493" y="18765"/>
                    <a:pt x="27493" y="18765"/>
                    <a:pt x="27494" y="18765"/>
                  </a:cubicBezTo>
                  <a:cubicBezTo>
                    <a:pt x="27518" y="18765"/>
                    <a:pt x="27538" y="18479"/>
                    <a:pt x="27550" y="17928"/>
                  </a:cubicBezTo>
                  <a:cubicBezTo>
                    <a:pt x="27566" y="17366"/>
                    <a:pt x="27574" y="16537"/>
                    <a:pt x="27583" y="15478"/>
                  </a:cubicBezTo>
                  <a:cubicBezTo>
                    <a:pt x="27587" y="14941"/>
                    <a:pt x="27587" y="14374"/>
                    <a:pt x="27591" y="13710"/>
                  </a:cubicBezTo>
                  <a:cubicBezTo>
                    <a:pt x="27595" y="13029"/>
                    <a:pt x="27591" y="12311"/>
                    <a:pt x="27587" y="11564"/>
                  </a:cubicBezTo>
                  <a:cubicBezTo>
                    <a:pt x="27583" y="10821"/>
                    <a:pt x="27579" y="10046"/>
                    <a:pt x="27574" y="9270"/>
                  </a:cubicBezTo>
                  <a:cubicBezTo>
                    <a:pt x="27574" y="8495"/>
                    <a:pt x="27579" y="7657"/>
                    <a:pt x="27583" y="6742"/>
                  </a:cubicBezTo>
                  <a:cubicBezTo>
                    <a:pt x="27591" y="5840"/>
                    <a:pt x="27595" y="4818"/>
                    <a:pt x="27595" y="3804"/>
                  </a:cubicBezTo>
                  <a:cubicBezTo>
                    <a:pt x="27591" y="2811"/>
                    <a:pt x="27587" y="1786"/>
                    <a:pt x="27587" y="731"/>
                  </a:cubicBezTo>
                  <a:lnTo>
                    <a:pt x="27587" y="1"/>
                  </a:lnTo>
                  <a:lnTo>
                    <a:pt x="26709" y="1"/>
                  </a:lnTo>
                  <a:lnTo>
                    <a:pt x="25022" y="9"/>
                  </a:lnTo>
                  <a:cubicBezTo>
                    <a:pt x="23902" y="13"/>
                    <a:pt x="22786" y="21"/>
                    <a:pt x="21678" y="21"/>
                  </a:cubicBezTo>
                  <a:lnTo>
                    <a:pt x="18178" y="9"/>
                  </a:lnTo>
                  <a:cubicBezTo>
                    <a:pt x="17776" y="9"/>
                    <a:pt x="17356" y="5"/>
                    <a:pt x="16929" y="5"/>
                  </a:cubicBezTo>
                  <a:cubicBezTo>
                    <a:pt x="16716" y="5"/>
                    <a:pt x="16501" y="6"/>
                    <a:pt x="16286" y="9"/>
                  </a:cubicBezTo>
                  <a:lnTo>
                    <a:pt x="14424" y="25"/>
                  </a:lnTo>
                  <a:cubicBezTo>
                    <a:pt x="13820" y="34"/>
                    <a:pt x="13229" y="38"/>
                    <a:pt x="12659" y="38"/>
                  </a:cubicBezTo>
                  <a:lnTo>
                    <a:pt x="10829" y="38"/>
                  </a:lnTo>
                  <a:lnTo>
                    <a:pt x="7091" y="29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95"/>
            <p:cNvSpPr/>
            <p:nvPr/>
          </p:nvSpPr>
          <p:spPr>
            <a:xfrm>
              <a:off x="1353400" y="4850975"/>
              <a:ext cx="19625" cy="3775"/>
            </a:xfrm>
            <a:custGeom>
              <a:avLst/>
              <a:gdLst/>
              <a:ahLst/>
              <a:cxnLst/>
              <a:rect l="l" t="t" r="r" b="b"/>
              <a:pathLst>
                <a:path w="785" h="151" extrusionOk="0">
                  <a:moveTo>
                    <a:pt x="166" y="0"/>
                  </a:moveTo>
                  <a:cubicBezTo>
                    <a:pt x="125" y="0"/>
                    <a:pt x="85" y="10"/>
                    <a:pt x="46" y="27"/>
                  </a:cubicBezTo>
                  <a:cubicBezTo>
                    <a:pt x="29" y="39"/>
                    <a:pt x="13" y="55"/>
                    <a:pt x="1" y="72"/>
                  </a:cubicBezTo>
                  <a:cubicBezTo>
                    <a:pt x="39" y="122"/>
                    <a:pt x="75" y="151"/>
                    <a:pt x="117" y="151"/>
                  </a:cubicBezTo>
                  <a:cubicBezTo>
                    <a:pt x="133" y="151"/>
                    <a:pt x="151" y="147"/>
                    <a:pt x="169" y="137"/>
                  </a:cubicBezTo>
                  <a:cubicBezTo>
                    <a:pt x="198" y="121"/>
                    <a:pt x="230" y="113"/>
                    <a:pt x="263" y="113"/>
                  </a:cubicBezTo>
                  <a:cubicBezTo>
                    <a:pt x="296" y="113"/>
                    <a:pt x="329" y="121"/>
                    <a:pt x="358" y="137"/>
                  </a:cubicBezTo>
                  <a:cubicBezTo>
                    <a:pt x="376" y="146"/>
                    <a:pt x="397" y="150"/>
                    <a:pt x="418" y="150"/>
                  </a:cubicBezTo>
                  <a:cubicBezTo>
                    <a:pt x="439" y="150"/>
                    <a:pt x="460" y="146"/>
                    <a:pt x="481" y="137"/>
                  </a:cubicBezTo>
                  <a:cubicBezTo>
                    <a:pt x="507" y="125"/>
                    <a:pt x="537" y="119"/>
                    <a:pt x="567" y="119"/>
                  </a:cubicBezTo>
                  <a:cubicBezTo>
                    <a:pt x="597" y="119"/>
                    <a:pt x="626" y="125"/>
                    <a:pt x="653" y="137"/>
                  </a:cubicBezTo>
                  <a:cubicBezTo>
                    <a:pt x="665" y="143"/>
                    <a:pt x="679" y="146"/>
                    <a:pt x="692" y="146"/>
                  </a:cubicBezTo>
                  <a:cubicBezTo>
                    <a:pt x="718" y="146"/>
                    <a:pt x="743" y="135"/>
                    <a:pt x="760" y="113"/>
                  </a:cubicBezTo>
                  <a:cubicBezTo>
                    <a:pt x="784" y="88"/>
                    <a:pt x="780" y="51"/>
                    <a:pt x="752" y="35"/>
                  </a:cubicBezTo>
                  <a:cubicBezTo>
                    <a:pt x="739" y="27"/>
                    <a:pt x="727" y="27"/>
                    <a:pt x="715" y="27"/>
                  </a:cubicBezTo>
                  <a:cubicBezTo>
                    <a:pt x="709" y="27"/>
                    <a:pt x="703" y="27"/>
                    <a:pt x="697" y="27"/>
                  </a:cubicBezTo>
                  <a:cubicBezTo>
                    <a:pt x="596" y="27"/>
                    <a:pt x="496" y="3"/>
                    <a:pt x="396" y="3"/>
                  </a:cubicBezTo>
                  <a:cubicBezTo>
                    <a:pt x="360" y="3"/>
                    <a:pt x="324" y="6"/>
                    <a:pt x="288" y="14"/>
                  </a:cubicBezTo>
                  <a:cubicBezTo>
                    <a:pt x="263" y="14"/>
                    <a:pt x="243" y="10"/>
                    <a:pt x="222" y="6"/>
                  </a:cubicBezTo>
                  <a:cubicBezTo>
                    <a:pt x="203" y="2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95"/>
            <p:cNvSpPr/>
            <p:nvPr/>
          </p:nvSpPr>
          <p:spPr>
            <a:xfrm>
              <a:off x="1391875" y="4850800"/>
              <a:ext cx="12525" cy="3900"/>
            </a:xfrm>
            <a:custGeom>
              <a:avLst/>
              <a:gdLst/>
              <a:ahLst/>
              <a:cxnLst/>
              <a:rect l="l" t="t" r="r" b="b"/>
              <a:pathLst>
                <a:path w="501" h="156" extrusionOk="0">
                  <a:moveTo>
                    <a:pt x="349" y="1"/>
                  </a:moveTo>
                  <a:lnTo>
                    <a:pt x="70" y="17"/>
                  </a:lnTo>
                  <a:cubicBezTo>
                    <a:pt x="68" y="15"/>
                    <a:pt x="65" y="14"/>
                    <a:pt x="62" y="14"/>
                  </a:cubicBezTo>
                  <a:cubicBezTo>
                    <a:pt x="59" y="14"/>
                    <a:pt x="56" y="15"/>
                    <a:pt x="54" y="17"/>
                  </a:cubicBezTo>
                  <a:cubicBezTo>
                    <a:pt x="21" y="17"/>
                    <a:pt x="0" y="42"/>
                    <a:pt x="0" y="70"/>
                  </a:cubicBezTo>
                  <a:cubicBezTo>
                    <a:pt x="0" y="107"/>
                    <a:pt x="17" y="144"/>
                    <a:pt x="54" y="148"/>
                  </a:cubicBezTo>
                  <a:cubicBezTo>
                    <a:pt x="83" y="153"/>
                    <a:pt x="111" y="155"/>
                    <a:pt x="141" y="155"/>
                  </a:cubicBezTo>
                  <a:cubicBezTo>
                    <a:pt x="162" y="155"/>
                    <a:pt x="183" y="154"/>
                    <a:pt x="206" y="153"/>
                  </a:cubicBezTo>
                  <a:cubicBezTo>
                    <a:pt x="249" y="146"/>
                    <a:pt x="290" y="124"/>
                    <a:pt x="334" y="124"/>
                  </a:cubicBezTo>
                  <a:cubicBezTo>
                    <a:pt x="348" y="124"/>
                    <a:pt x="363" y="126"/>
                    <a:pt x="378" y="132"/>
                  </a:cubicBezTo>
                  <a:cubicBezTo>
                    <a:pt x="382" y="134"/>
                    <a:pt x="386" y="134"/>
                    <a:pt x="390" y="134"/>
                  </a:cubicBezTo>
                  <a:cubicBezTo>
                    <a:pt x="409" y="134"/>
                    <a:pt x="431" y="122"/>
                    <a:pt x="448" y="116"/>
                  </a:cubicBezTo>
                  <a:cubicBezTo>
                    <a:pt x="472" y="103"/>
                    <a:pt x="501" y="95"/>
                    <a:pt x="493" y="50"/>
                  </a:cubicBezTo>
                  <a:cubicBezTo>
                    <a:pt x="489" y="25"/>
                    <a:pt x="470" y="3"/>
                    <a:pt x="446" y="3"/>
                  </a:cubicBezTo>
                  <a:cubicBezTo>
                    <a:pt x="443" y="3"/>
                    <a:pt x="439" y="4"/>
                    <a:pt x="435" y="5"/>
                  </a:cubicBezTo>
                  <a:lnTo>
                    <a:pt x="353" y="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95"/>
            <p:cNvSpPr/>
            <p:nvPr/>
          </p:nvSpPr>
          <p:spPr>
            <a:xfrm>
              <a:off x="1405100" y="4850975"/>
              <a:ext cx="6175" cy="2700"/>
            </a:xfrm>
            <a:custGeom>
              <a:avLst/>
              <a:gdLst/>
              <a:ahLst/>
              <a:cxnLst/>
              <a:rect l="l" t="t" r="r" b="b"/>
              <a:pathLst>
                <a:path w="247" h="108" extrusionOk="0">
                  <a:moveTo>
                    <a:pt x="95" y="1"/>
                  </a:moveTo>
                  <a:cubicBezTo>
                    <a:pt x="51" y="1"/>
                    <a:pt x="12" y="28"/>
                    <a:pt x="1" y="72"/>
                  </a:cubicBezTo>
                  <a:cubicBezTo>
                    <a:pt x="46" y="95"/>
                    <a:pt x="94" y="107"/>
                    <a:pt x="143" y="107"/>
                  </a:cubicBezTo>
                  <a:cubicBezTo>
                    <a:pt x="171" y="107"/>
                    <a:pt x="199" y="104"/>
                    <a:pt x="226" y="96"/>
                  </a:cubicBezTo>
                  <a:cubicBezTo>
                    <a:pt x="235" y="88"/>
                    <a:pt x="243" y="72"/>
                    <a:pt x="247" y="59"/>
                  </a:cubicBezTo>
                  <a:cubicBezTo>
                    <a:pt x="247" y="47"/>
                    <a:pt x="235" y="22"/>
                    <a:pt x="226" y="18"/>
                  </a:cubicBezTo>
                  <a:cubicBezTo>
                    <a:pt x="189" y="6"/>
                    <a:pt x="148" y="2"/>
                    <a:pt x="111" y="2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95"/>
            <p:cNvSpPr/>
            <p:nvPr/>
          </p:nvSpPr>
          <p:spPr>
            <a:xfrm>
              <a:off x="1412075" y="4850725"/>
              <a:ext cx="5250" cy="3275"/>
            </a:xfrm>
            <a:custGeom>
              <a:avLst/>
              <a:gdLst/>
              <a:ahLst/>
              <a:cxnLst/>
              <a:rect l="l" t="t" r="r" b="b"/>
              <a:pathLst>
                <a:path w="210" h="131" extrusionOk="0">
                  <a:moveTo>
                    <a:pt x="127" y="1"/>
                  </a:moveTo>
                  <a:cubicBezTo>
                    <a:pt x="76" y="1"/>
                    <a:pt x="29" y="25"/>
                    <a:pt x="1" y="69"/>
                  </a:cubicBezTo>
                  <a:cubicBezTo>
                    <a:pt x="42" y="108"/>
                    <a:pt x="79" y="131"/>
                    <a:pt x="115" y="131"/>
                  </a:cubicBezTo>
                  <a:cubicBezTo>
                    <a:pt x="137" y="131"/>
                    <a:pt x="159" y="123"/>
                    <a:pt x="181" y="106"/>
                  </a:cubicBezTo>
                  <a:cubicBezTo>
                    <a:pt x="198" y="90"/>
                    <a:pt x="206" y="73"/>
                    <a:pt x="210" y="53"/>
                  </a:cubicBezTo>
                  <a:cubicBezTo>
                    <a:pt x="202" y="32"/>
                    <a:pt x="189" y="16"/>
                    <a:pt x="173" y="8"/>
                  </a:cubicBezTo>
                  <a:cubicBezTo>
                    <a:pt x="158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95"/>
            <p:cNvSpPr/>
            <p:nvPr/>
          </p:nvSpPr>
          <p:spPr>
            <a:xfrm>
              <a:off x="1381000" y="4851250"/>
              <a:ext cx="3825" cy="3375"/>
            </a:xfrm>
            <a:custGeom>
              <a:avLst/>
              <a:gdLst/>
              <a:ahLst/>
              <a:cxnLst/>
              <a:rect l="l" t="t" r="r" b="b"/>
              <a:pathLst>
                <a:path w="153" h="135" extrusionOk="0">
                  <a:moveTo>
                    <a:pt x="72" y="0"/>
                  </a:moveTo>
                  <a:cubicBezTo>
                    <a:pt x="53" y="0"/>
                    <a:pt x="35" y="18"/>
                    <a:pt x="0" y="52"/>
                  </a:cubicBezTo>
                  <a:cubicBezTo>
                    <a:pt x="9" y="98"/>
                    <a:pt x="33" y="130"/>
                    <a:pt x="70" y="135"/>
                  </a:cubicBezTo>
                  <a:cubicBezTo>
                    <a:pt x="72" y="135"/>
                    <a:pt x="75" y="135"/>
                    <a:pt x="77" y="135"/>
                  </a:cubicBezTo>
                  <a:cubicBezTo>
                    <a:pt x="108" y="135"/>
                    <a:pt x="141" y="110"/>
                    <a:pt x="152" y="52"/>
                  </a:cubicBezTo>
                  <a:cubicBezTo>
                    <a:pt x="111" y="18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95"/>
            <p:cNvSpPr/>
            <p:nvPr/>
          </p:nvSpPr>
          <p:spPr>
            <a:xfrm>
              <a:off x="1386650" y="4851325"/>
              <a:ext cx="3800" cy="3400"/>
            </a:xfrm>
            <a:custGeom>
              <a:avLst/>
              <a:gdLst/>
              <a:ahLst/>
              <a:cxnLst/>
              <a:rect l="l" t="t" r="r" b="b"/>
              <a:pathLst>
                <a:path w="152" h="136" extrusionOk="0">
                  <a:moveTo>
                    <a:pt x="74" y="0"/>
                  </a:moveTo>
                  <a:cubicBezTo>
                    <a:pt x="29" y="0"/>
                    <a:pt x="0" y="25"/>
                    <a:pt x="0" y="58"/>
                  </a:cubicBezTo>
                  <a:cubicBezTo>
                    <a:pt x="4" y="95"/>
                    <a:pt x="33" y="127"/>
                    <a:pt x="70" y="136"/>
                  </a:cubicBezTo>
                  <a:cubicBezTo>
                    <a:pt x="111" y="136"/>
                    <a:pt x="144" y="111"/>
                    <a:pt x="152" y="70"/>
                  </a:cubicBezTo>
                  <a:cubicBezTo>
                    <a:pt x="152" y="54"/>
                    <a:pt x="148" y="41"/>
                    <a:pt x="140" y="29"/>
                  </a:cubicBezTo>
                  <a:cubicBezTo>
                    <a:pt x="127" y="17"/>
                    <a:pt x="111" y="4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95"/>
            <p:cNvSpPr/>
            <p:nvPr/>
          </p:nvSpPr>
          <p:spPr>
            <a:xfrm>
              <a:off x="1375975" y="4851000"/>
              <a:ext cx="3500" cy="3175"/>
            </a:xfrm>
            <a:custGeom>
              <a:avLst/>
              <a:gdLst/>
              <a:ahLst/>
              <a:cxnLst/>
              <a:rect l="l" t="t" r="r" b="b"/>
              <a:pathLst>
                <a:path w="140" h="127" extrusionOk="0">
                  <a:moveTo>
                    <a:pt x="66" y="1"/>
                  </a:moveTo>
                  <a:cubicBezTo>
                    <a:pt x="45" y="9"/>
                    <a:pt x="25" y="21"/>
                    <a:pt x="9" y="38"/>
                  </a:cubicBezTo>
                  <a:cubicBezTo>
                    <a:pt x="0" y="50"/>
                    <a:pt x="0" y="71"/>
                    <a:pt x="4" y="87"/>
                  </a:cubicBezTo>
                  <a:cubicBezTo>
                    <a:pt x="17" y="112"/>
                    <a:pt x="43" y="126"/>
                    <a:pt x="70" y="126"/>
                  </a:cubicBezTo>
                  <a:cubicBezTo>
                    <a:pt x="87" y="126"/>
                    <a:pt x="105" y="120"/>
                    <a:pt x="119" y="108"/>
                  </a:cubicBezTo>
                  <a:cubicBezTo>
                    <a:pt x="132" y="91"/>
                    <a:pt x="140" y="67"/>
                    <a:pt x="140" y="46"/>
                  </a:cubicBezTo>
                  <a:cubicBezTo>
                    <a:pt x="140" y="34"/>
                    <a:pt x="119" y="21"/>
                    <a:pt x="107" y="13"/>
                  </a:cubicBezTo>
                  <a:cubicBezTo>
                    <a:pt x="91" y="5"/>
                    <a:pt x="78" y="5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95"/>
            <p:cNvSpPr/>
            <p:nvPr/>
          </p:nvSpPr>
          <p:spPr>
            <a:xfrm>
              <a:off x="1377825" y="4889475"/>
              <a:ext cx="38175" cy="4400"/>
            </a:xfrm>
            <a:custGeom>
              <a:avLst/>
              <a:gdLst/>
              <a:ahLst/>
              <a:cxnLst/>
              <a:rect l="l" t="t" r="r" b="b"/>
              <a:pathLst>
                <a:path w="1527" h="176" extrusionOk="0">
                  <a:moveTo>
                    <a:pt x="1461" y="1"/>
                  </a:moveTo>
                  <a:cubicBezTo>
                    <a:pt x="1342" y="1"/>
                    <a:pt x="1223" y="1"/>
                    <a:pt x="1104" y="5"/>
                  </a:cubicBezTo>
                  <a:cubicBezTo>
                    <a:pt x="882" y="17"/>
                    <a:pt x="665" y="29"/>
                    <a:pt x="447" y="50"/>
                  </a:cubicBezTo>
                  <a:cubicBezTo>
                    <a:pt x="388" y="52"/>
                    <a:pt x="329" y="55"/>
                    <a:pt x="270" y="55"/>
                  </a:cubicBezTo>
                  <a:cubicBezTo>
                    <a:pt x="226" y="55"/>
                    <a:pt x="183" y="53"/>
                    <a:pt x="140" y="50"/>
                  </a:cubicBezTo>
                  <a:cubicBezTo>
                    <a:pt x="131" y="49"/>
                    <a:pt x="123" y="48"/>
                    <a:pt x="114" y="48"/>
                  </a:cubicBezTo>
                  <a:cubicBezTo>
                    <a:pt x="73" y="48"/>
                    <a:pt x="31" y="64"/>
                    <a:pt x="0" y="91"/>
                  </a:cubicBezTo>
                  <a:cubicBezTo>
                    <a:pt x="17" y="157"/>
                    <a:pt x="54" y="157"/>
                    <a:pt x="86" y="165"/>
                  </a:cubicBezTo>
                  <a:cubicBezTo>
                    <a:pt x="110" y="173"/>
                    <a:pt x="133" y="175"/>
                    <a:pt x="157" y="175"/>
                  </a:cubicBezTo>
                  <a:cubicBezTo>
                    <a:pt x="170" y="175"/>
                    <a:pt x="184" y="175"/>
                    <a:pt x="197" y="173"/>
                  </a:cubicBezTo>
                  <a:cubicBezTo>
                    <a:pt x="240" y="166"/>
                    <a:pt x="283" y="161"/>
                    <a:pt x="326" y="161"/>
                  </a:cubicBezTo>
                  <a:cubicBezTo>
                    <a:pt x="357" y="161"/>
                    <a:pt x="388" y="164"/>
                    <a:pt x="419" y="169"/>
                  </a:cubicBezTo>
                  <a:cubicBezTo>
                    <a:pt x="489" y="169"/>
                    <a:pt x="558" y="165"/>
                    <a:pt x="628" y="161"/>
                  </a:cubicBezTo>
                  <a:lnTo>
                    <a:pt x="1083" y="144"/>
                  </a:lnTo>
                  <a:cubicBezTo>
                    <a:pt x="1112" y="144"/>
                    <a:pt x="1141" y="140"/>
                    <a:pt x="1170" y="136"/>
                  </a:cubicBezTo>
                  <a:cubicBezTo>
                    <a:pt x="1205" y="132"/>
                    <a:pt x="1240" y="124"/>
                    <a:pt x="1276" y="124"/>
                  </a:cubicBezTo>
                  <a:cubicBezTo>
                    <a:pt x="1306" y="124"/>
                    <a:pt x="1336" y="129"/>
                    <a:pt x="1367" y="148"/>
                  </a:cubicBezTo>
                  <a:cubicBezTo>
                    <a:pt x="1386" y="160"/>
                    <a:pt x="1404" y="165"/>
                    <a:pt x="1420" y="165"/>
                  </a:cubicBezTo>
                  <a:cubicBezTo>
                    <a:pt x="1462" y="165"/>
                    <a:pt x="1492" y="131"/>
                    <a:pt x="1510" y="87"/>
                  </a:cubicBezTo>
                  <a:cubicBezTo>
                    <a:pt x="1527" y="58"/>
                    <a:pt x="1514" y="21"/>
                    <a:pt x="1486" y="9"/>
                  </a:cubicBezTo>
                  <a:cubicBezTo>
                    <a:pt x="1477" y="5"/>
                    <a:pt x="1469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95"/>
            <p:cNvSpPr/>
            <p:nvPr/>
          </p:nvSpPr>
          <p:spPr>
            <a:xfrm>
              <a:off x="1416400" y="4889375"/>
              <a:ext cx="5250" cy="3400"/>
            </a:xfrm>
            <a:custGeom>
              <a:avLst/>
              <a:gdLst/>
              <a:ahLst/>
              <a:cxnLst/>
              <a:rect l="l" t="t" r="r" b="b"/>
              <a:pathLst>
                <a:path w="210" h="136" extrusionOk="0">
                  <a:moveTo>
                    <a:pt x="98" y="0"/>
                  </a:moveTo>
                  <a:cubicBezTo>
                    <a:pt x="67" y="0"/>
                    <a:pt x="34" y="14"/>
                    <a:pt x="0" y="50"/>
                  </a:cubicBezTo>
                  <a:cubicBezTo>
                    <a:pt x="25" y="119"/>
                    <a:pt x="59" y="136"/>
                    <a:pt x="97" y="136"/>
                  </a:cubicBezTo>
                  <a:cubicBezTo>
                    <a:pt x="116" y="136"/>
                    <a:pt x="136" y="132"/>
                    <a:pt x="156" y="128"/>
                  </a:cubicBezTo>
                  <a:cubicBezTo>
                    <a:pt x="193" y="120"/>
                    <a:pt x="209" y="91"/>
                    <a:pt x="197" y="33"/>
                  </a:cubicBezTo>
                  <a:cubicBezTo>
                    <a:pt x="164" y="15"/>
                    <a:pt x="13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95"/>
            <p:cNvSpPr/>
            <p:nvPr/>
          </p:nvSpPr>
          <p:spPr>
            <a:xfrm>
              <a:off x="1423775" y="4889875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08" y="0"/>
                  </a:moveTo>
                  <a:cubicBezTo>
                    <a:pt x="83" y="0"/>
                    <a:pt x="58" y="7"/>
                    <a:pt x="33" y="13"/>
                  </a:cubicBezTo>
                  <a:cubicBezTo>
                    <a:pt x="9" y="17"/>
                    <a:pt x="0" y="59"/>
                    <a:pt x="17" y="79"/>
                  </a:cubicBezTo>
                  <a:cubicBezTo>
                    <a:pt x="36" y="113"/>
                    <a:pt x="68" y="133"/>
                    <a:pt x="105" y="133"/>
                  </a:cubicBezTo>
                  <a:cubicBezTo>
                    <a:pt x="108" y="133"/>
                    <a:pt x="112" y="133"/>
                    <a:pt x="115" y="132"/>
                  </a:cubicBezTo>
                  <a:cubicBezTo>
                    <a:pt x="165" y="124"/>
                    <a:pt x="177" y="87"/>
                    <a:pt x="189" y="30"/>
                  </a:cubicBezTo>
                  <a:cubicBezTo>
                    <a:pt x="161" y="7"/>
                    <a:pt x="13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95"/>
            <p:cNvSpPr/>
            <p:nvPr/>
          </p:nvSpPr>
          <p:spPr>
            <a:xfrm>
              <a:off x="1359550" y="4890775"/>
              <a:ext cx="2900" cy="2525"/>
            </a:xfrm>
            <a:custGeom>
              <a:avLst/>
              <a:gdLst/>
              <a:ahLst/>
              <a:cxnLst/>
              <a:rect l="l" t="t" r="r" b="b"/>
              <a:pathLst>
                <a:path w="116" h="101" extrusionOk="0">
                  <a:moveTo>
                    <a:pt x="41" y="1"/>
                  </a:moveTo>
                  <a:cubicBezTo>
                    <a:pt x="24" y="1"/>
                    <a:pt x="7" y="8"/>
                    <a:pt x="1" y="31"/>
                  </a:cubicBezTo>
                  <a:cubicBezTo>
                    <a:pt x="1" y="55"/>
                    <a:pt x="5" y="80"/>
                    <a:pt x="13" y="100"/>
                  </a:cubicBezTo>
                  <a:cubicBezTo>
                    <a:pt x="42" y="100"/>
                    <a:pt x="66" y="92"/>
                    <a:pt x="95" y="88"/>
                  </a:cubicBezTo>
                  <a:cubicBezTo>
                    <a:pt x="108" y="76"/>
                    <a:pt x="112" y="64"/>
                    <a:pt x="116" y="51"/>
                  </a:cubicBezTo>
                  <a:cubicBezTo>
                    <a:pt x="112" y="35"/>
                    <a:pt x="103" y="18"/>
                    <a:pt x="91" y="6"/>
                  </a:cubicBezTo>
                  <a:cubicBezTo>
                    <a:pt x="87" y="2"/>
                    <a:pt x="81" y="1"/>
                    <a:pt x="74" y="1"/>
                  </a:cubicBezTo>
                  <a:cubicBezTo>
                    <a:pt x="68" y="1"/>
                    <a:pt x="60" y="2"/>
                    <a:pt x="54" y="2"/>
                  </a:cubicBezTo>
                  <a:cubicBezTo>
                    <a:pt x="50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95"/>
            <p:cNvSpPr/>
            <p:nvPr/>
          </p:nvSpPr>
          <p:spPr>
            <a:xfrm>
              <a:off x="1403050" y="4811175"/>
              <a:ext cx="61475" cy="5650"/>
            </a:xfrm>
            <a:custGeom>
              <a:avLst/>
              <a:gdLst/>
              <a:ahLst/>
              <a:cxnLst/>
              <a:rect l="l" t="t" r="r" b="b"/>
              <a:pathLst>
                <a:path w="2459" h="226" extrusionOk="0">
                  <a:moveTo>
                    <a:pt x="2110" y="0"/>
                  </a:moveTo>
                  <a:cubicBezTo>
                    <a:pt x="2078" y="0"/>
                    <a:pt x="2045" y="21"/>
                    <a:pt x="1999" y="59"/>
                  </a:cubicBezTo>
                  <a:cubicBezTo>
                    <a:pt x="1955" y="16"/>
                    <a:pt x="1907" y="7"/>
                    <a:pt x="1858" y="7"/>
                  </a:cubicBezTo>
                  <a:cubicBezTo>
                    <a:pt x="1823" y="7"/>
                    <a:pt x="1788" y="11"/>
                    <a:pt x="1753" y="11"/>
                  </a:cubicBezTo>
                  <a:cubicBezTo>
                    <a:pt x="1743" y="11"/>
                    <a:pt x="1734" y="11"/>
                    <a:pt x="1724" y="10"/>
                  </a:cubicBezTo>
                  <a:cubicBezTo>
                    <a:pt x="1662" y="10"/>
                    <a:pt x="1597" y="14"/>
                    <a:pt x="1539" y="22"/>
                  </a:cubicBezTo>
                  <a:cubicBezTo>
                    <a:pt x="1419" y="22"/>
                    <a:pt x="1299" y="33"/>
                    <a:pt x="1178" y="33"/>
                  </a:cubicBezTo>
                  <a:cubicBezTo>
                    <a:pt x="1118" y="33"/>
                    <a:pt x="1058" y="31"/>
                    <a:pt x="998" y="22"/>
                  </a:cubicBezTo>
                  <a:cubicBezTo>
                    <a:pt x="969" y="21"/>
                    <a:pt x="940" y="20"/>
                    <a:pt x="911" y="20"/>
                  </a:cubicBezTo>
                  <a:cubicBezTo>
                    <a:pt x="871" y="20"/>
                    <a:pt x="831" y="22"/>
                    <a:pt x="793" y="26"/>
                  </a:cubicBezTo>
                  <a:cubicBezTo>
                    <a:pt x="764" y="26"/>
                    <a:pt x="735" y="22"/>
                    <a:pt x="706" y="22"/>
                  </a:cubicBezTo>
                  <a:cubicBezTo>
                    <a:pt x="642" y="20"/>
                    <a:pt x="578" y="11"/>
                    <a:pt x="512" y="11"/>
                  </a:cubicBezTo>
                  <a:cubicBezTo>
                    <a:pt x="469" y="11"/>
                    <a:pt x="426" y="15"/>
                    <a:pt x="382" y="26"/>
                  </a:cubicBezTo>
                  <a:cubicBezTo>
                    <a:pt x="358" y="33"/>
                    <a:pt x="332" y="36"/>
                    <a:pt x="306" y="36"/>
                  </a:cubicBezTo>
                  <a:cubicBezTo>
                    <a:pt x="254" y="36"/>
                    <a:pt x="200" y="26"/>
                    <a:pt x="148" y="26"/>
                  </a:cubicBezTo>
                  <a:cubicBezTo>
                    <a:pt x="111" y="26"/>
                    <a:pt x="79" y="31"/>
                    <a:pt x="46" y="39"/>
                  </a:cubicBezTo>
                  <a:cubicBezTo>
                    <a:pt x="29" y="39"/>
                    <a:pt x="17" y="59"/>
                    <a:pt x="9" y="72"/>
                  </a:cubicBezTo>
                  <a:cubicBezTo>
                    <a:pt x="5" y="76"/>
                    <a:pt x="1" y="84"/>
                    <a:pt x="1" y="92"/>
                  </a:cubicBezTo>
                  <a:cubicBezTo>
                    <a:pt x="5" y="113"/>
                    <a:pt x="13" y="129"/>
                    <a:pt x="17" y="145"/>
                  </a:cubicBezTo>
                  <a:cubicBezTo>
                    <a:pt x="29" y="150"/>
                    <a:pt x="38" y="154"/>
                    <a:pt x="50" y="154"/>
                  </a:cubicBezTo>
                  <a:lnTo>
                    <a:pt x="374" y="141"/>
                  </a:lnTo>
                  <a:cubicBezTo>
                    <a:pt x="390" y="141"/>
                    <a:pt x="403" y="141"/>
                    <a:pt x="419" y="145"/>
                  </a:cubicBezTo>
                  <a:cubicBezTo>
                    <a:pt x="440" y="151"/>
                    <a:pt x="461" y="155"/>
                    <a:pt x="481" y="155"/>
                  </a:cubicBezTo>
                  <a:cubicBezTo>
                    <a:pt x="488" y="155"/>
                    <a:pt x="495" y="155"/>
                    <a:pt x="501" y="154"/>
                  </a:cubicBezTo>
                  <a:cubicBezTo>
                    <a:pt x="547" y="138"/>
                    <a:pt x="593" y="130"/>
                    <a:pt x="638" y="130"/>
                  </a:cubicBezTo>
                  <a:cubicBezTo>
                    <a:pt x="654" y="130"/>
                    <a:pt x="670" y="131"/>
                    <a:pt x="686" y="133"/>
                  </a:cubicBezTo>
                  <a:cubicBezTo>
                    <a:pt x="801" y="141"/>
                    <a:pt x="916" y="158"/>
                    <a:pt x="1031" y="170"/>
                  </a:cubicBezTo>
                  <a:cubicBezTo>
                    <a:pt x="1145" y="178"/>
                    <a:pt x="1260" y="207"/>
                    <a:pt x="1371" y="223"/>
                  </a:cubicBezTo>
                  <a:cubicBezTo>
                    <a:pt x="1377" y="225"/>
                    <a:pt x="1383" y="225"/>
                    <a:pt x="1389" y="225"/>
                  </a:cubicBezTo>
                  <a:cubicBezTo>
                    <a:pt x="1421" y="225"/>
                    <a:pt x="1453" y="211"/>
                    <a:pt x="1485" y="211"/>
                  </a:cubicBezTo>
                  <a:cubicBezTo>
                    <a:pt x="1488" y="211"/>
                    <a:pt x="1491" y="211"/>
                    <a:pt x="1494" y="211"/>
                  </a:cubicBezTo>
                  <a:cubicBezTo>
                    <a:pt x="1497" y="211"/>
                    <a:pt x="1499" y="211"/>
                    <a:pt x="1502" y="211"/>
                  </a:cubicBezTo>
                  <a:cubicBezTo>
                    <a:pt x="1545" y="211"/>
                    <a:pt x="1589" y="190"/>
                    <a:pt x="1633" y="190"/>
                  </a:cubicBezTo>
                  <a:cubicBezTo>
                    <a:pt x="1656" y="190"/>
                    <a:pt x="1680" y="196"/>
                    <a:pt x="1703" y="215"/>
                  </a:cubicBezTo>
                  <a:lnTo>
                    <a:pt x="1712" y="215"/>
                  </a:lnTo>
                  <a:lnTo>
                    <a:pt x="2007" y="121"/>
                  </a:lnTo>
                  <a:cubicBezTo>
                    <a:pt x="2040" y="147"/>
                    <a:pt x="2083" y="163"/>
                    <a:pt x="2127" y="163"/>
                  </a:cubicBezTo>
                  <a:cubicBezTo>
                    <a:pt x="2132" y="163"/>
                    <a:pt x="2137" y="162"/>
                    <a:pt x="2143" y="162"/>
                  </a:cubicBezTo>
                  <a:cubicBezTo>
                    <a:pt x="2152" y="163"/>
                    <a:pt x="2162" y="163"/>
                    <a:pt x="2172" y="163"/>
                  </a:cubicBezTo>
                  <a:cubicBezTo>
                    <a:pt x="2230" y="163"/>
                    <a:pt x="2288" y="148"/>
                    <a:pt x="2344" y="148"/>
                  </a:cubicBezTo>
                  <a:cubicBezTo>
                    <a:pt x="2353" y="148"/>
                    <a:pt x="2363" y="149"/>
                    <a:pt x="2372" y="150"/>
                  </a:cubicBezTo>
                  <a:cubicBezTo>
                    <a:pt x="2377" y="151"/>
                    <a:pt x="2382" y="151"/>
                    <a:pt x="2387" y="151"/>
                  </a:cubicBezTo>
                  <a:cubicBezTo>
                    <a:pt x="2424" y="151"/>
                    <a:pt x="2448" y="123"/>
                    <a:pt x="2458" y="72"/>
                  </a:cubicBezTo>
                  <a:cubicBezTo>
                    <a:pt x="2447" y="31"/>
                    <a:pt x="2426" y="14"/>
                    <a:pt x="2395" y="14"/>
                  </a:cubicBezTo>
                  <a:cubicBezTo>
                    <a:pt x="2392" y="14"/>
                    <a:pt x="2388" y="14"/>
                    <a:pt x="2385" y="14"/>
                  </a:cubicBezTo>
                  <a:cubicBezTo>
                    <a:pt x="2356" y="17"/>
                    <a:pt x="2327" y="18"/>
                    <a:pt x="2298" y="18"/>
                  </a:cubicBezTo>
                  <a:cubicBezTo>
                    <a:pt x="2241" y="18"/>
                    <a:pt x="2184" y="13"/>
                    <a:pt x="2126" y="2"/>
                  </a:cubicBezTo>
                  <a:cubicBezTo>
                    <a:pt x="2121" y="1"/>
                    <a:pt x="2115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95"/>
            <p:cNvSpPr/>
            <p:nvPr/>
          </p:nvSpPr>
          <p:spPr>
            <a:xfrm>
              <a:off x="1369825" y="4811300"/>
              <a:ext cx="9450" cy="3125"/>
            </a:xfrm>
            <a:custGeom>
              <a:avLst/>
              <a:gdLst/>
              <a:ahLst/>
              <a:cxnLst/>
              <a:rect l="l" t="t" r="r" b="b"/>
              <a:pathLst>
                <a:path w="378" h="125" extrusionOk="0">
                  <a:moveTo>
                    <a:pt x="111" y="1"/>
                  </a:moveTo>
                  <a:cubicBezTo>
                    <a:pt x="49" y="5"/>
                    <a:pt x="49" y="5"/>
                    <a:pt x="0" y="63"/>
                  </a:cubicBezTo>
                  <a:cubicBezTo>
                    <a:pt x="17" y="95"/>
                    <a:pt x="54" y="116"/>
                    <a:pt x="90" y="116"/>
                  </a:cubicBezTo>
                  <a:cubicBezTo>
                    <a:pt x="98" y="117"/>
                    <a:pt x="105" y="117"/>
                    <a:pt x="113" y="117"/>
                  </a:cubicBezTo>
                  <a:cubicBezTo>
                    <a:pt x="151" y="117"/>
                    <a:pt x="191" y="107"/>
                    <a:pt x="230" y="107"/>
                  </a:cubicBezTo>
                  <a:cubicBezTo>
                    <a:pt x="255" y="107"/>
                    <a:pt x="280" y="111"/>
                    <a:pt x="304" y="124"/>
                  </a:cubicBezTo>
                  <a:cubicBezTo>
                    <a:pt x="308" y="124"/>
                    <a:pt x="316" y="124"/>
                    <a:pt x="324" y="120"/>
                  </a:cubicBezTo>
                  <a:cubicBezTo>
                    <a:pt x="357" y="112"/>
                    <a:pt x="378" y="83"/>
                    <a:pt x="378" y="50"/>
                  </a:cubicBezTo>
                  <a:cubicBezTo>
                    <a:pt x="378" y="17"/>
                    <a:pt x="357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95"/>
            <p:cNvSpPr/>
            <p:nvPr/>
          </p:nvSpPr>
          <p:spPr>
            <a:xfrm>
              <a:off x="1386950" y="4810875"/>
              <a:ext cx="4750" cy="3375"/>
            </a:xfrm>
            <a:custGeom>
              <a:avLst/>
              <a:gdLst/>
              <a:ahLst/>
              <a:cxnLst/>
              <a:rect l="l" t="t" r="r" b="b"/>
              <a:pathLst>
                <a:path w="190" h="135" extrusionOk="0">
                  <a:moveTo>
                    <a:pt x="133" y="0"/>
                  </a:moveTo>
                  <a:cubicBezTo>
                    <a:pt x="130" y="0"/>
                    <a:pt x="127" y="1"/>
                    <a:pt x="124" y="2"/>
                  </a:cubicBezTo>
                  <a:cubicBezTo>
                    <a:pt x="87" y="6"/>
                    <a:pt x="54" y="18"/>
                    <a:pt x="25" y="34"/>
                  </a:cubicBezTo>
                  <a:cubicBezTo>
                    <a:pt x="0" y="47"/>
                    <a:pt x="13" y="112"/>
                    <a:pt x="41" y="121"/>
                  </a:cubicBezTo>
                  <a:cubicBezTo>
                    <a:pt x="63" y="130"/>
                    <a:pt x="87" y="134"/>
                    <a:pt x="110" y="134"/>
                  </a:cubicBezTo>
                  <a:cubicBezTo>
                    <a:pt x="117" y="134"/>
                    <a:pt x="125" y="134"/>
                    <a:pt x="132" y="133"/>
                  </a:cubicBezTo>
                  <a:cubicBezTo>
                    <a:pt x="152" y="125"/>
                    <a:pt x="169" y="92"/>
                    <a:pt x="189" y="67"/>
                  </a:cubicBezTo>
                  <a:cubicBezTo>
                    <a:pt x="171" y="24"/>
                    <a:pt x="15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95"/>
            <p:cNvSpPr/>
            <p:nvPr/>
          </p:nvSpPr>
          <p:spPr>
            <a:xfrm>
              <a:off x="1393400" y="4811225"/>
              <a:ext cx="4250" cy="3600"/>
            </a:xfrm>
            <a:custGeom>
              <a:avLst/>
              <a:gdLst/>
              <a:ahLst/>
              <a:cxnLst/>
              <a:rect l="l" t="t" r="r" b="b"/>
              <a:pathLst>
                <a:path w="170" h="144" extrusionOk="0">
                  <a:moveTo>
                    <a:pt x="85" y="1"/>
                  </a:moveTo>
                  <a:cubicBezTo>
                    <a:pt x="66" y="1"/>
                    <a:pt x="48" y="6"/>
                    <a:pt x="30" y="16"/>
                  </a:cubicBezTo>
                  <a:cubicBezTo>
                    <a:pt x="9" y="29"/>
                    <a:pt x="1" y="53"/>
                    <a:pt x="13" y="74"/>
                  </a:cubicBezTo>
                  <a:cubicBezTo>
                    <a:pt x="30" y="115"/>
                    <a:pt x="71" y="143"/>
                    <a:pt x="116" y="143"/>
                  </a:cubicBezTo>
                  <a:cubicBezTo>
                    <a:pt x="157" y="135"/>
                    <a:pt x="165" y="94"/>
                    <a:pt x="169" y="45"/>
                  </a:cubicBezTo>
                  <a:cubicBezTo>
                    <a:pt x="148" y="16"/>
                    <a:pt x="11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95"/>
            <p:cNvSpPr/>
            <p:nvPr/>
          </p:nvSpPr>
          <p:spPr>
            <a:xfrm>
              <a:off x="1398325" y="4811375"/>
              <a:ext cx="3925" cy="3575"/>
            </a:xfrm>
            <a:custGeom>
              <a:avLst/>
              <a:gdLst/>
              <a:ahLst/>
              <a:cxnLst/>
              <a:rect l="l" t="t" r="r" b="b"/>
              <a:pathLst>
                <a:path w="157" h="143" extrusionOk="0">
                  <a:moveTo>
                    <a:pt x="88" y="1"/>
                  </a:moveTo>
                  <a:cubicBezTo>
                    <a:pt x="69" y="1"/>
                    <a:pt x="48" y="19"/>
                    <a:pt x="9" y="55"/>
                  </a:cubicBezTo>
                  <a:cubicBezTo>
                    <a:pt x="1" y="101"/>
                    <a:pt x="34" y="137"/>
                    <a:pt x="79" y="142"/>
                  </a:cubicBezTo>
                  <a:cubicBezTo>
                    <a:pt x="83" y="142"/>
                    <a:pt x="86" y="143"/>
                    <a:pt x="90" y="143"/>
                  </a:cubicBezTo>
                  <a:cubicBezTo>
                    <a:pt x="127" y="143"/>
                    <a:pt x="146" y="105"/>
                    <a:pt x="157" y="60"/>
                  </a:cubicBezTo>
                  <a:cubicBezTo>
                    <a:pt x="126" y="20"/>
                    <a:pt x="10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95"/>
            <p:cNvSpPr/>
            <p:nvPr/>
          </p:nvSpPr>
          <p:spPr>
            <a:xfrm>
              <a:off x="1382225" y="4811125"/>
              <a:ext cx="3425" cy="2775"/>
            </a:xfrm>
            <a:custGeom>
              <a:avLst/>
              <a:gdLst/>
              <a:ahLst/>
              <a:cxnLst/>
              <a:rect l="l" t="t" r="r" b="b"/>
              <a:pathLst>
                <a:path w="137" h="111" extrusionOk="0">
                  <a:moveTo>
                    <a:pt x="76" y="1"/>
                  </a:moveTo>
                  <a:cubicBezTo>
                    <a:pt x="51" y="1"/>
                    <a:pt x="27" y="15"/>
                    <a:pt x="1" y="41"/>
                  </a:cubicBezTo>
                  <a:cubicBezTo>
                    <a:pt x="19" y="96"/>
                    <a:pt x="47" y="110"/>
                    <a:pt x="75" y="110"/>
                  </a:cubicBezTo>
                  <a:cubicBezTo>
                    <a:pt x="85" y="110"/>
                    <a:pt x="94" y="109"/>
                    <a:pt x="103" y="106"/>
                  </a:cubicBezTo>
                  <a:cubicBezTo>
                    <a:pt x="120" y="106"/>
                    <a:pt x="132" y="70"/>
                    <a:pt x="136" y="45"/>
                  </a:cubicBezTo>
                  <a:cubicBezTo>
                    <a:pt x="136" y="37"/>
                    <a:pt x="120" y="16"/>
                    <a:pt x="107" y="8"/>
                  </a:cubicBezTo>
                  <a:cubicBezTo>
                    <a:pt x="97" y="3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95"/>
            <p:cNvSpPr/>
            <p:nvPr/>
          </p:nvSpPr>
          <p:spPr>
            <a:xfrm>
              <a:off x="1464800" y="4811400"/>
              <a:ext cx="3425" cy="2800"/>
            </a:xfrm>
            <a:custGeom>
              <a:avLst/>
              <a:gdLst/>
              <a:ahLst/>
              <a:cxnLst/>
              <a:rect l="l" t="t" r="r" b="b"/>
              <a:pathLst>
                <a:path w="137" h="112" extrusionOk="0">
                  <a:moveTo>
                    <a:pt x="66" y="1"/>
                  </a:moveTo>
                  <a:cubicBezTo>
                    <a:pt x="57" y="1"/>
                    <a:pt x="49" y="2"/>
                    <a:pt x="42" y="5"/>
                  </a:cubicBezTo>
                  <a:cubicBezTo>
                    <a:pt x="13" y="13"/>
                    <a:pt x="1" y="46"/>
                    <a:pt x="17" y="95"/>
                  </a:cubicBezTo>
                  <a:lnTo>
                    <a:pt x="91" y="112"/>
                  </a:lnTo>
                  <a:cubicBezTo>
                    <a:pt x="116" y="79"/>
                    <a:pt x="136" y="46"/>
                    <a:pt x="107" y="13"/>
                  </a:cubicBezTo>
                  <a:cubicBezTo>
                    <a:pt x="97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95"/>
            <p:cNvSpPr/>
            <p:nvPr/>
          </p:nvSpPr>
          <p:spPr>
            <a:xfrm>
              <a:off x="1395775" y="4903150"/>
              <a:ext cx="43625" cy="3625"/>
            </a:xfrm>
            <a:custGeom>
              <a:avLst/>
              <a:gdLst/>
              <a:ahLst/>
              <a:cxnLst/>
              <a:rect l="l" t="t" r="r" b="b"/>
              <a:pathLst>
                <a:path w="1745" h="145" extrusionOk="0">
                  <a:moveTo>
                    <a:pt x="1583" y="1"/>
                  </a:moveTo>
                  <a:cubicBezTo>
                    <a:pt x="1568" y="1"/>
                    <a:pt x="1554" y="2"/>
                    <a:pt x="1539" y="4"/>
                  </a:cubicBezTo>
                  <a:cubicBezTo>
                    <a:pt x="1449" y="4"/>
                    <a:pt x="1358" y="12"/>
                    <a:pt x="1268" y="12"/>
                  </a:cubicBezTo>
                  <a:cubicBezTo>
                    <a:pt x="1075" y="12"/>
                    <a:pt x="887" y="12"/>
                    <a:pt x="694" y="20"/>
                  </a:cubicBezTo>
                  <a:cubicBezTo>
                    <a:pt x="684" y="20"/>
                    <a:pt x="673" y="20"/>
                    <a:pt x="663" y="20"/>
                  </a:cubicBezTo>
                  <a:cubicBezTo>
                    <a:pt x="608" y="20"/>
                    <a:pt x="553" y="16"/>
                    <a:pt x="497" y="16"/>
                  </a:cubicBezTo>
                  <a:cubicBezTo>
                    <a:pt x="438" y="16"/>
                    <a:pt x="379" y="21"/>
                    <a:pt x="320" y="40"/>
                  </a:cubicBezTo>
                  <a:cubicBezTo>
                    <a:pt x="317" y="41"/>
                    <a:pt x="315" y="41"/>
                    <a:pt x="312" y="41"/>
                  </a:cubicBezTo>
                  <a:cubicBezTo>
                    <a:pt x="294" y="41"/>
                    <a:pt x="276" y="32"/>
                    <a:pt x="255" y="28"/>
                  </a:cubicBezTo>
                  <a:cubicBezTo>
                    <a:pt x="227" y="19"/>
                    <a:pt x="198" y="14"/>
                    <a:pt x="169" y="14"/>
                  </a:cubicBezTo>
                  <a:cubicBezTo>
                    <a:pt x="108" y="14"/>
                    <a:pt x="48" y="34"/>
                    <a:pt x="0" y="73"/>
                  </a:cubicBezTo>
                  <a:cubicBezTo>
                    <a:pt x="46" y="110"/>
                    <a:pt x="102" y="129"/>
                    <a:pt x="158" y="129"/>
                  </a:cubicBezTo>
                  <a:cubicBezTo>
                    <a:pt x="176" y="129"/>
                    <a:pt x="195" y="127"/>
                    <a:pt x="214" y="123"/>
                  </a:cubicBezTo>
                  <a:cubicBezTo>
                    <a:pt x="239" y="117"/>
                    <a:pt x="265" y="115"/>
                    <a:pt x="291" y="115"/>
                  </a:cubicBezTo>
                  <a:cubicBezTo>
                    <a:pt x="327" y="115"/>
                    <a:pt x="363" y="119"/>
                    <a:pt x="398" y="127"/>
                  </a:cubicBezTo>
                  <a:cubicBezTo>
                    <a:pt x="458" y="139"/>
                    <a:pt x="517" y="145"/>
                    <a:pt x="577" y="145"/>
                  </a:cubicBezTo>
                  <a:cubicBezTo>
                    <a:pt x="595" y="145"/>
                    <a:pt x="614" y="144"/>
                    <a:pt x="632" y="143"/>
                  </a:cubicBezTo>
                  <a:cubicBezTo>
                    <a:pt x="952" y="143"/>
                    <a:pt x="1272" y="139"/>
                    <a:pt x="1588" y="135"/>
                  </a:cubicBezTo>
                  <a:cubicBezTo>
                    <a:pt x="1594" y="135"/>
                    <a:pt x="1600" y="135"/>
                    <a:pt x="1606" y="135"/>
                  </a:cubicBezTo>
                  <a:cubicBezTo>
                    <a:pt x="1656" y="135"/>
                    <a:pt x="1704" y="119"/>
                    <a:pt x="1744" y="90"/>
                  </a:cubicBezTo>
                  <a:lnTo>
                    <a:pt x="1744" y="32"/>
                  </a:lnTo>
                  <a:cubicBezTo>
                    <a:pt x="1692" y="13"/>
                    <a:pt x="1638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95"/>
            <p:cNvSpPr/>
            <p:nvPr/>
          </p:nvSpPr>
          <p:spPr>
            <a:xfrm>
              <a:off x="1391150" y="4903975"/>
              <a:ext cx="3725" cy="2000"/>
            </a:xfrm>
            <a:custGeom>
              <a:avLst/>
              <a:gdLst/>
              <a:ahLst/>
              <a:cxnLst/>
              <a:rect l="l" t="t" r="r" b="b"/>
              <a:pathLst>
                <a:path w="149" h="80" extrusionOk="0">
                  <a:moveTo>
                    <a:pt x="68" y="1"/>
                  </a:moveTo>
                  <a:cubicBezTo>
                    <a:pt x="45" y="1"/>
                    <a:pt x="23" y="10"/>
                    <a:pt x="1" y="36"/>
                  </a:cubicBezTo>
                  <a:cubicBezTo>
                    <a:pt x="31" y="65"/>
                    <a:pt x="55" y="79"/>
                    <a:pt x="76" y="79"/>
                  </a:cubicBezTo>
                  <a:cubicBezTo>
                    <a:pt x="101" y="79"/>
                    <a:pt x="122" y="61"/>
                    <a:pt x="148" y="24"/>
                  </a:cubicBezTo>
                  <a:cubicBezTo>
                    <a:pt x="119" y="11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95"/>
            <p:cNvSpPr/>
            <p:nvPr/>
          </p:nvSpPr>
          <p:spPr>
            <a:xfrm>
              <a:off x="1362525" y="4916225"/>
              <a:ext cx="41675" cy="3550"/>
            </a:xfrm>
            <a:custGeom>
              <a:avLst/>
              <a:gdLst/>
              <a:ahLst/>
              <a:cxnLst/>
              <a:rect l="l" t="t" r="r" b="b"/>
              <a:pathLst>
                <a:path w="1667" h="142" extrusionOk="0">
                  <a:moveTo>
                    <a:pt x="295" y="1"/>
                  </a:moveTo>
                  <a:cubicBezTo>
                    <a:pt x="239" y="1"/>
                    <a:pt x="184" y="3"/>
                    <a:pt x="128" y="10"/>
                  </a:cubicBezTo>
                  <a:cubicBezTo>
                    <a:pt x="83" y="18"/>
                    <a:pt x="42" y="26"/>
                    <a:pt x="1" y="43"/>
                  </a:cubicBezTo>
                  <a:cubicBezTo>
                    <a:pt x="21" y="92"/>
                    <a:pt x="71" y="125"/>
                    <a:pt x="128" y="125"/>
                  </a:cubicBezTo>
                  <a:cubicBezTo>
                    <a:pt x="161" y="127"/>
                    <a:pt x="193" y="127"/>
                    <a:pt x="224" y="127"/>
                  </a:cubicBezTo>
                  <a:cubicBezTo>
                    <a:pt x="256" y="127"/>
                    <a:pt x="288" y="127"/>
                    <a:pt x="321" y="129"/>
                  </a:cubicBezTo>
                  <a:cubicBezTo>
                    <a:pt x="551" y="133"/>
                    <a:pt x="780" y="141"/>
                    <a:pt x="1006" y="141"/>
                  </a:cubicBezTo>
                  <a:cubicBezTo>
                    <a:pt x="1117" y="141"/>
                    <a:pt x="1224" y="129"/>
                    <a:pt x="1334" y="125"/>
                  </a:cubicBezTo>
                  <a:lnTo>
                    <a:pt x="1548" y="125"/>
                  </a:lnTo>
                  <a:cubicBezTo>
                    <a:pt x="1581" y="125"/>
                    <a:pt x="1613" y="117"/>
                    <a:pt x="1642" y="104"/>
                  </a:cubicBezTo>
                  <a:cubicBezTo>
                    <a:pt x="1654" y="96"/>
                    <a:pt x="1663" y="80"/>
                    <a:pt x="1667" y="63"/>
                  </a:cubicBezTo>
                  <a:cubicBezTo>
                    <a:pt x="1663" y="43"/>
                    <a:pt x="1650" y="30"/>
                    <a:pt x="1638" y="18"/>
                  </a:cubicBezTo>
                  <a:cubicBezTo>
                    <a:pt x="1618" y="10"/>
                    <a:pt x="1597" y="6"/>
                    <a:pt x="1572" y="6"/>
                  </a:cubicBezTo>
                  <a:cubicBezTo>
                    <a:pt x="1437" y="10"/>
                    <a:pt x="1297" y="22"/>
                    <a:pt x="1162" y="22"/>
                  </a:cubicBezTo>
                  <a:cubicBezTo>
                    <a:pt x="990" y="22"/>
                    <a:pt x="817" y="18"/>
                    <a:pt x="645" y="14"/>
                  </a:cubicBezTo>
                  <a:cubicBezTo>
                    <a:pt x="528" y="11"/>
                    <a:pt x="412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95"/>
            <p:cNvSpPr/>
            <p:nvPr/>
          </p:nvSpPr>
          <p:spPr>
            <a:xfrm>
              <a:off x="1354325" y="4916350"/>
              <a:ext cx="7100" cy="2925"/>
            </a:xfrm>
            <a:custGeom>
              <a:avLst/>
              <a:gdLst/>
              <a:ahLst/>
              <a:cxnLst/>
              <a:rect l="l" t="t" r="r" b="b"/>
              <a:pathLst>
                <a:path w="284" h="117" extrusionOk="0">
                  <a:moveTo>
                    <a:pt x="136" y="0"/>
                  </a:moveTo>
                  <a:cubicBezTo>
                    <a:pt x="92" y="0"/>
                    <a:pt x="47" y="10"/>
                    <a:pt x="1" y="42"/>
                  </a:cubicBezTo>
                  <a:cubicBezTo>
                    <a:pt x="53" y="102"/>
                    <a:pt x="106" y="116"/>
                    <a:pt x="159" y="116"/>
                  </a:cubicBezTo>
                  <a:cubicBezTo>
                    <a:pt x="192" y="116"/>
                    <a:pt x="226" y="111"/>
                    <a:pt x="259" y="107"/>
                  </a:cubicBezTo>
                  <a:cubicBezTo>
                    <a:pt x="267" y="107"/>
                    <a:pt x="280" y="79"/>
                    <a:pt x="280" y="62"/>
                  </a:cubicBezTo>
                  <a:cubicBezTo>
                    <a:pt x="284" y="46"/>
                    <a:pt x="267" y="17"/>
                    <a:pt x="259" y="17"/>
                  </a:cubicBezTo>
                  <a:cubicBezTo>
                    <a:pt x="219" y="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95"/>
            <p:cNvSpPr/>
            <p:nvPr/>
          </p:nvSpPr>
          <p:spPr>
            <a:xfrm>
              <a:off x="1343975" y="4916550"/>
              <a:ext cx="7000" cy="3000"/>
            </a:xfrm>
            <a:custGeom>
              <a:avLst/>
              <a:gdLst/>
              <a:ahLst/>
              <a:cxnLst/>
              <a:rect l="l" t="t" r="r" b="b"/>
              <a:pathLst>
                <a:path w="280" h="120" extrusionOk="0">
                  <a:moveTo>
                    <a:pt x="205" y="1"/>
                  </a:moveTo>
                  <a:cubicBezTo>
                    <a:pt x="152" y="5"/>
                    <a:pt x="99" y="13"/>
                    <a:pt x="49" y="26"/>
                  </a:cubicBezTo>
                  <a:cubicBezTo>
                    <a:pt x="33" y="30"/>
                    <a:pt x="17" y="62"/>
                    <a:pt x="0" y="87"/>
                  </a:cubicBezTo>
                  <a:cubicBezTo>
                    <a:pt x="21" y="104"/>
                    <a:pt x="37" y="120"/>
                    <a:pt x="49" y="120"/>
                  </a:cubicBezTo>
                  <a:cubicBezTo>
                    <a:pt x="107" y="120"/>
                    <a:pt x="164" y="116"/>
                    <a:pt x="226" y="112"/>
                  </a:cubicBezTo>
                  <a:cubicBezTo>
                    <a:pt x="246" y="112"/>
                    <a:pt x="246" y="112"/>
                    <a:pt x="279" y="34"/>
                  </a:cubicBezTo>
                  <a:cubicBezTo>
                    <a:pt x="255" y="26"/>
                    <a:pt x="23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95"/>
            <p:cNvSpPr/>
            <p:nvPr/>
          </p:nvSpPr>
          <p:spPr>
            <a:xfrm>
              <a:off x="1336775" y="4916850"/>
              <a:ext cx="3425" cy="2100"/>
            </a:xfrm>
            <a:custGeom>
              <a:avLst/>
              <a:gdLst/>
              <a:ahLst/>
              <a:cxnLst/>
              <a:rect l="l" t="t" r="r" b="b"/>
              <a:pathLst>
                <a:path w="137" h="84" extrusionOk="0">
                  <a:moveTo>
                    <a:pt x="72" y="0"/>
                  </a:moveTo>
                  <a:cubicBezTo>
                    <a:pt x="53" y="0"/>
                    <a:pt x="34" y="16"/>
                    <a:pt x="1" y="46"/>
                  </a:cubicBezTo>
                  <a:cubicBezTo>
                    <a:pt x="21" y="71"/>
                    <a:pt x="43" y="83"/>
                    <a:pt x="66" y="83"/>
                  </a:cubicBezTo>
                  <a:cubicBezTo>
                    <a:pt x="88" y="83"/>
                    <a:pt x="112" y="71"/>
                    <a:pt x="136" y="46"/>
                  </a:cubicBezTo>
                  <a:cubicBezTo>
                    <a:pt x="108" y="16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95"/>
            <p:cNvSpPr/>
            <p:nvPr/>
          </p:nvSpPr>
          <p:spPr>
            <a:xfrm>
              <a:off x="1393625" y="4797600"/>
              <a:ext cx="4325" cy="2875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98" y="0"/>
                  </a:moveTo>
                  <a:cubicBezTo>
                    <a:pt x="72" y="0"/>
                    <a:pt x="46" y="13"/>
                    <a:pt x="21" y="28"/>
                  </a:cubicBezTo>
                  <a:cubicBezTo>
                    <a:pt x="0" y="48"/>
                    <a:pt x="4" y="81"/>
                    <a:pt x="25" y="98"/>
                  </a:cubicBezTo>
                  <a:cubicBezTo>
                    <a:pt x="49" y="110"/>
                    <a:pt x="78" y="114"/>
                    <a:pt x="107" y="114"/>
                  </a:cubicBezTo>
                  <a:cubicBezTo>
                    <a:pt x="136" y="114"/>
                    <a:pt x="160" y="94"/>
                    <a:pt x="172" y="40"/>
                  </a:cubicBezTo>
                  <a:cubicBezTo>
                    <a:pt x="147" y="11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95"/>
            <p:cNvSpPr/>
            <p:nvPr/>
          </p:nvSpPr>
          <p:spPr>
            <a:xfrm>
              <a:off x="1423575" y="4797675"/>
              <a:ext cx="3400" cy="2825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56" y="1"/>
                  </a:moveTo>
                  <a:cubicBezTo>
                    <a:pt x="48" y="1"/>
                    <a:pt x="40" y="2"/>
                    <a:pt x="33" y="4"/>
                  </a:cubicBezTo>
                  <a:cubicBezTo>
                    <a:pt x="17" y="13"/>
                    <a:pt x="4" y="25"/>
                    <a:pt x="0" y="41"/>
                  </a:cubicBezTo>
                  <a:cubicBezTo>
                    <a:pt x="0" y="62"/>
                    <a:pt x="8" y="82"/>
                    <a:pt x="25" y="99"/>
                  </a:cubicBezTo>
                  <a:cubicBezTo>
                    <a:pt x="34" y="108"/>
                    <a:pt x="44" y="112"/>
                    <a:pt x="55" y="112"/>
                  </a:cubicBezTo>
                  <a:cubicBezTo>
                    <a:pt x="78" y="112"/>
                    <a:pt x="105" y="91"/>
                    <a:pt x="136" y="49"/>
                  </a:cubicBezTo>
                  <a:cubicBezTo>
                    <a:pt x="119" y="20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95"/>
            <p:cNvSpPr/>
            <p:nvPr/>
          </p:nvSpPr>
          <p:spPr>
            <a:xfrm>
              <a:off x="1399475" y="4797675"/>
              <a:ext cx="21750" cy="3600"/>
            </a:xfrm>
            <a:custGeom>
              <a:avLst/>
              <a:gdLst/>
              <a:ahLst/>
              <a:cxnLst/>
              <a:rect l="l" t="t" r="r" b="b"/>
              <a:pathLst>
                <a:path w="870" h="144" extrusionOk="0">
                  <a:moveTo>
                    <a:pt x="111" y="0"/>
                  </a:moveTo>
                  <a:cubicBezTo>
                    <a:pt x="70" y="4"/>
                    <a:pt x="33" y="17"/>
                    <a:pt x="0" y="37"/>
                  </a:cubicBezTo>
                  <a:cubicBezTo>
                    <a:pt x="27" y="118"/>
                    <a:pt x="70" y="143"/>
                    <a:pt x="114" y="143"/>
                  </a:cubicBezTo>
                  <a:cubicBezTo>
                    <a:pt x="124" y="143"/>
                    <a:pt x="134" y="142"/>
                    <a:pt x="144" y="140"/>
                  </a:cubicBezTo>
                  <a:cubicBezTo>
                    <a:pt x="171" y="134"/>
                    <a:pt x="198" y="132"/>
                    <a:pt x="225" y="132"/>
                  </a:cubicBezTo>
                  <a:cubicBezTo>
                    <a:pt x="283" y="132"/>
                    <a:pt x="342" y="141"/>
                    <a:pt x="400" y="141"/>
                  </a:cubicBezTo>
                  <a:cubicBezTo>
                    <a:pt x="413" y="141"/>
                    <a:pt x="426" y="141"/>
                    <a:pt x="439" y="140"/>
                  </a:cubicBezTo>
                  <a:cubicBezTo>
                    <a:pt x="448" y="139"/>
                    <a:pt x="456" y="139"/>
                    <a:pt x="465" y="139"/>
                  </a:cubicBezTo>
                  <a:cubicBezTo>
                    <a:pt x="499" y="139"/>
                    <a:pt x="534" y="142"/>
                    <a:pt x="568" y="142"/>
                  </a:cubicBezTo>
                  <a:cubicBezTo>
                    <a:pt x="611" y="142"/>
                    <a:pt x="654" y="138"/>
                    <a:pt x="698" y="119"/>
                  </a:cubicBezTo>
                  <a:cubicBezTo>
                    <a:pt x="701" y="118"/>
                    <a:pt x="704" y="117"/>
                    <a:pt x="708" y="117"/>
                  </a:cubicBezTo>
                  <a:cubicBezTo>
                    <a:pt x="726" y="117"/>
                    <a:pt x="747" y="132"/>
                    <a:pt x="767" y="136"/>
                  </a:cubicBezTo>
                  <a:cubicBezTo>
                    <a:pt x="775" y="138"/>
                    <a:pt x="782" y="140"/>
                    <a:pt x="790" y="140"/>
                  </a:cubicBezTo>
                  <a:cubicBezTo>
                    <a:pt x="816" y="140"/>
                    <a:pt x="840" y="124"/>
                    <a:pt x="849" y="99"/>
                  </a:cubicBezTo>
                  <a:cubicBezTo>
                    <a:pt x="870" y="62"/>
                    <a:pt x="862" y="21"/>
                    <a:pt x="829" y="13"/>
                  </a:cubicBezTo>
                  <a:cubicBezTo>
                    <a:pt x="817" y="4"/>
                    <a:pt x="804" y="4"/>
                    <a:pt x="792" y="4"/>
                  </a:cubicBezTo>
                  <a:lnTo>
                    <a:pt x="447" y="4"/>
                  </a:lnTo>
                  <a:cubicBezTo>
                    <a:pt x="332" y="4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95"/>
            <p:cNvSpPr/>
            <p:nvPr/>
          </p:nvSpPr>
          <p:spPr>
            <a:xfrm>
              <a:off x="1381725" y="4798125"/>
              <a:ext cx="4625" cy="2975"/>
            </a:xfrm>
            <a:custGeom>
              <a:avLst/>
              <a:gdLst/>
              <a:ahLst/>
              <a:cxnLst/>
              <a:rect l="l" t="t" r="r" b="b"/>
              <a:pathLst>
                <a:path w="185" h="119" extrusionOk="0">
                  <a:moveTo>
                    <a:pt x="116" y="1"/>
                  </a:moveTo>
                  <a:cubicBezTo>
                    <a:pt x="88" y="1"/>
                    <a:pt x="53" y="19"/>
                    <a:pt x="0" y="56"/>
                  </a:cubicBezTo>
                  <a:cubicBezTo>
                    <a:pt x="15" y="103"/>
                    <a:pt x="39" y="118"/>
                    <a:pt x="70" y="118"/>
                  </a:cubicBezTo>
                  <a:cubicBezTo>
                    <a:pt x="74" y="118"/>
                    <a:pt x="78" y="118"/>
                    <a:pt x="82" y="118"/>
                  </a:cubicBezTo>
                  <a:cubicBezTo>
                    <a:pt x="119" y="114"/>
                    <a:pt x="164" y="118"/>
                    <a:pt x="185" y="56"/>
                  </a:cubicBezTo>
                  <a:cubicBezTo>
                    <a:pt x="162" y="19"/>
                    <a:pt x="14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95"/>
            <p:cNvSpPr/>
            <p:nvPr/>
          </p:nvSpPr>
          <p:spPr>
            <a:xfrm>
              <a:off x="1444200" y="4798175"/>
              <a:ext cx="3600" cy="3075"/>
            </a:xfrm>
            <a:custGeom>
              <a:avLst/>
              <a:gdLst/>
              <a:ahLst/>
              <a:cxnLst/>
              <a:rect l="l" t="t" r="r" b="b"/>
              <a:pathLst>
                <a:path w="144" h="123" extrusionOk="0">
                  <a:moveTo>
                    <a:pt x="49" y="1"/>
                  </a:moveTo>
                  <a:cubicBezTo>
                    <a:pt x="21" y="1"/>
                    <a:pt x="0" y="25"/>
                    <a:pt x="4" y="54"/>
                  </a:cubicBezTo>
                  <a:cubicBezTo>
                    <a:pt x="8" y="75"/>
                    <a:pt x="21" y="99"/>
                    <a:pt x="41" y="116"/>
                  </a:cubicBezTo>
                  <a:cubicBezTo>
                    <a:pt x="52" y="120"/>
                    <a:pt x="63" y="123"/>
                    <a:pt x="72" y="123"/>
                  </a:cubicBezTo>
                  <a:cubicBezTo>
                    <a:pt x="102" y="123"/>
                    <a:pt x="122" y="95"/>
                    <a:pt x="144" y="25"/>
                  </a:cubicBezTo>
                  <a:cubicBezTo>
                    <a:pt x="115" y="13"/>
                    <a:pt x="82" y="5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95"/>
            <p:cNvSpPr/>
            <p:nvPr/>
          </p:nvSpPr>
          <p:spPr>
            <a:xfrm>
              <a:off x="1388375" y="4797900"/>
              <a:ext cx="3825" cy="3075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79" y="0"/>
                  </a:moveTo>
                  <a:cubicBezTo>
                    <a:pt x="63" y="0"/>
                    <a:pt x="47" y="5"/>
                    <a:pt x="34" y="16"/>
                  </a:cubicBezTo>
                  <a:cubicBezTo>
                    <a:pt x="5" y="36"/>
                    <a:pt x="1" y="73"/>
                    <a:pt x="25" y="94"/>
                  </a:cubicBezTo>
                  <a:cubicBezTo>
                    <a:pt x="46" y="110"/>
                    <a:pt x="67" y="118"/>
                    <a:pt x="95" y="123"/>
                  </a:cubicBezTo>
                  <a:cubicBezTo>
                    <a:pt x="120" y="123"/>
                    <a:pt x="120" y="118"/>
                    <a:pt x="153" y="40"/>
                  </a:cubicBezTo>
                  <a:cubicBezTo>
                    <a:pt x="135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95"/>
            <p:cNvSpPr/>
            <p:nvPr/>
          </p:nvSpPr>
          <p:spPr>
            <a:xfrm>
              <a:off x="1430125" y="4798100"/>
              <a:ext cx="3100" cy="3025"/>
            </a:xfrm>
            <a:custGeom>
              <a:avLst/>
              <a:gdLst/>
              <a:ahLst/>
              <a:cxnLst/>
              <a:rect l="l" t="t" r="r" b="b"/>
              <a:pathLst>
                <a:path w="124" h="121" extrusionOk="0">
                  <a:moveTo>
                    <a:pt x="61" y="0"/>
                  </a:moveTo>
                  <a:cubicBezTo>
                    <a:pt x="46" y="0"/>
                    <a:pt x="29" y="14"/>
                    <a:pt x="1" y="45"/>
                  </a:cubicBezTo>
                  <a:cubicBezTo>
                    <a:pt x="12" y="95"/>
                    <a:pt x="32" y="120"/>
                    <a:pt x="61" y="120"/>
                  </a:cubicBezTo>
                  <a:cubicBezTo>
                    <a:pt x="66" y="120"/>
                    <a:pt x="70" y="120"/>
                    <a:pt x="75" y="119"/>
                  </a:cubicBezTo>
                  <a:cubicBezTo>
                    <a:pt x="103" y="115"/>
                    <a:pt x="124" y="86"/>
                    <a:pt x="120" y="53"/>
                  </a:cubicBezTo>
                  <a:cubicBezTo>
                    <a:pt x="112" y="37"/>
                    <a:pt x="99" y="20"/>
                    <a:pt x="83" y="8"/>
                  </a:cubicBezTo>
                  <a:cubicBezTo>
                    <a:pt x="75" y="3"/>
                    <a:pt x="6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95"/>
            <p:cNvSpPr/>
            <p:nvPr/>
          </p:nvSpPr>
          <p:spPr>
            <a:xfrm>
              <a:off x="1439775" y="4798075"/>
              <a:ext cx="2800" cy="3175"/>
            </a:xfrm>
            <a:custGeom>
              <a:avLst/>
              <a:gdLst/>
              <a:ahLst/>
              <a:cxnLst/>
              <a:rect l="l" t="t" r="r" b="b"/>
              <a:pathLst>
                <a:path w="112" h="127" extrusionOk="0">
                  <a:moveTo>
                    <a:pt x="58" y="0"/>
                  </a:moveTo>
                  <a:cubicBezTo>
                    <a:pt x="24" y="0"/>
                    <a:pt x="12" y="27"/>
                    <a:pt x="1" y="103"/>
                  </a:cubicBezTo>
                  <a:cubicBezTo>
                    <a:pt x="21" y="115"/>
                    <a:pt x="41" y="126"/>
                    <a:pt x="59" y="126"/>
                  </a:cubicBezTo>
                  <a:cubicBezTo>
                    <a:pt x="73" y="126"/>
                    <a:pt x="86" y="119"/>
                    <a:pt x="99" y="99"/>
                  </a:cubicBezTo>
                  <a:cubicBezTo>
                    <a:pt x="107" y="79"/>
                    <a:pt x="111" y="58"/>
                    <a:pt x="107" y="33"/>
                  </a:cubicBezTo>
                  <a:cubicBezTo>
                    <a:pt x="99" y="17"/>
                    <a:pt x="83" y="5"/>
                    <a:pt x="66" y="1"/>
                  </a:cubicBezTo>
                  <a:cubicBezTo>
                    <a:pt x="63" y="0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95"/>
            <p:cNvSpPr/>
            <p:nvPr/>
          </p:nvSpPr>
          <p:spPr>
            <a:xfrm>
              <a:off x="1375550" y="4798650"/>
              <a:ext cx="3225" cy="2425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9" y="0"/>
                  </a:moveTo>
                  <a:cubicBezTo>
                    <a:pt x="41" y="0"/>
                    <a:pt x="13" y="16"/>
                    <a:pt x="1" y="43"/>
                  </a:cubicBezTo>
                  <a:cubicBezTo>
                    <a:pt x="10" y="77"/>
                    <a:pt x="39" y="96"/>
                    <a:pt x="70" y="96"/>
                  </a:cubicBezTo>
                  <a:cubicBezTo>
                    <a:pt x="81" y="96"/>
                    <a:pt x="93" y="94"/>
                    <a:pt x="104" y="88"/>
                  </a:cubicBezTo>
                  <a:cubicBezTo>
                    <a:pt x="116" y="76"/>
                    <a:pt x="124" y="60"/>
                    <a:pt x="128" y="43"/>
                  </a:cubicBezTo>
                  <a:cubicBezTo>
                    <a:pt x="124" y="27"/>
                    <a:pt x="112" y="15"/>
                    <a:pt x="99" y="6"/>
                  </a:cubicBezTo>
                  <a:cubicBezTo>
                    <a:pt x="90" y="2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95"/>
            <p:cNvSpPr/>
            <p:nvPr/>
          </p:nvSpPr>
          <p:spPr>
            <a:xfrm>
              <a:off x="1434750" y="4798275"/>
              <a:ext cx="2275" cy="2700"/>
            </a:xfrm>
            <a:custGeom>
              <a:avLst/>
              <a:gdLst/>
              <a:ahLst/>
              <a:cxnLst/>
              <a:rect l="l" t="t" r="r" b="b"/>
              <a:pathLst>
                <a:path w="91" h="108" extrusionOk="0">
                  <a:moveTo>
                    <a:pt x="54" y="1"/>
                  </a:moveTo>
                  <a:cubicBezTo>
                    <a:pt x="25" y="1"/>
                    <a:pt x="5" y="25"/>
                    <a:pt x="5" y="54"/>
                  </a:cubicBezTo>
                  <a:cubicBezTo>
                    <a:pt x="1" y="83"/>
                    <a:pt x="25" y="108"/>
                    <a:pt x="54" y="108"/>
                  </a:cubicBezTo>
                  <a:cubicBezTo>
                    <a:pt x="78" y="108"/>
                    <a:pt x="91" y="87"/>
                    <a:pt x="91" y="50"/>
                  </a:cubicBezTo>
                  <a:cubicBezTo>
                    <a:pt x="91" y="25"/>
                    <a:pt x="8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95"/>
            <p:cNvSpPr/>
            <p:nvPr/>
          </p:nvSpPr>
          <p:spPr>
            <a:xfrm>
              <a:off x="1368475" y="4837525"/>
              <a:ext cx="15425" cy="3450"/>
            </a:xfrm>
            <a:custGeom>
              <a:avLst/>
              <a:gdLst/>
              <a:ahLst/>
              <a:cxnLst/>
              <a:rect l="l" t="t" r="r" b="b"/>
              <a:pathLst>
                <a:path w="617" h="138" extrusionOk="0">
                  <a:moveTo>
                    <a:pt x="181" y="1"/>
                  </a:moveTo>
                  <a:cubicBezTo>
                    <a:pt x="115" y="1"/>
                    <a:pt x="53" y="21"/>
                    <a:pt x="1" y="60"/>
                  </a:cubicBezTo>
                  <a:cubicBezTo>
                    <a:pt x="21" y="107"/>
                    <a:pt x="69" y="138"/>
                    <a:pt x="120" y="138"/>
                  </a:cubicBezTo>
                  <a:cubicBezTo>
                    <a:pt x="131" y="138"/>
                    <a:pt x="142" y="137"/>
                    <a:pt x="153" y="134"/>
                  </a:cubicBezTo>
                  <a:cubicBezTo>
                    <a:pt x="191" y="121"/>
                    <a:pt x="229" y="117"/>
                    <a:pt x="267" y="117"/>
                  </a:cubicBezTo>
                  <a:cubicBezTo>
                    <a:pt x="344" y="117"/>
                    <a:pt x="419" y="134"/>
                    <a:pt x="493" y="134"/>
                  </a:cubicBezTo>
                  <a:cubicBezTo>
                    <a:pt x="530" y="130"/>
                    <a:pt x="567" y="126"/>
                    <a:pt x="604" y="117"/>
                  </a:cubicBezTo>
                  <a:cubicBezTo>
                    <a:pt x="616" y="52"/>
                    <a:pt x="592" y="27"/>
                    <a:pt x="559" y="23"/>
                  </a:cubicBezTo>
                  <a:cubicBezTo>
                    <a:pt x="514" y="15"/>
                    <a:pt x="464" y="11"/>
                    <a:pt x="419" y="11"/>
                  </a:cubicBezTo>
                  <a:cubicBezTo>
                    <a:pt x="350" y="7"/>
                    <a:pt x="284" y="11"/>
                    <a:pt x="214" y="2"/>
                  </a:cubicBezTo>
                  <a:cubicBezTo>
                    <a:pt x="203" y="1"/>
                    <a:pt x="19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95"/>
            <p:cNvSpPr/>
            <p:nvPr/>
          </p:nvSpPr>
          <p:spPr>
            <a:xfrm>
              <a:off x="1357825" y="4838425"/>
              <a:ext cx="7400" cy="2800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206" y="0"/>
                  </a:moveTo>
                  <a:cubicBezTo>
                    <a:pt x="177" y="0"/>
                    <a:pt x="148" y="7"/>
                    <a:pt x="119" y="12"/>
                  </a:cubicBezTo>
                  <a:cubicBezTo>
                    <a:pt x="116" y="11"/>
                    <a:pt x="112" y="11"/>
                    <a:pt x="108" y="11"/>
                  </a:cubicBezTo>
                  <a:cubicBezTo>
                    <a:pt x="63" y="11"/>
                    <a:pt x="19" y="35"/>
                    <a:pt x="0" y="77"/>
                  </a:cubicBezTo>
                  <a:cubicBezTo>
                    <a:pt x="46" y="100"/>
                    <a:pt x="95" y="111"/>
                    <a:pt x="145" y="111"/>
                  </a:cubicBezTo>
                  <a:cubicBezTo>
                    <a:pt x="186" y="111"/>
                    <a:pt x="227" y="104"/>
                    <a:pt x="267" y="90"/>
                  </a:cubicBezTo>
                  <a:cubicBezTo>
                    <a:pt x="279" y="90"/>
                    <a:pt x="283" y="57"/>
                    <a:pt x="296" y="32"/>
                  </a:cubicBezTo>
                  <a:cubicBezTo>
                    <a:pt x="265" y="7"/>
                    <a:pt x="23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95"/>
            <p:cNvSpPr/>
            <p:nvPr/>
          </p:nvSpPr>
          <p:spPr>
            <a:xfrm>
              <a:off x="1347350" y="4838275"/>
              <a:ext cx="6375" cy="2950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91" y="0"/>
                  </a:moveTo>
                  <a:cubicBezTo>
                    <a:pt x="188" y="0"/>
                    <a:pt x="184" y="1"/>
                    <a:pt x="181" y="1"/>
                  </a:cubicBezTo>
                  <a:cubicBezTo>
                    <a:pt x="171" y="2"/>
                    <a:pt x="161" y="3"/>
                    <a:pt x="151" y="3"/>
                  </a:cubicBezTo>
                  <a:cubicBezTo>
                    <a:pt x="138" y="3"/>
                    <a:pt x="124" y="2"/>
                    <a:pt x="111" y="2"/>
                  </a:cubicBezTo>
                  <a:cubicBezTo>
                    <a:pt x="71" y="2"/>
                    <a:pt x="32" y="8"/>
                    <a:pt x="1" y="54"/>
                  </a:cubicBezTo>
                  <a:cubicBezTo>
                    <a:pt x="4" y="89"/>
                    <a:pt x="37" y="116"/>
                    <a:pt x="75" y="116"/>
                  </a:cubicBezTo>
                  <a:cubicBezTo>
                    <a:pt x="77" y="116"/>
                    <a:pt x="80" y="116"/>
                    <a:pt x="83" y="116"/>
                  </a:cubicBezTo>
                  <a:cubicBezTo>
                    <a:pt x="92" y="117"/>
                    <a:pt x="101" y="118"/>
                    <a:pt x="110" y="118"/>
                  </a:cubicBezTo>
                  <a:cubicBezTo>
                    <a:pt x="162" y="118"/>
                    <a:pt x="213" y="98"/>
                    <a:pt x="255" y="63"/>
                  </a:cubicBezTo>
                  <a:cubicBezTo>
                    <a:pt x="240" y="15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95"/>
            <p:cNvSpPr/>
            <p:nvPr/>
          </p:nvSpPr>
          <p:spPr>
            <a:xfrm>
              <a:off x="1420175" y="4837925"/>
              <a:ext cx="4650" cy="3575"/>
            </a:xfrm>
            <a:custGeom>
              <a:avLst/>
              <a:gdLst/>
              <a:ahLst/>
              <a:cxnLst/>
              <a:rect l="l" t="t" r="r" b="b"/>
              <a:pathLst>
                <a:path w="186" h="143" extrusionOk="0">
                  <a:moveTo>
                    <a:pt x="100" y="1"/>
                  </a:moveTo>
                  <a:cubicBezTo>
                    <a:pt x="64" y="1"/>
                    <a:pt x="28" y="9"/>
                    <a:pt x="1" y="48"/>
                  </a:cubicBezTo>
                  <a:cubicBezTo>
                    <a:pt x="28" y="111"/>
                    <a:pt x="61" y="142"/>
                    <a:pt x="96" y="142"/>
                  </a:cubicBezTo>
                  <a:cubicBezTo>
                    <a:pt x="114" y="142"/>
                    <a:pt x="133" y="134"/>
                    <a:pt x="153" y="118"/>
                  </a:cubicBezTo>
                  <a:cubicBezTo>
                    <a:pt x="173" y="97"/>
                    <a:pt x="181" y="73"/>
                    <a:pt x="186" y="48"/>
                  </a:cubicBezTo>
                  <a:cubicBezTo>
                    <a:pt x="186" y="11"/>
                    <a:pt x="161" y="3"/>
                    <a:pt x="140" y="3"/>
                  </a:cubicBezTo>
                  <a:cubicBezTo>
                    <a:pt x="127" y="2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95"/>
            <p:cNvSpPr/>
            <p:nvPr/>
          </p:nvSpPr>
          <p:spPr>
            <a:xfrm>
              <a:off x="1413525" y="4837975"/>
              <a:ext cx="3700" cy="2800"/>
            </a:xfrm>
            <a:custGeom>
              <a:avLst/>
              <a:gdLst/>
              <a:ahLst/>
              <a:cxnLst/>
              <a:rect l="l" t="t" r="r" b="b"/>
              <a:pathLst>
                <a:path w="148" h="112" extrusionOk="0">
                  <a:moveTo>
                    <a:pt x="66" y="1"/>
                  </a:moveTo>
                  <a:cubicBezTo>
                    <a:pt x="49" y="1"/>
                    <a:pt x="37" y="9"/>
                    <a:pt x="25" y="13"/>
                  </a:cubicBezTo>
                  <a:cubicBezTo>
                    <a:pt x="0" y="34"/>
                    <a:pt x="0" y="71"/>
                    <a:pt x="25" y="91"/>
                  </a:cubicBezTo>
                  <a:cubicBezTo>
                    <a:pt x="45" y="108"/>
                    <a:pt x="70" y="112"/>
                    <a:pt x="95" y="112"/>
                  </a:cubicBezTo>
                  <a:cubicBezTo>
                    <a:pt x="119" y="99"/>
                    <a:pt x="131" y="83"/>
                    <a:pt x="140" y="58"/>
                  </a:cubicBezTo>
                  <a:cubicBezTo>
                    <a:pt x="148" y="25"/>
                    <a:pt x="123" y="13"/>
                    <a:pt x="99" y="5"/>
                  </a:cubicBezTo>
                  <a:cubicBezTo>
                    <a:pt x="86" y="1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95"/>
            <p:cNvSpPr/>
            <p:nvPr/>
          </p:nvSpPr>
          <p:spPr>
            <a:xfrm>
              <a:off x="1385400" y="4838275"/>
              <a:ext cx="3100" cy="2500"/>
            </a:xfrm>
            <a:custGeom>
              <a:avLst/>
              <a:gdLst/>
              <a:ahLst/>
              <a:cxnLst/>
              <a:rect l="l" t="t" r="r" b="b"/>
              <a:pathLst>
                <a:path w="124" h="100" extrusionOk="0">
                  <a:moveTo>
                    <a:pt x="62" y="0"/>
                  </a:moveTo>
                  <a:cubicBezTo>
                    <a:pt x="47" y="0"/>
                    <a:pt x="32" y="11"/>
                    <a:pt x="1" y="34"/>
                  </a:cubicBezTo>
                  <a:cubicBezTo>
                    <a:pt x="1" y="71"/>
                    <a:pt x="13" y="96"/>
                    <a:pt x="46" y="100"/>
                  </a:cubicBezTo>
                  <a:cubicBezTo>
                    <a:pt x="49" y="100"/>
                    <a:pt x="52" y="100"/>
                    <a:pt x="55" y="100"/>
                  </a:cubicBezTo>
                  <a:cubicBezTo>
                    <a:pt x="83" y="100"/>
                    <a:pt x="117" y="96"/>
                    <a:pt x="124" y="34"/>
                  </a:cubicBezTo>
                  <a:cubicBezTo>
                    <a:pt x="93" y="11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95"/>
            <p:cNvSpPr/>
            <p:nvPr/>
          </p:nvSpPr>
          <p:spPr>
            <a:xfrm>
              <a:off x="1399775" y="4838075"/>
              <a:ext cx="2900" cy="2600"/>
            </a:xfrm>
            <a:custGeom>
              <a:avLst/>
              <a:gdLst/>
              <a:ahLst/>
              <a:cxnLst/>
              <a:rect l="l" t="t" r="r" b="b"/>
              <a:pathLst>
                <a:path w="116" h="104" extrusionOk="0">
                  <a:moveTo>
                    <a:pt x="45" y="1"/>
                  </a:moveTo>
                  <a:cubicBezTo>
                    <a:pt x="33" y="1"/>
                    <a:pt x="13" y="30"/>
                    <a:pt x="9" y="46"/>
                  </a:cubicBezTo>
                  <a:cubicBezTo>
                    <a:pt x="0" y="71"/>
                    <a:pt x="21" y="99"/>
                    <a:pt x="45" y="104"/>
                  </a:cubicBezTo>
                  <a:cubicBezTo>
                    <a:pt x="78" y="104"/>
                    <a:pt x="103" y="91"/>
                    <a:pt x="115" y="26"/>
                  </a:cubicBezTo>
                  <a:cubicBezTo>
                    <a:pt x="91" y="13"/>
                    <a:pt x="70" y="5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95"/>
            <p:cNvSpPr/>
            <p:nvPr/>
          </p:nvSpPr>
          <p:spPr>
            <a:xfrm>
              <a:off x="1393625" y="4838175"/>
              <a:ext cx="2375" cy="2425"/>
            </a:xfrm>
            <a:custGeom>
              <a:avLst/>
              <a:gdLst/>
              <a:ahLst/>
              <a:cxnLst/>
              <a:rect l="l" t="t" r="r" b="b"/>
              <a:pathLst>
                <a:path w="95" h="97" extrusionOk="0">
                  <a:moveTo>
                    <a:pt x="51" y="0"/>
                  </a:moveTo>
                  <a:cubicBezTo>
                    <a:pt x="30" y="0"/>
                    <a:pt x="11" y="11"/>
                    <a:pt x="0" y="46"/>
                  </a:cubicBezTo>
                  <a:cubicBezTo>
                    <a:pt x="9" y="82"/>
                    <a:pt x="27" y="96"/>
                    <a:pt x="47" y="96"/>
                  </a:cubicBezTo>
                  <a:cubicBezTo>
                    <a:pt x="55" y="96"/>
                    <a:pt x="62" y="95"/>
                    <a:pt x="70" y="91"/>
                  </a:cubicBezTo>
                  <a:cubicBezTo>
                    <a:pt x="82" y="83"/>
                    <a:pt x="94" y="54"/>
                    <a:pt x="94" y="34"/>
                  </a:cubicBezTo>
                  <a:cubicBezTo>
                    <a:pt x="94" y="22"/>
                    <a:pt x="74" y="5"/>
                    <a:pt x="62" y="1"/>
                  </a:cubicBezTo>
                  <a:cubicBezTo>
                    <a:pt x="58" y="0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95"/>
            <p:cNvSpPr/>
            <p:nvPr/>
          </p:nvSpPr>
          <p:spPr>
            <a:xfrm>
              <a:off x="1407350" y="4838400"/>
              <a:ext cx="2400" cy="2675"/>
            </a:xfrm>
            <a:custGeom>
              <a:avLst/>
              <a:gdLst/>
              <a:ahLst/>
              <a:cxnLst/>
              <a:rect l="l" t="t" r="r" b="b"/>
              <a:pathLst>
                <a:path w="96" h="107" extrusionOk="0">
                  <a:moveTo>
                    <a:pt x="42" y="0"/>
                  </a:moveTo>
                  <a:cubicBezTo>
                    <a:pt x="26" y="0"/>
                    <a:pt x="9" y="13"/>
                    <a:pt x="5" y="25"/>
                  </a:cubicBezTo>
                  <a:cubicBezTo>
                    <a:pt x="1" y="41"/>
                    <a:pt x="5" y="62"/>
                    <a:pt x="13" y="74"/>
                  </a:cubicBezTo>
                  <a:cubicBezTo>
                    <a:pt x="17" y="86"/>
                    <a:pt x="26" y="91"/>
                    <a:pt x="38" y="95"/>
                  </a:cubicBezTo>
                  <a:cubicBezTo>
                    <a:pt x="46" y="103"/>
                    <a:pt x="54" y="103"/>
                    <a:pt x="63" y="107"/>
                  </a:cubicBezTo>
                  <a:cubicBezTo>
                    <a:pt x="95" y="33"/>
                    <a:pt x="8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95"/>
            <p:cNvSpPr/>
            <p:nvPr/>
          </p:nvSpPr>
          <p:spPr>
            <a:xfrm>
              <a:off x="1375250" y="4825200"/>
              <a:ext cx="4650" cy="2775"/>
            </a:xfrm>
            <a:custGeom>
              <a:avLst/>
              <a:gdLst/>
              <a:ahLst/>
              <a:cxnLst/>
              <a:rect l="l" t="t" r="r" b="b"/>
              <a:pathLst>
                <a:path w="186" h="111" extrusionOk="0">
                  <a:moveTo>
                    <a:pt x="103" y="1"/>
                  </a:moveTo>
                  <a:cubicBezTo>
                    <a:pt x="66" y="1"/>
                    <a:pt x="28" y="16"/>
                    <a:pt x="1" y="44"/>
                  </a:cubicBezTo>
                  <a:cubicBezTo>
                    <a:pt x="21" y="87"/>
                    <a:pt x="61" y="110"/>
                    <a:pt x="103" y="110"/>
                  </a:cubicBezTo>
                  <a:cubicBezTo>
                    <a:pt x="121" y="110"/>
                    <a:pt x="139" y="106"/>
                    <a:pt x="157" y="97"/>
                  </a:cubicBezTo>
                  <a:cubicBezTo>
                    <a:pt x="181" y="89"/>
                    <a:pt x="185" y="56"/>
                    <a:pt x="173" y="19"/>
                  </a:cubicBezTo>
                  <a:cubicBezTo>
                    <a:pt x="151" y="7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95"/>
            <p:cNvSpPr/>
            <p:nvPr/>
          </p:nvSpPr>
          <p:spPr>
            <a:xfrm>
              <a:off x="1384175" y="4825300"/>
              <a:ext cx="3525" cy="2450"/>
            </a:xfrm>
            <a:custGeom>
              <a:avLst/>
              <a:gdLst/>
              <a:ahLst/>
              <a:cxnLst/>
              <a:rect l="l" t="t" r="r" b="b"/>
              <a:pathLst>
                <a:path w="141" h="98" extrusionOk="0">
                  <a:moveTo>
                    <a:pt x="72" y="0"/>
                  </a:moveTo>
                  <a:cubicBezTo>
                    <a:pt x="55" y="0"/>
                    <a:pt x="36" y="13"/>
                    <a:pt x="5" y="36"/>
                  </a:cubicBezTo>
                  <a:cubicBezTo>
                    <a:pt x="1" y="65"/>
                    <a:pt x="21" y="93"/>
                    <a:pt x="50" y="93"/>
                  </a:cubicBezTo>
                  <a:cubicBezTo>
                    <a:pt x="61" y="95"/>
                    <a:pt x="73" y="97"/>
                    <a:pt x="84" y="97"/>
                  </a:cubicBezTo>
                  <a:cubicBezTo>
                    <a:pt x="106" y="97"/>
                    <a:pt x="127" y="89"/>
                    <a:pt x="140" y="48"/>
                  </a:cubicBezTo>
                  <a:cubicBezTo>
                    <a:pt x="110" y="16"/>
                    <a:pt x="92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95"/>
            <p:cNvSpPr/>
            <p:nvPr/>
          </p:nvSpPr>
          <p:spPr>
            <a:xfrm>
              <a:off x="1416700" y="4825475"/>
              <a:ext cx="2275" cy="2425"/>
            </a:xfrm>
            <a:custGeom>
              <a:avLst/>
              <a:gdLst/>
              <a:ahLst/>
              <a:cxnLst/>
              <a:rect l="l" t="t" r="r" b="b"/>
              <a:pathLst>
                <a:path w="91" h="97" extrusionOk="0">
                  <a:moveTo>
                    <a:pt x="58" y="1"/>
                  </a:moveTo>
                  <a:cubicBezTo>
                    <a:pt x="54" y="1"/>
                    <a:pt x="50" y="2"/>
                    <a:pt x="45" y="4"/>
                  </a:cubicBezTo>
                  <a:cubicBezTo>
                    <a:pt x="17" y="13"/>
                    <a:pt x="0" y="21"/>
                    <a:pt x="4" y="58"/>
                  </a:cubicBezTo>
                  <a:cubicBezTo>
                    <a:pt x="7" y="86"/>
                    <a:pt x="18" y="97"/>
                    <a:pt x="44" y="97"/>
                  </a:cubicBezTo>
                  <a:cubicBezTo>
                    <a:pt x="56" y="97"/>
                    <a:pt x="71" y="94"/>
                    <a:pt x="91" y="91"/>
                  </a:cubicBezTo>
                  <a:cubicBezTo>
                    <a:pt x="81" y="2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95"/>
            <p:cNvSpPr/>
            <p:nvPr/>
          </p:nvSpPr>
          <p:spPr>
            <a:xfrm>
              <a:off x="1423975" y="4877150"/>
              <a:ext cx="5150" cy="2800"/>
            </a:xfrm>
            <a:custGeom>
              <a:avLst/>
              <a:gdLst/>
              <a:ahLst/>
              <a:cxnLst/>
              <a:rect l="l" t="t" r="r" b="b"/>
              <a:pathLst>
                <a:path w="206" h="112" extrusionOk="0">
                  <a:moveTo>
                    <a:pt x="116" y="0"/>
                  </a:moveTo>
                  <a:cubicBezTo>
                    <a:pt x="79" y="0"/>
                    <a:pt x="41" y="17"/>
                    <a:pt x="1" y="51"/>
                  </a:cubicBezTo>
                  <a:cubicBezTo>
                    <a:pt x="61" y="91"/>
                    <a:pt x="103" y="112"/>
                    <a:pt x="135" y="112"/>
                  </a:cubicBezTo>
                  <a:cubicBezTo>
                    <a:pt x="170" y="112"/>
                    <a:pt x="191" y="86"/>
                    <a:pt x="206" y="34"/>
                  </a:cubicBezTo>
                  <a:cubicBezTo>
                    <a:pt x="176" y="12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95"/>
            <p:cNvSpPr/>
            <p:nvPr/>
          </p:nvSpPr>
          <p:spPr>
            <a:xfrm>
              <a:off x="1407350" y="487752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79" y="1"/>
                  </a:moveTo>
                  <a:cubicBezTo>
                    <a:pt x="58" y="1"/>
                    <a:pt x="35" y="14"/>
                    <a:pt x="1" y="40"/>
                  </a:cubicBezTo>
                  <a:cubicBezTo>
                    <a:pt x="1" y="68"/>
                    <a:pt x="21" y="93"/>
                    <a:pt x="50" y="97"/>
                  </a:cubicBezTo>
                  <a:cubicBezTo>
                    <a:pt x="58" y="99"/>
                    <a:pt x="66" y="101"/>
                    <a:pt x="74" y="101"/>
                  </a:cubicBezTo>
                  <a:cubicBezTo>
                    <a:pt x="108" y="101"/>
                    <a:pt x="140" y="81"/>
                    <a:pt x="153" y="48"/>
                  </a:cubicBezTo>
                  <a:cubicBezTo>
                    <a:pt x="123" y="16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95"/>
            <p:cNvSpPr/>
            <p:nvPr/>
          </p:nvSpPr>
          <p:spPr>
            <a:xfrm>
              <a:off x="1354950" y="4877200"/>
              <a:ext cx="3000" cy="2350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56" y="1"/>
                  </a:moveTo>
                  <a:cubicBezTo>
                    <a:pt x="32" y="1"/>
                    <a:pt x="20" y="20"/>
                    <a:pt x="0" y="94"/>
                  </a:cubicBezTo>
                  <a:lnTo>
                    <a:pt x="103" y="94"/>
                  </a:lnTo>
                  <a:cubicBezTo>
                    <a:pt x="119" y="44"/>
                    <a:pt x="107" y="16"/>
                    <a:pt x="74" y="3"/>
                  </a:cubicBezTo>
                  <a:cubicBezTo>
                    <a:pt x="67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95"/>
            <p:cNvSpPr/>
            <p:nvPr/>
          </p:nvSpPr>
          <p:spPr>
            <a:xfrm>
              <a:off x="1362425" y="4877550"/>
              <a:ext cx="2400" cy="2325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49" y="0"/>
                  </a:moveTo>
                  <a:cubicBezTo>
                    <a:pt x="31" y="0"/>
                    <a:pt x="12" y="12"/>
                    <a:pt x="1" y="39"/>
                  </a:cubicBezTo>
                  <a:cubicBezTo>
                    <a:pt x="9" y="78"/>
                    <a:pt x="25" y="92"/>
                    <a:pt x="45" y="92"/>
                  </a:cubicBezTo>
                  <a:cubicBezTo>
                    <a:pt x="54" y="92"/>
                    <a:pt x="64" y="89"/>
                    <a:pt x="75" y="84"/>
                  </a:cubicBezTo>
                  <a:cubicBezTo>
                    <a:pt x="87" y="76"/>
                    <a:pt x="91" y="63"/>
                    <a:pt x="95" y="47"/>
                  </a:cubicBezTo>
                  <a:cubicBezTo>
                    <a:pt x="91" y="30"/>
                    <a:pt x="79" y="6"/>
                    <a:pt x="70" y="6"/>
                  </a:cubicBez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95"/>
            <p:cNvSpPr/>
            <p:nvPr/>
          </p:nvSpPr>
          <p:spPr>
            <a:xfrm>
              <a:off x="1369200" y="4877275"/>
              <a:ext cx="2375" cy="2300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50" y="0"/>
                  </a:moveTo>
                  <a:cubicBezTo>
                    <a:pt x="21" y="0"/>
                    <a:pt x="1" y="25"/>
                    <a:pt x="1" y="74"/>
                  </a:cubicBezTo>
                  <a:cubicBezTo>
                    <a:pt x="14" y="86"/>
                    <a:pt x="33" y="92"/>
                    <a:pt x="51" y="92"/>
                  </a:cubicBezTo>
                  <a:cubicBezTo>
                    <a:pt x="67" y="92"/>
                    <a:pt x="82" y="88"/>
                    <a:pt x="95" y="78"/>
                  </a:cubicBezTo>
                  <a:cubicBezTo>
                    <a:pt x="95" y="25"/>
                    <a:pt x="7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95"/>
            <p:cNvSpPr/>
            <p:nvPr/>
          </p:nvSpPr>
          <p:spPr>
            <a:xfrm>
              <a:off x="1353300" y="4863775"/>
              <a:ext cx="13775" cy="3475"/>
            </a:xfrm>
            <a:custGeom>
              <a:avLst/>
              <a:gdLst/>
              <a:ahLst/>
              <a:cxnLst/>
              <a:rect l="l" t="t" r="r" b="b"/>
              <a:pathLst>
                <a:path w="551" h="139" extrusionOk="0">
                  <a:moveTo>
                    <a:pt x="250" y="1"/>
                  </a:moveTo>
                  <a:cubicBezTo>
                    <a:pt x="178" y="1"/>
                    <a:pt x="107" y="9"/>
                    <a:pt x="37" y="40"/>
                  </a:cubicBezTo>
                  <a:cubicBezTo>
                    <a:pt x="25" y="48"/>
                    <a:pt x="9" y="60"/>
                    <a:pt x="1" y="73"/>
                  </a:cubicBezTo>
                  <a:cubicBezTo>
                    <a:pt x="24" y="113"/>
                    <a:pt x="65" y="137"/>
                    <a:pt x="109" y="137"/>
                  </a:cubicBezTo>
                  <a:cubicBezTo>
                    <a:pt x="118" y="137"/>
                    <a:pt x="127" y="136"/>
                    <a:pt x="136" y="134"/>
                  </a:cubicBezTo>
                  <a:cubicBezTo>
                    <a:pt x="177" y="130"/>
                    <a:pt x="218" y="128"/>
                    <a:pt x="259" y="128"/>
                  </a:cubicBezTo>
                  <a:cubicBezTo>
                    <a:pt x="300" y="128"/>
                    <a:pt x="341" y="130"/>
                    <a:pt x="382" y="134"/>
                  </a:cubicBezTo>
                  <a:cubicBezTo>
                    <a:pt x="395" y="137"/>
                    <a:pt x="408" y="138"/>
                    <a:pt x="420" y="138"/>
                  </a:cubicBezTo>
                  <a:cubicBezTo>
                    <a:pt x="464" y="138"/>
                    <a:pt x="507" y="122"/>
                    <a:pt x="542" y="93"/>
                  </a:cubicBezTo>
                  <a:cubicBezTo>
                    <a:pt x="550" y="36"/>
                    <a:pt x="522" y="11"/>
                    <a:pt x="493" y="11"/>
                  </a:cubicBezTo>
                  <a:cubicBezTo>
                    <a:pt x="413" y="11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95"/>
            <p:cNvSpPr/>
            <p:nvPr/>
          </p:nvSpPr>
          <p:spPr>
            <a:xfrm>
              <a:off x="1402125" y="4863975"/>
              <a:ext cx="10175" cy="3475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19" y="1"/>
                  </a:moveTo>
                  <a:cubicBezTo>
                    <a:pt x="97" y="1"/>
                    <a:pt x="76" y="1"/>
                    <a:pt x="54" y="3"/>
                  </a:cubicBezTo>
                  <a:cubicBezTo>
                    <a:pt x="38" y="3"/>
                    <a:pt x="21" y="28"/>
                    <a:pt x="1" y="40"/>
                  </a:cubicBezTo>
                  <a:cubicBezTo>
                    <a:pt x="34" y="109"/>
                    <a:pt x="67" y="139"/>
                    <a:pt x="111" y="139"/>
                  </a:cubicBezTo>
                  <a:cubicBezTo>
                    <a:pt x="133" y="139"/>
                    <a:pt x="157" y="131"/>
                    <a:pt x="185" y="118"/>
                  </a:cubicBezTo>
                  <a:cubicBezTo>
                    <a:pt x="199" y="114"/>
                    <a:pt x="214" y="105"/>
                    <a:pt x="222" y="105"/>
                  </a:cubicBezTo>
                  <a:cubicBezTo>
                    <a:pt x="224" y="105"/>
                    <a:pt x="225" y="105"/>
                    <a:pt x="226" y="106"/>
                  </a:cubicBezTo>
                  <a:cubicBezTo>
                    <a:pt x="249" y="123"/>
                    <a:pt x="277" y="132"/>
                    <a:pt x="305" y="132"/>
                  </a:cubicBezTo>
                  <a:cubicBezTo>
                    <a:pt x="341" y="132"/>
                    <a:pt x="377" y="117"/>
                    <a:pt x="403" y="89"/>
                  </a:cubicBezTo>
                  <a:cubicBezTo>
                    <a:pt x="407" y="22"/>
                    <a:pt x="404" y="2"/>
                    <a:pt x="372" y="2"/>
                  </a:cubicBezTo>
                  <a:cubicBezTo>
                    <a:pt x="369" y="2"/>
                    <a:pt x="366" y="3"/>
                    <a:pt x="362" y="3"/>
                  </a:cubicBezTo>
                  <a:cubicBezTo>
                    <a:pt x="340" y="5"/>
                    <a:pt x="318" y="5"/>
                    <a:pt x="297" y="5"/>
                  </a:cubicBezTo>
                  <a:cubicBezTo>
                    <a:pt x="238" y="5"/>
                    <a:pt x="17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95"/>
            <p:cNvSpPr/>
            <p:nvPr/>
          </p:nvSpPr>
          <p:spPr>
            <a:xfrm>
              <a:off x="1386325" y="4863525"/>
              <a:ext cx="6800" cy="3600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212" y="4"/>
                  </a:moveTo>
                  <a:cubicBezTo>
                    <a:pt x="209" y="4"/>
                    <a:pt x="205" y="4"/>
                    <a:pt x="202" y="5"/>
                  </a:cubicBezTo>
                  <a:cubicBezTo>
                    <a:pt x="136" y="21"/>
                    <a:pt x="62" y="1"/>
                    <a:pt x="1" y="79"/>
                  </a:cubicBezTo>
                  <a:cubicBezTo>
                    <a:pt x="37" y="133"/>
                    <a:pt x="79" y="143"/>
                    <a:pt x="120" y="143"/>
                  </a:cubicBezTo>
                  <a:cubicBezTo>
                    <a:pt x="144" y="143"/>
                    <a:pt x="167" y="140"/>
                    <a:pt x="190" y="140"/>
                  </a:cubicBezTo>
                  <a:cubicBezTo>
                    <a:pt x="231" y="140"/>
                    <a:pt x="263" y="111"/>
                    <a:pt x="272" y="54"/>
                  </a:cubicBezTo>
                  <a:cubicBezTo>
                    <a:pt x="261" y="18"/>
                    <a:pt x="237" y="4"/>
                    <a:pt x="2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95"/>
            <p:cNvSpPr/>
            <p:nvPr/>
          </p:nvSpPr>
          <p:spPr>
            <a:xfrm>
              <a:off x="1377500" y="4863875"/>
              <a:ext cx="5875" cy="3075"/>
            </a:xfrm>
            <a:custGeom>
              <a:avLst/>
              <a:gdLst/>
              <a:ahLst/>
              <a:cxnLst/>
              <a:rect l="l" t="t" r="r" b="b"/>
              <a:pathLst>
                <a:path w="235" h="123" extrusionOk="0">
                  <a:moveTo>
                    <a:pt x="154" y="1"/>
                  </a:moveTo>
                  <a:cubicBezTo>
                    <a:pt x="103" y="1"/>
                    <a:pt x="53" y="10"/>
                    <a:pt x="1" y="56"/>
                  </a:cubicBezTo>
                  <a:cubicBezTo>
                    <a:pt x="48" y="101"/>
                    <a:pt x="94" y="123"/>
                    <a:pt x="137" y="123"/>
                  </a:cubicBezTo>
                  <a:cubicBezTo>
                    <a:pt x="165" y="123"/>
                    <a:pt x="191" y="113"/>
                    <a:pt x="214" y="93"/>
                  </a:cubicBezTo>
                  <a:cubicBezTo>
                    <a:pt x="227" y="77"/>
                    <a:pt x="235" y="60"/>
                    <a:pt x="235" y="40"/>
                  </a:cubicBezTo>
                  <a:cubicBezTo>
                    <a:pt x="235" y="23"/>
                    <a:pt x="214" y="3"/>
                    <a:pt x="206" y="3"/>
                  </a:cubicBezTo>
                  <a:cubicBezTo>
                    <a:pt x="189" y="2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95"/>
            <p:cNvSpPr/>
            <p:nvPr/>
          </p:nvSpPr>
          <p:spPr>
            <a:xfrm>
              <a:off x="1369500" y="4864050"/>
              <a:ext cx="5275" cy="3300"/>
            </a:xfrm>
            <a:custGeom>
              <a:avLst/>
              <a:gdLst/>
              <a:ahLst/>
              <a:cxnLst/>
              <a:rect l="l" t="t" r="r" b="b"/>
              <a:pathLst>
                <a:path w="211" h="132" extrusionOk="0">
                  <a:moveTo>
                    <a:pt x="75" y="0"/>
                  </a:moveTo>
                  <a:cubicBezTo>
                    <a:pt x="46" y="0"/>
                    <a:pt x="13" y="16"/>
                    <a:pt x="1" y="82"/>
                  </a:cubicBezTo>
                  <a:cubicBezTo>
                    <a:pt x="30" y="94"/>
                    <a:pt x="58" y="107"/>
                    <a:pt x="83" y="123"/>
                  </a:cubicBezTo>
                  <a:cubicBezTo>
                    <a:pt x="95" y="129"/>
                    <a:pt x="106" y="131"/>
                    <a:pt x="117" y="131"/>
                  </a:cubicBezTo>
                  <a:cubicBezTo>
                    <a:pt x="146" y="131"/>
                    <a:pt x="170" y="112"/>
                    <a:pt x="194" y="82"/>
                  </a:cubicBezTo>
                  <a:cubicBezTo>
                    <a:pt x="210" y="58"/>
                    <a:pt x="202" y="29"/>
                    <a:pt x="186" y="21"/>
                  </a:cubicBezTo>
                  <a:cubicBezTo>
                    <a:pt x="149" y="8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95"/>
            <p:cNvSpPr/>
            <p:nvPr/>
          </p:nvSpPr>
          <p:spPr>
            <a:xfrm>
              <a:off x="1395775" y="4863750"/>
              <a:ext cx="4525" cy="3400"/>
            </a:xfrm>
            <a:custGeom>
              <a:avLst/>
              <a:gdLst/>
              <a:ahLst/>
              <a:cxnLst/>
              <a:rect l="l" t="t" r="r" b="b"/>
              <a:pathLst>
                <a:path w="181" h="136" extrusionOk="0">
                  <a:moveTo>
                    <a:pt x="101" y="1"/>
                  </a:moveTo>
                  <a:cubicBezTo>
                    <a:pt x="59" y="1"/>
                    <a:pt x="17" y="24"/>
                    <a:pt x="0" y="61"/>
                  </a:cubicBezTo>
                  <a:cubicBezTo>
                    <a:pt x="28" y="113"/>
                    <a:pt x="59" y="135"/>
                    <a:pt x="95" y="135"/>
                  </a:cubicBezTo>
                  <a:cubicBezTo>
                    <a:pt x="108" y="135"/>
                    <a:pt x="122" y="132"/>
                    <a:pt x="136" y="127"/>
                  </a:cubicBezTo>
                  <a:cubicBezTo>
                    <a:pt x="164" y="111"/>
                    <a:pt x="181" y="82"/>
                    <a:pt x="177" y="53"/>
                  </a:cubicBezTo>
                  <a:cubicBezTo>
                    <a:pt x="177" y="24"/>
                    <a:pt x="156" y="4"/>
                    <a:pt x="127" y="4"/>
                  </a:cubicBezTo>
                  <a:cubicBezTo>
                    <a:pt x="119" y="2"/>
                    <a:pt x="11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95"/>
            <p:cNvSpPr/>
            <p:nvPr/>
          </p:nvSpPr>
          <p:spPr>
            <a:xfrm>
              <a:off x="1421525" y="4863825"/>
              <a:ext cx="3500" cy="3000"/>
            </a:xfrm>
            <a:custGeom>
              <a:avLst/>
              <a:gdLst/>
              <a:ahLst/>
              <a:cxnLst/>
              <a:rect l="l" t="t" r="r" b="b"/>
              <a:pathLst>
                <a:path w="140" h="120" extrusionOk="0">
                  <a:moveTo>
                    <a:pt x="70" y="0"/>
                  </a:moveTo>
                  <a:cubicBezTo>
                    <a:pt x="58" y="0"/>
                    <a:pt x="45" y="3"/>
                    <a:pt x="33" y="9"/>
                  </a:cubicBezTo>
                  <a:cubicBezTo>
                    <a:pt x="17" y="21"/>
                    <a:pt x="4" y="38"/>
                    <a:pt x="0" y="62"/>
                  </a:cubicBezTo>
                  <a:cubicBezTo>
                    <a:pt x="4" y="83"/>
                    <a:pt x="17" y="99"/>
                    <a:pt x="33" y="112"/>
                  </a:cubicBezTo>
                  <a:cubicBezTo>
                    <a:pt x="44" y="117"/>
                    <a:pt x="54" y="120"/>
                    <a:pt x="64" y="120"/>
                  </a:cubicBezTo>
                  <a:cubicBezTo>
                    <a:pt x="91" y="120"/>
                    <a:pt x="116" y="97"/>
                    <a:pt x="140" y="46"/>
                  </a:cubicBezTo>
                  <a:cubicBezTo>
                    <a:pt x="128" y="17"/>
                    <a:pt x="10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95"/>
            <p:cNvSpPr/>
            <p:nvPr/>
          </p:nvSpPr>
          <p:spPr>
            <a:xfrm>
              <a:off x="1426225" y="4863925"/>
              <a:ext cx="2800" cy="2825"/>
            </a:xfrm>
            <a:custGeom>
              <a:avLst/>
              <a:gdLst/>
              <a:ahLst/>
              <a:cxnLst/>
              <a:rect l="l" t="t" r="r" b="b"/>
              <a:pathLst>
                <a:path w="112" h="113" extrusionOk="0">
                  <a:moveTo>
                    <a:pt x="42" y="1"/>
                  </a:moveTo>
                  <a:cubicBezTo>
                    <a:pt x="30" y="13"/>
                    <a:pt x="17" y="26"/>
                    <a:pt x="9" y="42"/>
                  </a:cubicBezTo>
                  <a:cubicBezTo>
                    <a:pt x="1" y="67"/>
                    <a:pt x="38" y="112"/>
                    <a:pt x="58" y="112"/>
                  </a:cubicBezTo>
                  <a:cubicBezTo>
                    <a:pt x="60" y="112"/>
                    <a:pt x="61" y="112"/>
                    <a:pt x="62" y="112"/>
                  </a:cubicBezTo>
                  <a:cubicBezTo>
                    <a:pt x="86" y="112"/>
                    <a:pt x="112" y="77"/>
                    <a:pt x="108" y="50"/>
                  </a:cubicBezTo>
                  <a:cubicBezTo>
                    <a:pt x="104" y="21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95"/>
            <p:cNvSpPr/>
            <p:nvPr/>
          </p:nvSpPr>
          <p:spPr>
            <a:xfrm>
              <a:off x="1415975" y="4864150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50" y="1"/>
                  </a:moveTo>
                  <a:cubicBezTo>
                    <a:pt x="37" y="1"/>
                    <a:pt x="25" y="13"/>
                    <a:pt x="1" y="37"/>
                  </a:cubicBezTo>
                  <a:cubicBezTo>
                    <a:pt x="19" y="66"/>
                    <a:pt x="29" y="81"/>
                    <a:pt x="42" y="81"/>
                  </a:cubicBezTo>
                  <a:cubicBezTo>
                    <a:pt x="56" y="81"/>
                    <a:pt x="73" y="67"/>
                    <a:pt x="107" y="41"/>
                  </a:cubicBezTo>
                  <a:cubicBezTo>
                    <a:pt x="78" y="1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95"/>
            <p:cNvSpPr/>
            <p:nvPr/>
          </p:nvSpPr>
          <p:spPr>
            <a:xfrm>
              <a:off x="1398850" y="4784850"/>
              <a:ext cx="77775" cy="4750"/>
            </a:xfrm>
            <a:custGeom>
              <a:avLst/>
              <a:gdLst/>
              <a:ahLst/>
              <a:cxnLst/>
              <a:rect l="l" t="t" r="r" b="b"/>
              <a:pathLst>
                <a:path w="3111" h="190" extrusionOk="0">
                  <a:moveTo>
                    <a:pt x="833" y="0"/>
                  </a:moveTo>
                  <a:cubicBezTo>
                    <a:pt x="776" y="0"/>
                    <a:pt x="718" y="17"/>
                    <a:pt x="665" y="21"/>
                  </a:cubicBezTo>
                  <a:cubicBezTo>
                    <a:pt x="552" y="29"/>
                    <a:pt x="438" y="46"/>
                    <a:pt x="324" y="46"/>
                  </a:cubicBezTo>
                  <a:cubicBezTo>
                    <a:pt x="272" y="46"/>
                    <a:pt x="220" y="42"/>
                    <a:pt x="169" y="33"/>
                  </a:cubicBezTo>
                  <a:cubicBezTo>
                    <a:pt x="145" y="27"/>
                    <a:pt x="118" y="23"/>
                    <a:pt x="93" y="23"/>
                  </a:cubicBezTo>
                  <a:cubicBezTo>
                    <a:pt x="84" y="23"/>
                    <a:pt x="75" y="24"/>
                    <a:pt x="66" y="25"/>
                  </a:cubicBezTo>
                  <a:cubicBezTo>
                    <a:pt x="41" y="29"/>
                    <a:pt x="21" y="37"/>
                    <a:pt x="0" y="45"/>
                  </a:cubicBezTo>
                  <a:cubicBezTo>
                    <a:pt x="9" y="111"/>
                    <a:pt x="29" y="140"/>
                    <a:pt x="70" y="144"/>
                  </a:cubicBezTo>
                  <a:cubicBezTo>
                    <a:pt x="160" y="152"/>
                    <a:pt x="251" y="169"/>
                    <a:pt x="341" y="169"/>
                  </a:cubicBezTo>
                  <a:cubicBezTo>
                    <a:pt x="448" y="169"/>
                    <a:pt x="558" y="152"/>
                    <a:pt x="665" y="148"/>
                  </a:cubicBezTo>
                  <a:cubicBezTo>
                    <a:pt x="694" y="148"/>
                    <a:pt x="718" y="160"/>
                    <a:pt x="747" y="160"/>
                  </a:cubicBezTo>
                  <a:cubicBezTo>
                    <a:pt x="892" y="160"/>
                    <a:pt x="1035" y="148"/>
                    <a:pt x="1177" y="148"/>
                  </a:cubicBezTo>
                  <a:cubicBezTo>
                    <a:pt x="1220" y="148"/>
                    <a:pt x="1263" y="149"/>
                    <a:pt x="1305" y="152"/>
                  </a:cubicBezTo>
                  <a:cubicBezTo>
                    <a:pt x="1469" y="160"/>
                    <a:pt x="1638" y="169"/>
                    <a:pt x="1802" y="173"/>
                  </a:cubicBezTo>
                  <a:cubicBezTo>
                    <a:pt x="1943" y="180"/>
                    <a:pt x="2076" y="190"/>
                    <a:pt x="2212" y="190"/>
                  </a:cubicBezTo>
                  <a:cubicBezTo>
                    <a:pt x="2234" y="190"/>
                    <a:pt x="2256" y="190"/>
                    <a:pt x="2278" y="189"/>
                  </a:cubicBezTo>
                  <a:cubicBezTo>
                    <a:pt x="2368" y="185"/>
                    <a:pt x="2462" y="177"/>
                    <a:pt x="2557" y="160"/>
                  </a:cubicBezTo>
                  <a:cubicBezTo>
                    <a:pt x="2610" y="153"/>
                    <a:pt x="2664" y="142"/>
                    <a:pt x="2718" y="142"/>
                  </a:cubicBezTo>
                  <a:cubicBezTo>
                    <a:pt x="2756" y="142"/>
                    <a:pt x="2794" y="147"/>
                    <a:pt x="2832" y="164"/>
                  </a:cubicBezTo>
                  <a:cubicBezTo>
                    <a:pt x="2841" y="161"/>
                    <a:pt x="2850" y="160"/>
                    <a:pt x="2859" y="160"/>
                  </a:cubicBezTo>
                  <a:cubicBezTo>
                    <a:pt x="2884" y="160"/>
                    <a:pt x="2911" y="169"/>
                    <a:pt x="2937" y="169"/>
                  </a:cubicBezTo>
                  <a:cubicBezTo>
                    <a:pt x="2959" y="169"/>
                    <a:pt x="2980" y="163"/>
                    <a:pt x="3000" y="140"/>
                  </a:cubicBezTo>
                  <a:cubicBezTo>
                    <a:pt x="3003" y="136"/>
                    <a:pt x="3007" y="134"/>
                    <a:pt x="3012" y="134"/>
                  </a:cubicBezTo>
                  <a:cubicBezTo>
                    <a:pt x="3021" y="134"/>
                    <a:pt x="3034" y="140"/>
                    <a:pt x="3045" y="140"/>
                  </a:cubicBezTo>
                  <a:cubicBezTo>
                    <a:pt x="3048" y="140"/>
                    <a:pt x="3051" y="140"/>
                    <a:pt x="3054" y="140"/>
                  </a:cubicBezTo>
                  <a:cubicBezTo>
                    <a:pt x="3082" y="140"/>
                    <a:pt x="3100" y="123"/>
                    <a:pt x="3111" y="87"/>
                  </a:cubicBezTo>
                  <a:cubicBezTo>
                    <a:pt x="3104" y="50"/>
                    <a:pt x="3084" y="30"/>
                    <a:pt x="3059" y="30"/>
                  </a:cubicBezTo>
                  <a:cubicBezTo>
                    <a:pt x="3053" y="30"/>
                    <a:pt x="3047" y="31"/>
                    <a:pt x="3041" y="33"/>
                  </a:cubicBezTo>
                  <a:cubicBezTo>
                    <a:pt x="3029" y="36"/>
                    <a:pt x="3018" y="37"/>
                    <a:pt x="3006" y="37"/>
                  </a:cubicBezTo>
                  <a:cubicBezTo>
                    <a:pt x="2985" y="37"/>
                    <a:pt x="2964" y="33"/>
                    <a:pt x="2942" y="25"/>
                  </a:cubicBezTo>
                  <a:cubicBezTo>
                    <a:pt x="2886" y="12"/>
                    <a:pt x="2826" y="6"/>
                    <a:pt x="2768" y="6"/>
                  </a:cubicBezTo>
                  <a:cubicBezTo>
                    <a:pt x="2732" y="6"/>
                    <a:pt x="2697" y="8"/>
                    <a:pt x="2663" y="13"/>
                  </a:cubicBezTo>
                  <a:cubicBezTo>
                    <a:pt x="2569" y="29"/>
                    <a:pt x="2475" y="25"/>
                    <a:pt x="2380" y="33"/>
                  </a:cubicBezTo>
                  <a:cubicBezTo>
                    <a:pt x="2339" y="37"/>
                    <a:pt x="2302" y="45"/>
                    <a:pt x="2261" y="45"/>
                  </a:cubicBezTo>
                  <a:lnTo>
                    <a:pt x="1962" y="45"/>
                  </a:lnTo>
                  <a:cubicBezTo>
                    <a:pt x="1736" y="41"/>
                    <a:pt x="1514" y="33"/>
                    <a:pt x="1293" y="21"/>
                  </a:cubicBezTo>
                  <a:cubicBezTo>
                    <a:pt x="1141" y="17"/>
                    <a:pt x="985" y="4"/>
                    <a:pt x="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95"/>
            <p:cNvSpPr/>
            <p:nvPr/>
          </p:nvSpPr>
          <p:spPr>
            <a:xfrm>
              <a:off x="1355350" y="4784900"/>
              <a:ext cx="42075" cy="3900"/>
            </a:xfrm>
            <a:custGeom>
              <a:avLst/>
              <a:gdLst/>
              <a:ahLst/>
              <a:cxnLst/>
              <a:rect l="l" t="t" r="r" b="b"/>
              <a:pathLst>
                <a:path w="1683" h="156" extrusionOk="0">
                  <a:moveTo>
                    <a:pt x="934" y="1"/>
                  </a:moveTo>
                  <a:cubicBezTo>
                    <a:pt x="884" y="1"/>
                    <a:pt x="834" y="5"/>
                    <a:pt x="784" y="19"/>
                  </a:cubicBezTo>
                  <a:cubicBezTo>
                    <a:pt x="755" y="14"/>
                    <a:pt x="726" y="12"/>
                    <a:pt x="697" y="12"/>
                  </a:cubicBezTo>
                  <a:cubicBezTo>
                    <a:pt x="591" y="12"/>
                    <a:pt x="485" y="38"/>
                    <a:pt x="377" y="38"/>
                  </a:cubicBezTo>
                  <a:cubicBezTo>
                    <a:pt x="347" y="38"/>
                    <a:pt x="318" y="36"/>
                    <a:pt x="288" y="31"/>
                  </a:cubicBezTo>
                  <a:cubicBezTo>
                    <a:pt x="259" y="27"/>
                    <a:pt x="229" y="25"/>
                    <a:pt x="200" y="25"/>
                  </a:cubicBezTo>
                  <a:cubicBezTo>
                    <a:pt x="170" y="25"/>
                    <a:pt x="140" y="27"/>
                    <a:pt x="111" y="31"/>
                  </a:cubicBezTo>
                  <a:cubicBezTo>
                    <a:pt x="70" y="35"/>
                    <a:pt x="29" y="52"/>
                    <a:pt x="1" y="80"/>
                  </a:cubicBezTo>
                  <a:cubicBezTo>
                    <a:pt x="24" y="114"/>
                    <a:pt x="65" y="137"/>
                    <a:pt x="106" y="137"/>
                  </a:cubicBezTo>
                  <a:cubicBezTo>
                    <a:pt x="115" y="137"/>
                    <a:pt x="123" y="136"/>
                    <a:pt x="132" y="134"/>
                  </a:cubicBezTo>
                  <a:cubicBezTo>
                    <a:pt x="148" y="132"/>
                    <a:pt x="164" y="131"/>
                    <a:pt x="179" y="131"/>
                  </a:cubicBezTo>
                  <a:cubicBezTo>
                    <a:pt x="194" y="131"/>
                    <a:pt x="210" y="132"/>
                    <a:pt x="226" y="134"/>
                  </a:cubicBezTo>
                  <a:lnTo>
                    <a:pt x="329" y="138"/>
                  </a:lnTo>
                  <a:lnTo>
                    <a:pt x="456" y="146"/>
                  </a:lnTo>
                  <a:cubicBezTo>
                    <a:pt x="464" y="148"/>
                    <a:pt x="472" y="149"/>
                    <a:pt x="481" y="149"/>
                  </a:cubicBezTo>
                  <a:cubicBezTo>
                    <a:pt x="489" y="149"/>
                    <a:pt x="497" y="148"/>
                    <a:pt x="505" y="146"/>
                  </a:cubicBezTo>
                  <a:cubicBezTo>
                    <a:pt x="546" y="135"/>
                    <a:pt x="587" y="131"/>
                    <a:pt x="629" y="131"/>
                  </a:cubicBezTo>
                  <a:cubicBezTo>
                    <a:pt x="692" y="131"/>
                    <a:pt x="757" y="139"/>
                    <a:pt x="821" y="142"/>
                  </a:cubicBezTo>
                  <a:cubicBezTo>
                    <a:pt x="838" y="138"/>
                    <a:pt x="858" y="134"/>
                    <a:pt x="875" y="130"/>
                  </a:cubicBezTo>
                  <a:cubicBezTo>
                    <a:pt x="907" y="119"/>
                    <a:pt x="941" y="114"/>
                    <a:pt x="975" y="114"/>
                  </a:cubicBezTo>
                  <a:cubicBezTo>
                    <a:pt x="1008" y="114"/>
                    <a:pt x="1041" y="119"/>
                    <a:pt x="1072" y="130"/>
                  </a:cubicBezTo>
                  <a:cubicBezTo>
                    <a:pt x="1086" y="133"/>
                    <a:pt x="1101" y="135"/>
                    <a:pt x="1117" y="135"/>
                  </a:cubicBezTo>
                  <a:cubicBezTo>
                    <a:pt x="1123" y="135"/>
                    <a:pt x="1130" y="135"/>
                    <a:pt x="1137" y="134"/>
                  </a:cubicBezTo>
                  <a:cubicBezTo>
                    <a:pt x="1159" y="130"/>
                    <a:pt x="1181" y="128"/>
                    <a:pt x="1203" y="128"/>
                  </a:cubicBezTo>
                  <a:cubicBezTo>
                    <a:pt x="1252" y="128"/>
                    <a:pt x="1301" y="137"/>
                    <a:pt x="1346" y="154"/>
                  </a:cubicBezTo>
                  <a:cubicBezTo>
                    <a:pt x="1352" y="155"/>
                    <a:pt x="1358" y="156"/>
                    <a:pt x="1364" y="156"/>
                  </a:cubicBezTo>
                  <a:cubicBezTo>
                    <a:pt x="1380" y="156"/>
                    <a:pt x="1396" y="152"/>
                    <a:pt x="1408" y="146"/>
                  </a:cubicBezTo>
                  <a:cubicBezTo>
                    <a:pt x="1433" y="130"/>
                    <a:pt x="1453" y="113"/>
                    <a:pt x="1474" y="97"/>
                  </a:cubicBezTo>
                  <a:cubicBezTo>
                    <a:pt x="1536" y="129"/>
                    <a:pt x="1572" y="146"/>
                    <a:pt x="1599" y="146"/>
                  </a:cubicBezTo>
                  <a:cubicBezTo>
                    <a:pt x="1631" y="146"/>
                    <a:pt x="1650" y="122"/>
                    <a:pt x="1683" y="68"/>
                  </a:cubicBezTo>
                  <a:cubicBezTo>
                    <a:pt x="1683" y="31"/>
                    <a:pt x="1667" y="15"/>
                    <a:pt x="1642" y="15"/>
                  </a:cubicBezTo>
                  <a:lnTo>
                    <a:pt x="1584" y="15"/>
                  </a:lnTo>
                  <a:cubicBezTo>
                    <a:pt x="1542" y="25"/>
                    <a:pt x="1500" y="29"/>
                    <a:pt x="1457" y="29"/>
                  </a:cubicBezTo>
                  <a:cubicBezTo>
                    <a:pt x="1385" y="29"/>
                    <a:pt x="1312" y="19"/>
                    <a:pt x="1240" y="19"/>
                  </a:cubicBezTo>
                  <a:cubicBezTo>
                    <a:pt x="1139" y="19"/>
                    <a:pt x="1036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95"/>
            <p:cNvSpPr/>
            <p:nvPr/>
          </p:nvSpPr>
          <p:spPr>
            <a:xfrm>
              <a:off x="1315050" y="4785450"/>
              <a:ext cx="32225" cy="3250"/>
            </a:xfrm>
            <a:custGeom>
              <a:avLst/>
              <a:gdLst/>
              <a:ahLst/>
              <a:cxnLst/>
              <a:rect l="l" t="t" r="r" b="b"/>
              <a:pathLst>
                <a:path w="1289" h="130" extrusionOk="0">
                  <a:moveTo>
                    <a:pt x="944" y="1"/>
                  </a:moveTo>
                  <a:cubicBezTo>
                    <a:pt x="829" y="1"/>
                    <a:pt x="714" y="1"/>
                    <a:pt x="599" y="5"/>
                  </a:cubicBezTo>
                  <a:cubicBezTo>
                    <a:pt x="538" y="5"/>
                    <a:pt x="476" y="21"/>
                    <a:pt x="414" y="21"/>
                  </a:cubicBezTo>
                  <a:cubicBezTo>
                    <a:pt x="363" y="24"/>
                    <a:pt x="312" y="24"/>
                    <a:pt x="261" y="24"/>
                  </a:cubicBezTo>
                  <a:cubicBezTo>
                    <a:pt x="209" y="24"/>
                    <a:pt x="158" y="24"/>
                    <a:pt x="107" y="26"/>
                  </a:cubicBezTo>
                  <a:cubicBezTo>
                    <a:pt x="101" y="25"/>
                    <a:pt x="95" y="25"/>
                    <a:pt x="88" y="25"/>
                  </a:cubicBezTo>
                  <a:cubicBezTo>
                    <a:pt x="57" y="25"/>
                    <a:pt x="24" y="34"/>
                    <a:pt x="0" y="54"/>
                  </a:cubicBezTo>
                  <a:cubicBezTo>
                    <a:pt x="45" y="110"/>
                    <a:pt x="95" y="126"/>
                    <a:pt x="146" y="126"/>
                  </a:cubicBezTo>
                  <a:cubicBezTo>
                    <a:pt x="178" y="126"/>
                    <a:pt x="210" y="120"/>
                    <a:pt x="242" y="112"/>
                  </a:cubicBezTo>
                  <a:cubicBezTo>
                    <a:pt x="255" y="106"/>
                    <a:pt x="270" y="103"/>
                    <a:pt x="284" y="103"/>
                  </a:cubicBezTo>
                  <a:cubicBezTo>
                    <a:pt x="300" y="103"/>
                    <a:pt x="317" y="107"/>
                    <a:pt x="332" y="116"/>
                  </a:cubicBezTo>
                  <a:cubicBezTo>
                    <a:pt x="345" y="125"/>
                    <a:pt x="362" y="130"/>
                    <a:pt x="378" y="130"/>
                  </a:cubicBezTo>
                  <a:cubicBezTo>
                    <a:pt x="383" y="130"/>
                    <a:pt x="389" y="129"/>
                    <a:pt x="394" y="128"/>
                  </a:cubicBezTo>
                  <a:cubicBezTo>
                    <a:pt x="426" y="114"/>
                    <a:pt x="458" y="109"/>
                    <a:pt x="491" y="109"/>
                  </a:cubicBezTo>
                  <a:cubicBezTo>
                    <a:pt x="537" y="109"/>
                    <a:pt x="584" y="118"/>
                    <a:pt x="631" y="118"/>
                  </a:cubicBezTo>
                  <a:cubicBezTo>
                    <a:pt x="643" y="118"/>
                    <a:pt x="656" y="118"/>
                    <a:pt x="669" y="116"/>
                  </a:cubicBezTo>
                  <a:cubicBezTo>
                    <a:pt x="716" y="112"/>
                    <a:pt x="763" y="110"/>
                    <a:pt x="810" y="110"/>
                  </a:cubicBezTo>
                  <a:cubicBezTo>
                    <a:pt x="858" y="110"/>
                    <a:pt x="905" y="112"/>
                    <a:pt x="952" y="116"/>
                  </a:cubicBezTo>
                  <a:cubicBezTo>
                    <a:pt x="977" y="116"/>
                    <a:pt x="1001" y="112"/>
                    <a:pt x="1026" y="108"/>
                  </a:cubicBezTo>
                  <a:lnTo>
                    <a:pt x="1186" y="95"/>
                  </a:lnTo>
                  <a:cubicBezTo>
                    <a:pt x="1188" y="95"/>
                    <a:pt x="1191" y="95"/>
                    <a:pt x="1193" y="95"/>
                  </a:cubicBezTo>
                  <a:cubicBezTo>
                    <a:pt x="1205" y="95"/>
                    <a:pt x="1219" y="98"/>
                    <a:pt x="1231" y="98"/>
                  </a:cubicBezTo>
                  <a:cubicBezTo>
                    <a:pt x="1252" y="98"/>
                    <a:pt x="1271" y="90"/>
                    <a:pt x="1280" y="50"/>
                  </a:cubicBezTo>
                  <a:cubicBezTo>
                    <a:pt x="1288" y="13"/>
                    <a:pt x="1260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95"/>
            <p:cNvSpPr/>
            <p:nvPr/>
          </p:nvSpPr>
          <p:spPr>
            <a:xfrm>
              <a:off x="1296050" y="4785975"/>
              <a:ext cx="12650" cy="2575"/>
            </a:xfrm>
            <a:custGeom>
              <a:avLst/>
              <a:gdLst/>
              <a:ahLst/>
              <a:cxnLst/>
              <a:rect l="l" t="t" r="r" b="b"/>
              <a:pathLst>
                <a:path w="506" h="103" extrusionOk="0">
                  <a:moveTo>
                    <a:pt x="356" y="1"/>
                  </a:moveTo>
                  <a:cubicBezTo>
                    <a:pt x="258" y="1"/>
                    <a:pt x="162" y="5"/>
                    <a:pt x="67" y="5"/>
                  </a:cubicBezTo>
                  <a:cubicBezTo>
                    <a:pt x="46" y="9"/>
                    <a:pt x="21" y="17"/>
                    <a:pt x="1" y="29"/>
                  </a:cubicBezTo>
                  <a:cubicBezTo>
                    <a:pt x="13" y="70"/>
                    <a:pt x="46" y="95"/>
                    <a:pt x="87" y="99"/>
                  </a:cubicBezTo>
                  <a:cubicBezTo>
                    <a:pt x="116" y="101"/>
                    <a:pt x="144" y="102"/>
                    <a:pt x="171" y="102"/>
                  </a:cubicBezTo>
                  <a:cubicBezTo>
                    <a:pt x="199" y="102"/>
                    <a:pt x="227" y="101"/>
                    <a:pt x="255" y="99"/>
                  </a:cubicBezTo>
                  <a:cubicBezTo>
                    <a:pt x="289" y="89"/>
                    <a:pt x="323" y="85"/>
                    <a:pt x="356" y="85"/>
                  </a:cubicBezTo>
                  <a:cubicBezTo>
                    <a:pt x="380" y="85"/>
                    <a:pt x="404" y="87"/>
                    <a:pt x="428" y="91"/>
                  </a:cubicBezTo>
                  <a:cubicBezTo>
                    <a:pt x="432" y="92"/>
                    <a:pt x="437" y="92"/>
                    <a:pt x="441" y="92"/>
                  </a:cubicBezTo>
                  <a:cubicBezTo>
                    <a:pt x="470" y="92"/>
                    <a:pt x="491" y="66"/>
                    <a:pt x="506" y="5"/>
                  </a:cubicBezTo>
                  <a:cubicBezTo>
                    <a:pt x="455" y="2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95"/>
            <p:cNvSpPr/>
            <p:nvPr/>
          </p:nvSpPr>
          <p:spPr>
            <a:xfrm>
              <a:off x="1310525" y="4786050"/>
              <a:ext cx="2450" cy="2225"/>
            </a:xfrm>
            <a:custGeom>
              <a:avLst/>
              <a:gdLst/>
              <a:ahLst/>
              <a:cxnLst/>
              <a:rect l="l" t="t" r="r" b="b"/>
              <a:pathLst>
                <a:path w="98" h="89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33" y="6"/>
                    <a:pt x="17" y="18"/>
                    <a:pt x="9" y="34"/>
                  </a:cubicBezTo>
                  <a:cubicBezTo>
                    <a:pt x="1" y="58"/>
                    <a:pt x="26" y="88"/>
                    <a:pt x="60" y="88"/>
                  </a:cubicBezTo>
                  <a:cubicBezTo>
                    <a:pt x="62" y="88"/>
                    <a:pt x="64" y="88"/>
                    <a:pt x="66" y="88"/>
                  </a:cubicBezTo>
                  <a:cubicBezTo>
                    <a:pt x="70" y="80"/>
                    <a:pt x="87" y="63"/>
                    <a:pt x="91" y="47"/>
                  </a:cubicBezTo>
                  <a:cubicBezTo>
                    <a:pt x="98" y="12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95"/>
            <p:cNvSpPr/>
            <p:nvPr/>
          </p:nvSpPr>
          <p:spPr>
            <a:xfrm>
              <a:off x="1350725" y="47857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9" y="0"/>
                  </a:moveTo>
                  <a:cubicBezTo>
                    <a:pt x="58" y="4"/>
                    <a:pt x="38" y="4"/>
                    <a:pt x="17" y="13"/>
                  </a:cubicBezTo>
                  <a:cubicBezTo>
                    <a:pt x="13" y="13"/>
                    <a:pt x="9" y="29"/>
                    <a:pt x="1" y="45"/>
                  </a:cubicBezTo>
                  <a:cubicBezTo>
                    <a:pt x="15" y="62"/>
                    <a:pt x="37" y="72"/>
                    <a:pt x="59" y="72"/>
                  </a:cubicBezTo>
                  <a:cubicBezTo>
                    <a:pt x="69" y="72"/>
                    <a:pt x="78" y="70"/>
                    <a:pt x="87" y="66"/>
                  </a:cubicBezTo>
                  <a:cubicBezTo>
                    <a:pt x="104" y="54"/>
                    <a:pt x="108" y="29"/>
                    <a:pt x="95" y="13"/>
                  </a:cubicBezTo>
                  <a:cubicBezTo>
                    <a:pt x="91" y="8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95"/>
            <p:cNvSpPr/>
            <p:nvPr/>
          </p:nvSpPr>
          <p:spPr>
            <a:xfrm>
              <a:off x="1430025" y="4888150"/>
              <a:ext cx="66300" cy="7200"/>
            </a:xfrm>
            <a:custGeom>
              <a:avLst/>
              <a:gdLst/>
              <a:ahLst/>
              <a:cxnLst/>
              <a:rect l="l" t="t" r="r" b="b"/>
              <a:pathLst>
                <a:path w="2652" h="288" extrusionOk="0">
                  <a:moveTo>
                    <a:pt x="2606" y="0"/>
                  </a:moveTo>
                  <a:cubicBezTo>
                    <a:pt x="2516" y="0"/>
                    <a:pt x="2426" y="17"/>
                    <a:pt x="2336" y="21"/>
                  </a:cubicBezTo>
                  <a:cubicBezTo>
                    <a:pt x="2327" y="22"/>
                    <a:pt x="2319" y="22"/>
                    <a:pt x="2311" y="22"/>
                  </a:cubicBezTo>
                  <a:cubicBezTo>
                    <a:pt x="2278" y="22"/>
                    <a:pt x="2245" y="17"/>
                    <a:pt x="2212" y="17"/>
                  </a:cubicBezTo>
                  <a:cubicBezTo>
                    <a:pt x="2196" y="17"/>
                    <a:pt x="2180" y="21"/>
                    <a:pt x="2159" y="21"/>
                  </a:cubicBezTo>
                  <a:lnTo>
                    <a:pt x="1954" y="21"/>
                  </a:lnTo>
                  <a:cubicBezTo>
                    <a:pt x="1909" y="17"/>
                    <a:pt x="1860" y="9"/>
                    <a:pt x="1814" y="9"/>
                  </a:cubicBezTo>
                  <a:cubicBezTo>
                    <a:pt x="1630" y="17"/>
                    <a:pt x="1445" y="25"/>
                    <a:pt x="1265" y="33"/>
                  </a:cubicBezTo>
                  <a:cubicBezTo>
                    <a:pt x="1236" y="33"/>
                    <a:pt x="1211" y="33"/>
                    <a:pt x="1187" y="29"/>
                  </a:cubicBezTo>
                  <a:cubicBezTo>
                    <a:pt x="1162" y="25"/>
                    <a:pt x="1136" y="22"/>
                    <a:pt x="1110" y="22"/>
                  </a:cubicBezTo>
                  <a:cubicBezTo>
                    <a:pt x="1064" y="22"/>
                    <a:pt x="1018" y="30"/>
                    <a:pt x="973" y="45"/>
                  </a:cubicBezTo>
                  <a:cubicBezTo>
                    <a:pt x="965" y="45"/>
                    <a:pt x="953" y="50"/>
                    <a:pt x="945" y="50"/>
                  </a:cubicBezTo>
                  <a:cubicBezTo>
                    <a:pt x="797" y="58"/>
                    <a:pt x="649" y="54"/>
                    <a:pt x="505" y="70"/>
                  </a:cubicBezTo>
                  <a:cubicBezTo>
                    <a:pt x="455" y="76"/>
                    <a:pt x="405" y="78"/>
                    <a:pt x="356" y="78"/>
                  </a:cubicBezTo>
                  <a:cubicBezTo>
                    <a:pt x="301" y="78"/>
                    <a:pt x="247" y="76"/>
                    <a:pt x="193" y="76"/>
                  </a:cubicBezTo>
                  <a:cubicBezTo>
                    <a:pt x="163" y="76"/>
                    <a:pt x="133" y="76"/>
                    <a:pt x="103" y="78"/>
                  </a:cubicBezTo>
                  <a:cubicBezTo>
                    <a:pt x="98" y="78"/>
                    <a:pt x="93" y="78"/>
                    <a:pt x="88" y="78"/>
                  </a:cubicBezTo>
                  <a:cubicBezTo>
                    <a:pt x="53" y="78"/>
                    <a:pt x="22" y="91"/>
                    <a:pt x="1" y="119"/>
                  </a:cubicBezTo>
                  <a:cubicBezTo>
                    <a:pt x="13" y="148"/>
                    <a:pt x="21" y="177"/>
                    <a:pt x="34" y="205"/>
                  </a:cubicBezTo>
                  <a:cubicBezTo>
                    <a:pt x="38" y="205"/>
                    <a:pt x="46" y="210"/>
                    <a:pt x="50" y="210"/>
                  </a:cubicBezTo>
                  <a:cubicBezTo>
                    <a:pt x="61" y="208"/>
                    <a:pt x="73" y="208"/>
                    <a:pt x="85" y="208"/>
                  </a:cubicBezTo>
                  <a:cubicBezTo>
                    <a:pt x="103" y="208"/>
                    <a:pt x="122" y="209"/>
                    <a:pt x="140" y="209"/>
                  </a:cubicBezTo>
                  <a:cubicBezTo>
                    <a:pt x="179" y="209"/>
                    <a:pt x="218" y="204"/>
                    <a:pt x="255" y="177"/>
                  </a:cubicBezTo>
                  <a:cubicBezTo>
                    <a:pt x="258" y="174"/>
                    <a:pt x="261" y="173"/>
                    <a:pt x="265" y="173"/>
                  </a:cubicBezTo>
                  <a:cubicBezTo>
                    <a:pt x="276" y="173"/>
                    <a:pt x="291" y="179"/>
                    <a:pt x="309" y="185"/>
                  </a:cubicBezTo>
                  <a:cubicBezTo>
                    <a:pt x="349" y="211"/>
                    <a:pt x="398" y="225"/>
                    <a:pt x="449" y="225"/>
                  </a:cubicBezTo>
                  <a:cubicBezTo>
                    <a:pt x="471" y="225"/>
                    <a:pt x="492" y="223"/>
                    <a:pt x="514" y="218"/>
                  </a:cubicBezTo>
                  <a:cubicBezTo>
                    <a:pt x="543" y="210"/>
                    <a:pt x="573" y="206"/>
                    <a:pt x="603" y="206"/>
                  </a:cubicBezTo>
                  <a:cubicBezTo>
                    <a:pt x="637" y="206"/>
                    <a:pt x="672" y="211"/>
                    <a:pt x="707" y="222"/>
                  </a:cubicBezTo>
                  <a:cubicBezTo>
                    <a:pt x="719" y="224"/>
                    <a:pt x="732" y="225"/>
                    <a:pt x="746" y="225"/>
                  </a:cubicBezTo>
                  <a:cubicBezTo>
                    <a:pt x="760" y="225"/>
                    <a:pt x="774" y="224"/>
                    <a:pt x="789" y="222"/>
                  </a:cubicBezTo>
                  <a:cubicBezTo>
                    <a:pt x="806" y="222"/>
                    <a:pt x="828" y="208"/>
                    <a:pt x="850" y="208"/>
                  </a:cubicBezTo>
                  <a:cubicBezTo>
                    <a:pt x="854" y="208"/>
                    <a:pt x="858" y="208"/>
                    <a:pt x="862" y="210"/>
                  </a:cubicBezTo>
                  <a:cubicBezTo>
                    <a:pt x="901" y="220"/>
                    <a:pt x="940" y="224"/>
                    <a:pt x="979" y="224"/>
                  </a:cubicBezTo>
                  <a:cubicBezTo>
                    <a:pt x="1061" y="224"/>
                    <a:pt x="1142" y="208"/>
                    <a:pt x="1224" y="208"/>
                  </a:cubicBezTo>
                  <a:cubicBezTo>
                    <a:pt x="1257" y="208"/>
                    <a:pt x="1289" y="211"/>
                    <a:pt x="1322" y="218"/>
                  </a:cubicBezTo>
                  <a:cubicBezTo>
                    <a:pt x="1356" y="223"/>
                    <a:pt x="1388" y="225"/>
                    <a:pt x="1420" y="225"/>
                  </a:cubicBezTo>
                  <a:cubicBezTo>
                    <a:pt x="1443" y="225"/>
                    <a:pt x="1466" y="224"/>
                    <a:pt x="1490" y="222"/>
                  </a:cubicBezTo>
                  <a:cubicBezTo>
                    <a:pt x="1617" y="230"/>
                    <a:pt x="1745" y="234"/>
                    <a:pt x="1872" y="247"/>
                  </a:cubicBezTo>
                  <a:cubicBezTo>
                    <a:pt x="1879" y="246"/>
                    <a:pt x="1887" y="246"/>
                    <a:pt x="1894" y="246"/>
                  </a:cubicBezTo>
                  <a:cubicBezTo>
                    <a:pt x="1932" y="246"/>
                    <a:pt x="1969" y="254"/>
                    <a:pt x="2003" y="271"/>
                  </a:cubicBezTo>
                  <a:cubicBezTo>
                    <a:pt x="2029" y="284"/>
                    <a:pt x="2053" y="288"/>
                    <a:pt x="2078" y="288"/>
                  </a:cubicBezTo>
                  <a:cubicBezTo>
                    <a:pt x="2117" y="288"/>
                    <a:pt x="2156" y="278"/>
                    <a:pt x="2196" y="275"/>
                  </a:cubicBezTo>
                  <a:cubicBezTo>
                    <a:pt x="2260" y="272"/>
                    <a:pt x="2326" y="269"/>
                    <a:pt x="2392" y="269"/>
                  </a:cubicBezTo>
                  <a:cubicBezTo>
                    <a:pt x="2420" y="269"/>
                    <a:pt x="2447" y="270"/>
                    <a:pt x="2475" y="271"/>
                  </a:cubicBezTo>
                  <a:cubicBezTo>
                    <a:pt x="2532" y="279"/>
                    <a:pt x="2590" y="288"/>
                    <a:pt x="2651" y="288"/>
                  </a:cubicBezTo>
                  <a:lnTo>
                    <a:pt x="2651" y="9"/>
                  </a:lnTo>
                  <a:cubicBezTo>
                    <a:pt x="2635" y="0"/>
                    <a:pt x="2619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95"/>
            <p:cNvSpPr/>
            <p:nvPr/>
          </p:nvSpPr>
          <p:spPr>
            <a:xfrm>
              <a:off x="1429925" y="4875075"/>
              <a:ext cx="66300" cy="7150"/>
            </a:xfrm>
            <a:custGeom>
              <a:avLst/>
              <a:gdLst/>
              <a:ahLst/>
              <a:cxnLst/>
              <a:rect l="l" t="t" r="r" b="b"/>
              <a:pathLst>
                <a:path w="2652" h="286" extrusionOk="0">
                  <a:moveTo>
                    <a:pt x="2414" y="1"/>
                  </a:moveTo>
                  <a:cubicBezTo>
                    <a:pt x="2404" y="1"/>
                    <a:pt x="2394" y="1"/>
                    <a:pt x="2385" y="2"/>
                  </a:cubicBezTo>
                  <a:cubicBezTo>
                    <a:pt x="2221" y="19"/>
                    <a:pt x="2056" y="35"/>
                    <a:pt x="1892" y="47"/>
                  </a:cubicBezTo>
                  <a:cubicBezTo>
                    <a:pt x="1880" y="48"/>
                    <a:pt x="1868" y="48"/>
                    <a:pt x="1856" y="48"/>
                  </a:cubicBezTo>
                  <a:cubicBezTo>
                    <a:pt x="1808" y="48"/>
                    <a:pt x="1761" y="43"/>
                    <a:pt x="1712" y="43"/>
                  </a:cubicBezTo>
                  <a:cubicBezTo>
                    <a:pt x="1642" y="43"/>
                    <a:pt x="1576" y="47"/>
                    <a:pt x="1507" y="56"/>
                  </a:cubicBezTo>
                  <a:cubicBezTo>
                    <a:pt x="1478" y="60"/>
                    <a:pt x="1448" y="62"/>
                    <a:pt x="1418" y="62"/>
                  </a:cubicBezTo>
                  <a:cubicBezTo>
                    <a:pt x="1389" y="62"/>
                    <a:pt x="1359" y="60"/>
                    <a:pt x="1330" y="56"/>
                  </a:cubicBezTo>
                  <a:cubicBezTo>
                    <a:pt x="1314" y="54"/>
                    <a:pt x="1297" y="54"/>
                    <a:pt x="1281" y="54"/>
                  </a:cubicBezTo>
                  <a:cubicBezTo>
                    <a:pt x="1236" y="54"/>
                    <a:pt x="1191" y="58"/>
                    <a:pt x="1145" y="64"/>
                  </a:cubicBezTo>
                  <a:cubicBezTo>
                    <a:pt x="1122" y="67"/>
                    <a:pt x="1097" y="70"/>
                    <a:pt x="1073" y="70"/>
                  </a:cubicBezTo>
                  <a:cubicBezTo>
                    <a:pt x="1062" y="70"/>
                    <a:pt x="1053" y="69"/>
                    <a:pt x="1043" y="68"/>
                  </a:cubicBezTo>
                  <a:cubicBezTo>
                    <a:pt x="981" y="60"/>
                    <a:pt x="920" y="56"/>
                    <a:pt x="859" y="56"/>
                  </a:cubicBezTo>
                  <a:cubicBezTo>
                    <a:pt x="798" y="56"/>
                    <a:pt x="737" y="60"/>
                    <a:pt x="678" y="68"/>
                  </a:cubicBezTo>
                  <a:cubicBezTo>
                    <a:pt x="526" y="84"/>
                    <a:pt x="370" y="88"/>
                    <a:pt x="218" y="97"/>
                  </a:cubicBezTo>
                  <a:cubicBezTo>
                    <a:pt x="181" y="97"/>
                    <a:pt x="148" y="88"/>
                    <a:pt x="116" y="80"/>
                  </a:cubicBezTo>
                  <a:cubicBezTo>
                    <a:pt x="109" y="79"/>
                    <a:pt x="103" y="79"/>
                    <a:pt x="97" y="79"/>
                  </a:cubicBezTo>
                  <a:cubicBezTo>
                    <a:pt x="55" y="79"/>
                    <a:pt x="19" y="102"/>
                    <a:pt x="1" y="142"/>
                  </a:cubicBezTo>
                  <a:cubicBezTo>
                    <a:pt x="13" y="170"/>
                    <a:pt x="25" y="199"/>
                    <a:pt x="42" y="232"/>
                  </a:cubicBezTo>
                  <a:cubicBezTo>
                    <a:pt x="75" y="228"/>
                    <a:pt x="116" y="232"/>
                    <a:pt x="140" y="211"/>
                  </a:cubicBezTo>
                  <a:cubicBezTo>
                    <a:pt x="158" y="198"/>
                    <a:pt x="179" y="192"/>
                    <a:pt x="199" y="192"/>
                  </a:cubicBezTo>
                  <a:cubicBezTo>
                    <a:pt x="216" y="192"/>
                    <a:pt x="232" y="196"/>
                    <a:pt x="247" y="203"/>
                  </a:cubicBezTo>
                  <a:cubicBezTo>
                    <a:pt x="305" y="222"/>
                    <a:pt x="366" y="231"/>
                    <a:pt x="427" y="231"/>
                  </a:cubicBezTo>
                  <a:cubicBezTo>
                    <a:pt x="448" y="231"/>
                    <a:pt x="468" y="230"/>
                    <a:pt x="489" y="228"/>
                  </a:cubicBezTo>
                  <a:cubicBezTo>
                    <a:pt x="551" y="228"/>
                    <a:pt x="616" y="224"/>
                    <a:pt x="678" y="216"/>
                  </a:cubicBezTo>
                  <a:cubicBezTo>
                    <a:pt x="699" y="212"/>
                    <a:pt x="719" y="211"/>
                    <a:pt x="740" y="211"/>
                  </a:cubicBezTo>
                  <a:cubicBezTo>
                    <a:pt x="812" y="211"/>
                    <a:pt x="882" y="228"/>
                    <a:pt x="953" y="228"/>
                  </a:cubicBezTo>
                  <a:cubicBezTo>
                    <a:pt x="1055" y="228"/>
                    <a:pt x="1156" y="251"/>
                    <a:pt x="1257" y="251"/>
                  </a:cubicBezTo>
                  <a:cubicBezTo>
                    <a:pt x="1286" y="251"/>
                    <a:pt x="1314" y="249"/>
                    <a:pt x="1342" y="244"/>
                  </a:cubicBezTo>
                  <a:cubicBezTo>
                    <a:pt x="1383" y="244"/>
                    <a:pt x="1429" y="248"/>
                    <a:pt x="1470" y="257"/>
                  </a:cubicBezTo>
                  <a:cubicBezTo>
                    <a:pt x="1510" y="260"/>
                    <a:pt x="1551" y="261"/>
                    <a:pt x="1590" y="261"/>
                  </a:cubicBezTo>
                  <a:cubicBezTo>
                    <a:pt x="1663" y="261"/>
                    <a:pt x="1735" y="256"/>
                    <a:pt x="1806" y="248"/>
                  </a:cubicBezTo>
                  <a:cubicBezTo>
                    <a:pt x="1832" y="247"/>
                    <a:pt x="1857" y="247"/>
                    <a:pt x="1882" y="247"/>
                  </a:cubicBezTo>
                  <a:cubicBezTo>
                    <a:pt x="1958" y="247"/>
                    <a:pt x="2032" y="251"/>
                    <a:pt x="2106" y="261"/>
                  </a:cubicBezTo>
                  <a:cubicBezTo>
                    <a:pt x="2192" y="269"/>
                    <a:pt x="2282" y="265"/>
                    <a:pt x="2368" y="269"/>
                  </a:cubicBezTo>
                  <a:cubicBezTo>
                    <a:pt x="2450" y="269"/>
                    <a:pt x="2528" y="273"/>
                    <a:pt x="2610" y="285"/>
                  </a:cubicBezTo>
                  <a:lnTo>
                    <a:pt x="2651" y="285"/>
                  </a:lnTo>
                  <a:lnTo>
                    <a:pt x="2651" y="43"/>
                  </a:lnTo>
                  <a:cubicBezTo>
                    <a:pt x="2575" y="29"/>
                    <a:pt x="2494" y="1"/>
                    <a:pt x="2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95"/>
            <p:cNvSpPr/>
            <p:nvPr/>
          </p:nvSpPr>
          <p:spPr>
            <a:xfrm>
              <a:off x="1440400" y="4901175"/>
              <a:ext cx="55725" cy="7425"/>
            </a:xfrm>
            <a:custGeom>
              <a:avLst/>
              <a:gdLst/>
              <a:ahLst/>
              <a:cxnLst/>
              <a:rect l="l" t="t" r="r" b="b"/>
              <a:pathLst>
                <a:path w="2229" h="297" extrusionOk="0">
                  <a:moveTo>
                    <a:pt x="2183" y="0"/>
                  </a:moveTo>
                  <a:cubicBezTo>
                    <a:pt x="2119" y="8"/>
                    <a:pt x="2054" y="19"/>
                    <a:pt x="1992" y="19"/>
                  </a:cubicBezTo>
                  <a:cubicBezTo>
                    <a:pt x="1955" y="19"/>
                    <a:pt x="1919" y="15"/>
                    <a:pt x="1884" y="5"/>
                  </a:cubicBezTo>
                  <a:cubicBezTo>
                    <a:pt x="1881" y="4"/>
                    <a:pt x="1878" y="4"/>
                    <a:pt x="1875" y="4"/>
                  </a:cubicBezTo>
                  <a:cubicBezTo>
                    <a:pt x="1856" y="4"/>
                    <a:pt x="1836" y="13"/>
                    <a:pt x="1818" y="13"/>
                  </a:cubicBezTo>
                  <a:cubicBezTo>
                    <a:pt x="1791" y="15"/>
                    <a:pt x="1766" y="16"/>
                    <a:pt x="1741" y="16"/>
                  </a:cubicBezTo>
                  <a:cubicBezTo>
                    <a:pt x="1715" y="16"/>
                    <a:pt x="1691" y="15"/>
                    <a:pt x="1666" y="13"/>
                  </a:cubicBezTo>
                  <a:cubicBezTo>
                    <a:pt x="1635" y="9"/>
                    <a:pt x="1603" y="7"/>
                    <a:pt x="1572" y="7"/>
                  </a:cubicBezTo>
                  <a:cubicBezTo>
                    <a:pt x="1534" y="7"/>
                    <a:pt x="1495" y="10"/>
                    <a:pt x="1457" y="17"/>
                  </a:cubicBezTo>
                  <a:cubicBezTo>
                    <a:pt x="1406" y="23"/>
                    <a:pt x="1355" y="27"/>
                    <a:pt x="1305" y="27"/>
                  </a:cubicBezTo>
                  <a:cubicBezTo>
                    <a:pt x="1287" y="27"/>
                    <a:pt x="1269" y="26"/>
                    <a:pt x="1252" y="25"/>
                  </a:cubicBezTo>
                  <a:cubicBezTo>
                    <a:pt x="1196" y="22"/>
                    <a:pt x="1140" y="21"/>
                    <a:pt x="1084" y="21"/>
                  </a:cubicBezTo>
                  <a:cubicBezTo>
                    <a:pt x="972" y="21"/>
                    <a:pt x="861" y="26"/>
                    <a:pt x="751" y="37"/>
                  </a:cubicBezTo>
                  <a:cubicBezTo>
                    <a:pt x="575" y="54"/>
                    <a:pt x="394" y="58"/>
                    <a:pt x="218" y="66"/>
                  </a:cubicBezTo>
                  <a:lnTo>
                    <a:pt x="123" y="66"/>
                  </a:lnTo>
                  <a:cubicBezTo>
                    <a:pt x="86" y="74"/>
                    <a:pt x="45" y="87"/>
                    <a:pt x="8" y="99"/>
                  </a:cubicBezTo>
                  <a:lnTo>
                    <a:pt x="0" y="128"/>
                  </a:lnTo>
                  <a:cubicBezTo>
                    <a:pt x="17" y="148"/>
                    <a:pt x="29" y="177"/>
                    <a:pt x="45" y="181"/>
                  </a:cubicBezTo>
                  <a:cubicBezTo>
                    <a:pt x="103" y="189"/>
                    <a:pt x="156" y="197"/>
                    <a:pt x="214" y="197"/>
                  </a:cubicBezTo>
                  <a:cubicBezTo>
                    <a:pt x="237" y="194"/>
                    <a:pt x="261" y="193"/>
                    <a:pt x="285" y="193"/>
                  </a:cubicBezTo>
                  <a:cubicBezTo>
                    <a:pt x="325" y="193"/>
                    <a:pt x="364" y="196"/>
                    <a:pt x="402" y="202"/>
                  </a:cubicBezTo>
                  <a:cubicBezTo>
                    <a:pt x="429" y="212"/>
                    <a:pt x="457" y="217"/>
                    <a:pt x="484" y="217"/>
                  </a:cubicBezTo>
                  <a:cubicBezTo>
                    <a:pt x="512" y="217"/>
                    <a:pt x="540" y="212"/>
                    <a:pt x="566" y="202"/>
                  </a:cubicBezTo>
                  <a:cubicBezTo>
                    <a:pt x="581" y="199"/>
                    <a:pt x="598" y="196"/>
                    <a:pt x="613" y="196"/>
                  </a:cubicBezTo>
                  <a:cubicBezTo>
                    <a:pt x="620" y="196"/>
                    <a:pt x="626" y="196"/>
                    <a:pt x="632" y="197"/>
                  </a:cubicBezTo>
                  <a:cubicBezTo>
                    <a:pt x="714" y="214"/>
                    <a:pt x="795" y="218"/>
                    <a:pt x="876" y="218"/>
                  </a:cubicBezTo>
                  <a:cubicBezTo>
                    <a:pt x="957" y="218"/>
                    <a:pt x="1038" y="214"/>
                    <a:pt x="1120" y="214"/>
                  </a:cubicBezTo>
                  <a:cubicBezTo>
                    <a:pt x="1243" y="214"/>
                    <a:pt x="1375" y="234"/>
                    <a:pt x="1494" y="243"/>
                  </a:cubicBezTo>
                  <a:cubicBezTo>
                    <a:pt x="1609" y="251"/>
                    <a:pt x="1728" y="251"/>
                    <a:pt x="1847" y="259"/>
                  </a:cubicBezTo>
                  <a:cubicBezTo>
                    <a:pt x="1857" y="258"/>
                    <a:pt x="1866" y="257"/>
                    <a:pt x="1876" y="257"/>
                  </a:cubicBezTo>
                  <a:cubicBezTo>
                    <a:pt x="1903" y="257"/>
                    <a:pt x="1930" y="261"/>
                    <a:pt x="1957" y="267"/>
                  </a:cubicBezTo>
                  <a:cubicBezTo>
                    <a:pt x="2033" y="285"/>
                    <a:pt x="2114" y="297"/>
                    <a:pt x="2193" y="297"/>
                  </a:cubicBezTo>
                  <a:cubicBezTo>
                    <a:pt x="2205" y="297"/>
                    <a:pt x="2217" y="296"/>
                    <a:pt x="2228" y="296"/>
                  </a:cubicBezTo>
                  <a:lnTo>
                    <a:pt x="2228" y="9"/>
                  </a:lnTo>
                  <a:cubicBezTo>
                    <a:pt x="2216" y="5"/>
                    <a:pt x="2200" y="0"/>
                    <a:pt x="2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95"/>
            <p:cNvSpPr/>
            <p:nvPr/>
          </p:nvSpPr>
          <p:spPr>
            <a:xfrm>
              <a:off x="1469225" y="4810125"/>
              <a:ext cx="27000" cy="6275"/>
            </a:xfrm>
            <a:custGeom>
              <a:avLst/>
              <a:gdLst/>
              <a:ahLst/>
              <a:cxnLst/>
              <a:rect l="l" t="t" r="r" b="b"/>
              <a:pathLst>
                <a:path w="1080" h="251" extrusionOk="0">
                  <a:moveTo>
                    <a:pt x="760" y="1"/>
                  </a:moveTo>
                  <a:cubicBezTo>
                    <a:pt x="670" y="1"/>
                    <a:pt x="582" y="20"/>
                    <a:pt x="493" y="40"/>
                  </a:cubicBezTo>
                  <a:cubicBezTo>
                    <a:pt x="476" y="40"/>
                    <a:pt x="456" y="36"/>
                    <a:pt x="439" y="32"/>
                  </a:cubicBezTo>
                  <a:cubicBezTo>
                    <a:pt x="415" y="32"/>
                    <a:pt x="390" y="27"/>
                    <a:pt x="365" y="27"/>
                  </a:cubicBezTo>
                  <a:cubicBezTo>
                    <a:pt x="279" y="32"/>
                    <a:pt x="197" y="40"/>
                    <a:pt x="111" y="44"/>
                  </a:cubicBezTo>
                  <a:cubicBezTo>
                    <a:pt x="78" y="44"/>
                    <a:pt x="45" y="48"/>
                    <a:pt x="0" y="52"/>
                  </a:cubicBezTo>
                  <a:cubicBezTo>
                    <a:pt x="13" y="89"/>
                    <a:pt x="13" y="118"/>
                    <a:pt x="25" y="130"/>
                  </a:cubicBezTo>
                  <a:cubicBezTo>
                    <a:pt x="48" y="149"/>
                    <a:pt x="78" y="176"/>
                    <a:pt x="109" y="176"/>
                  </a:cubicBezTo>
                  <a:cubicBezTo>
                    <a:pt x="111" y="176"/>
                    <a:pt x="113" y="175"/>
                    <a:pt x="115" y="175"/>
                  </a:cubicBezTo>
                  <a:cubicBezTo>
                    <a:pt x="126" y="174"/>
                    <a:pt x="138" y="174"/>
                    <a:pt x="149" y="174"/>
                  </a:cubicBezTo>
                  <a:cubicBezTo>
                    <a:pt x="205" y="174"/>
                    <a:pt x="262" y="182"/>
                    <a:pt x="316" y="196"/>
                  </a:cubicBezTo>
                  <a:cubicBezTo>
                    <a:pt x="328" y="200"/>
                    <a:pt x="341" y="204"/>
                    <a:pt x="353" y="204"/>
                  </a:cubicBezTo>
                  <a:cubicBezTo>
                    <a:pt x="372" y="199"/>
                    <a:pt x="391" y="197"/>
                    <a:pt x="411" y="197"/>
                  </a:cubicBezTo>
                  <a:cubicBezTo>
                    <a:pt x="482" y="197"/>
                    <a:pt x="552" y="225"/>
                    <a:pt x="620" y="229"/>
                  </a:cubicBezTo>
                  <a:cubicBezTo>
                    <a:pt x="669" y="233"/>
                    <a:pt x="714" y="233"/>
                    <a:pt x="763" y="233"/>
                  </a:cubicBezTo>
                  <a:cubicBezTo>
                    <a:pt x="770" y="233"/>
                    <a:pt x="776" y="234"/>
                    <a:pt x="783" y="234"/>
                  </a:cubicBezTo>
                  <a:cubicBezTo>
                    <a:pt x="796" y="234"/>
                    <a:pt x="810" y="233"/>
                    <a:pt x="824" y="233"/>
                  </a:cubicBezTo>
                  <a:cubicBezTo>
                    <a:pt x="844" y="233"/>
                    <a:pt x="864" y="235"/>
                    <a:pt x="878" y="245"/>
                  </a:cubicBezTo>
                  <a:cubicBezTo>
                    <a:pt x="893" y="249"/>
                    <a:pt x="909" y="250"/>
                    <a:pt x="924" y="250"/>
                  </a:cubicBezTo>
                  <a:cubicBezTo>
                    <a:pt x="967" y="250"/>
                    <a:pt x="1011" y="239"/>
                    <a:pt x="1054" y="239"/>
                  </a:cubicBezTo>
                  <a:cubicBezTo>
                    <a:pt x="1062" y="239"/>
                    <a:pt x="1071" y="240"/>
                    <a:pt x="1079" y="241"/>
                  </a:cubicBezTo>
                  <a:lnTo>
                    <a:pt x="1079" y="7"/>
                  </a:lnTo>
                  <a:cubicBezTo>
                    <a:pt x="1018" y="11"/>
                    <a:pt x="969" y="7"/>
                    <a:pt x="903" y="15"/>
                  </a:cubicBezTo>
                  <a:lnTo>
                    <a:pt x="887" y="15"/>
                  </a:lnTo>
                  <a:cubicBezTo>
                    <a:pt x="844" y="5"/>
                    <a:pt x="802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95"/>
            <p:cNvSpPr/>
            <p:nvPr/>
          </p:nvSpPr>
          <p:spPr>
            <a:xfrm>
              <a:off x="1432075" y="4862275"/>
              <a:ext cx="64050" cy="6650"/>
            </a:xfrm>
            <a:custGeom>
              <a:avLst/>
              <a:gdLst/>
              <a:ahLst/>
              <a:cxnLst/>
              <a:rect l="l" t="t" r="r" b="b"/>
              <a:pathLst>
                <a:path w="2562" h="266" extrusionOk="0">
                  <a:moveTo>
                    <a:pt x="2437" y="0"/>
                  </a:moveTo>
                  <a:cubicBezTo>
                    <a:pt x="2379" y="0"/>
                    <a:pt x="2319" y="4"/>
                    <a:pt x="2262" y="14"/>
                  </a:cubicBezTo>
                  <a:cubicBezTo>
                    <a:pt x="2178" y="20"/>
                    <a:pt x="2094" y="27"/>
                    <a:pt x="2010" y="27"/>
                  </a:cubicBezTo>
                  <a:cubicBezTo>
                    <a:pt x="1992" y="27"/>
                    <a:pt x="1973" y="27"/>
                    <a:pt x="1954" y="26"/>
                  </a:cubicBezTo>
                  <a:cubicBezTo>
                    <a:pt x="1843" y="34"/>
                    <a:pt x="1728" y="46"/>
                    <a:pt x="1626" y="55"/>
                  </a:cubicBezTo>
                  <a:cubicBezTo>
                    <a:pt x="1523" y="67"/>
                    <a:pt x="1425" y="59"/>
                    <a:pt x="1318" y="71"/>
                  </a:cubicBezTo>
                  <a:cubicBezTo>
                    <a:pt x="1308" y="73"/>
                    <a:pt x="1296" y="74"/>
                    <a:pt x="1285" y="74"/>
                  </a:cubicBezTo>
                  <a:cubicBezTo>
                    <a:pt x="1274" y="74"/>
                    <a:pt x="1263" y="73"/>
                    <a:pt x="1252" y="71"/>
                  </a:cubicBezTo>
                  <a:cubicBezTo>
                    <a:pt x="1180" y="56"/>
                    <a:pt x="1107" y="51"/>
                    <a:pt x="1033" y="51"/>
                  </a:cubicBezTo>
                  <a:cubicBezTo>
                    <a:pt x="899" y="51"/>
                    <a:pt x="763" y="67"/>
                    <a:pt x="629" y="67"/>
                  </a:cubicBezTo>
                  <a:cubicBezTo>
                    <a:pt x="619" y="67"/>
                    <a:pt x="610" y="67"/>
                    <a:pt x="600" y="67"/>
                  </a:cubicBezTo>
                  <a:cubicBezTo>
                    <a:pt x="559" y="67"/>
                    <a:pt x="514" y="63"/>
                    <a:pt x="469" y="59"/>
                  </a:cubicBezTo>
                  <a:cubicBezTo>
                    <a:pt x="383" y="43"/>
                    <a:pt x="297" y="37"/>
                    <a:pt x="211" y="37"/>
                  </a:cubicBezTo>
                  <a:cubicBezTo>
                    <a:pt x="186" y="37"/>
                    <a:pt x="161" y="37"/>
                    <a:pt x="136" y="38"/>
                  </a:cubicBezTo>
                  <a:cubicBezTo>
                    <a:pt x="127" y="37"/>
                    <a:pt x="117" y="37"/>
                    <a:pt x="108" y="37"/>
                  </a:cubicBezTo>
                  <a:cubicBezTo>
                    <a:pt x="67" y="37"/>
                    <a:pt x="27" y="48"/>
                    <a:pt x="1" y="108"/>
                  </a:cubicBezTo>
                  <a:cubicBezTo>
                    <a:pt x="17" y="161"/>
                    <a:pt x="66" y="194"/>
                    <a:pt x="124" y="194"/>
                  </a:cubicBezTo>
                  <a:cubicBezTo>
                    <a:pt x="165" y="198"/>
                    <a:pt x="210" y="202"/>
                    <a:pt x="251" y="206"/>
                  </a:cubicBezTo>
                  <a:cubicBezTo>
                    <a:pt x="287" y="202"/>
                    <a:pt x="323" y="200"/>
                    <a:pt x="359" y="200"/>
                  </a:cubicBezTo>
                  <a:cubicBezTo>
                    <a:pt x="419" y="200"/>
                    <a:pt x="479" y="206"/>
                    <a:pt x="538" y="219"/>
                  </a:cubicBezTo>
                  <a:cubicBezTo>
                    <a:pt x="562" y="204"/>
                    <a:pt x="586" y="198"/>
                    <a:pt x="609" y="198"/>
                  </a:cubicBezTo>
                  <a:cubicBezTo>
                    <a:pt x="643" y="198"/>
                    <a:pt x="677" y="209"/>
                    <a:pt x="711" y="219"/>
                  </a:cubicBezTo>
                  <a:cubicBezTo>
                    <a:pt x="748" y="223"/>
                    <a:pt x="780" y="227"/>
                    <a:pt x="813" y="231"/>
                  </a:cubicBezTo>
                  <a:cubicBezTo>
                    <a:pt x="867" y="235"/>
                    <a:pt x="920" y="248"/>
                    <a:pt x="969" y="256"/>
                  </a:cubicBezTo>
                  <a:cubicBezTo>
                    <a:pt x="1002" y="262"/>
                    <a:pt x="1036" y="265"/>
                    <a:pt x="1070" y="265"/>
                  </a:cubicBezTo>
                  <a:cubicBezTo>
                    <a:pt x="1124" y="265"/>
                    <a:pt x="1179" y="257"/>
                    <a:pt x="1232" y="239"/>
                  </a:cubicBezTo>
                  <a:cubicBezTo>
                    <a:pt x="1239" y="239"/>
                    <a:pt x="1246" y="230"/>
                    <a:pt x="1253" y="230"/>
                  </a:cubicBezTo>
                  <a:cubicBezTo>
                    <a:pt x="1254" y="230"/>
                    <a:pt x="1255" y="231"/>
                    <a:pt x="1256" y="231"/>
                  </a:cubicBezTo>
                  <a:cubicBezTo>
                    <a:pt x="1282" y="241"/>
                    <a:pt x="1307" y="244"/>
                    <a:pt x="1333" y="244"/>
                  </a:cubicBezTo>
                  <a:cubicBezTo>
                    <a:pt x="1385" y="244"/>
                    <a:pt x="1438" y="230"/>
                    <a:pt x="1491" y="230"/>
                  </a:cubicBezTo>
                  <a:cubicBezTo>
                    <a:pt x="1499" y="230"/>
                    <a:pt x="1507" y="230"/>
                    <a:pt x="1515" y="231"/>
                  </a:cubicBezTo>
                  <a:cubicBezTo>
                    <a:pt x="1589" y="231"/>
                    <a:pt x="1663" y="243"/>
                    <a:pt x="1737" y="256"/>
                  </a:cubicBezTo>
                  <a:cubicBezTo>
                    <a:pt x="1776" y="263"/>
                    <a:pt x="1815" y="266"/>
                    <a:pt x="1854" y="266"/>
                  </a:cubicBezTo>
                  <a:cubicBezTo>
                    <a:pt x="1933" y="266"/>
                    <a:pt x="2012" y="255"/>
                    <a:pt x="2092" y="255"/>
                  </a:cubicBezTo>
                  <a:cubicBezTo>
                    <a:pt x="2101" y="255"/>
                    <a:pt x="2109" y="255"/>
                    <a:pt x="2118" y="256"/>
                  </a:cubicBezTo>
                  <a:cubicBezTo>
                    <a:pt x="2121" y="256"/>
                    <a:pt x="2124" y="256"/>
                    <a:pt x="2128" y="256"/>
                  </a:cubicBezTo>
                  <a:cubicBezTo>
                    <a:pt x="2210" y="256"/>
                    <a:pt x="2284" y="221"/>
                    <a:pt x="2360" y="221"/>
                  </a:cubicBezTo>
                  <a:cubicBezTo>
                    <a:pt x="2393" y="221"/>
                    <a:pt x="2427" y="228"/>
                    <a:pt x="2463" y="248"/>
                  </a:cubicBezTo>
                  <a:cubicBezTo>
                    <a:pt x="2496" y="256"/>
                    <a:pt x="2528" y="260"/>
                    <a:pt x="2561" y="260"/>
                  </a:cubicBezTo>
                  <a:lnTo>
                    <a:pt x="2561" y="5"/>
                  </a:lnTo>
                  <a:cubicBezTo>
                    <a:pt x="2520" y="2"/>
                    <a:pt x="2479" y="0"/>
                    <a:pt x="2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95"/>
            <p:cNvSpPr/>
            <p:nvPr/>
          </p:nvSpPr>
          <p:spPr>
            <a:xfrm>
              <a:off x="1418350" y="4849050"/>
              <a:ext cx="77775" cy="7125"/>
            </a:xfrm>
            <a:custGeom>
              <a:avLst/>
              <a:gdLst/>
              <a:ahLst/>
              <a:cxnLst/>
              <a:rect l="l" t="t" r="r" b="b"/>
              <a:pathLst>
                <a:path w="3111" h="285" extrusionOk="0">
                  <a:moveTo>
                    <a:pt x="2969" y="0"/>
                  </a:moveTo>
                  <a:cubicBezTo>
                    <a:pt x="2852" y="0"/>
                    <a:pt x="2737" y="14"/>
                    <a:pt x="2626" y="42"/>
                  </a:cubicBezTo>
                  <a:cubicBezTo>
                    <a:pt x="2532" y="58"/>
                    <a:pt x="2437" y="67"/>
                    <a:pt x="2343" y="71"/>
                  </a:cubicBezTo>
                  <a:cubicBezTo>
                    <a:pt x="2322" y="71"/>
                    <a:pt x="2294" y="75"/>
                    <a:pt x="2269" y="75"/>
                  </a:cubicBezTo>
                  <a:cubicBezTo>
                    <a:pt x="2223" y="78"/>
                    <a:pt x="2176" y="81"/>
                    <a:pt x="2130" y="81"/>
                  </a:cubicBezTo>
                  <a:cubicBezTo>
                    <a:pt x="2111" y="81"/>
                    <a:pt x="2091" y="80"/>
                    <a:pt x="2072" y="79"/>
                  </a:cubicBezTo>
                  <a:cubicBezTo>
                    <a:pt x="2023" y="75"/>
                    <a:pt x="1974" y="73"/>
                    <a:pt x="1925" y="73"/>
                  </a:cubicBezTo>
                  <a:cubicBezTo>
                    <a:pt x="1857" y="73"/>
                    <a:pt x="1789" y="76"/>
                    <a:pt x="1720" y="76"/>
                  </a:cubicBezTo>
                  <a:cubicBezTo>
                    <a:pt x="1698" y="76"/>
                    <a:pt x="1676" y="75"/>
                    <a:pt x="1654" y="75"/>
                  </a:cubicBezTo>
                  <a:cubicBezTo>
                    <a:pt x="1510" y="75"/>
                    <a:pt x="1366" y="67"/>
                    <a:pt x="1223" y="67"/>
                  </a:cubicBezTo>
                  <a:cubicBezTo>
                    <a:pt x="1169" y="67"/>
                    <a:pt x="1112" y="75"/>
                    <a:pt x="1063" y="75"/>
                  </a:cubicBezTo>
                  <a:cubicBezTo>
                    <a:pt x="978" y="78"/>
                    <a:pt x="893" y="91"/>
                    <a:pt x="808" y="91"/>
                  </a:cubicBezTo>
                  <a:cubicBezTo>
                    <a:pt x="774" y="91"/>
                    <a:pt x="740" y="89"/>
                    <a:pt x="706" y="83"/>
                  </a:cubicBezTo>
                  <a:cubicBezTo>
                    <a:pt x="624" y="68"/>
                    <a:pt x="542" y="64"/>
                    <a:pt x="460" y="64"/>
                  </a:cubicBezTo>
                  <a:cubicBezTo>
                    <a:pt x="358" y="64"/>
                    <a:pt x="256" y="71"/>
                    <a:pt x="156" y="71"/>
                  </a:cubicBezTo>
                  <a:cubicBezTo>
                    <a:pt x="152" y="70"/>
                    <a:pt x="147" y="70"/>
                    <a:pt x="143" y="70"/>
                  </a:cubicBezTo>
                  <a:cubicBezTo>
                    <a:pt x="86" y="70"/>
                    <a:pt x="34" y="95"/>
                    <a:pt x="0" y="140"/>
                  </a:cubicBezTo>
                  <a:cubicBezTo>
                    <a:pt x="27" y="177"/>
                    <a:pt x="68" y="198"/>
                    <a:pt x="112" y="198"/>
                  </a:cubicBezTo>
                  <a:cubicBezTo>
                    <a:pt x="128" y="198"/>
                    <a:pt x="144" y="195"/>
                    <a:pt x="160" y="190"/>
                  </a:cubicBezTo>
                  <a:cubicBezTo>
                    <a:pt x="185" y="184"/>
                    <a:pt x="210" y="181"/>
                    <a:pt x="236" y="181"/>
                  </a:cubicBezTo>
                  <a:cubicBezTo>
                    <a:pt x="266" y="181"/>
                    <a:pt x="296" y="185"/>
                    <a:pt x="324" y="194"/>
                  </a:cubicBezTo>
                  <a:cubicBezTo>
                    <a:pt x="373" y="202"/>
                    <a:pt x="419" y="202"/>
                    <a:pt x="464" y="206"/>
                  </a:cubicBezTo>
                  <a:cubicBezTo>
                    <a:pt x="504" y="214"/>
                    <a:pt x="545" y="217"/>
                    <a:pt x="586" y="217"/>
                  </a:cubicBezTo>
                  <a:cubicBezTo>
                    <a:pt x="633" y="217"/>
                    <a:pt x="680" y="213"/>
                    <a:pt x="726" y="206"/>
                  </a:cubicBezTo>
                  <a:cubicBezTo>
                    <a:pt x="730" y="205"/>
                    <a:pt x="733" y="205"/>
                    <a:pt x="736" y="205"/>
                  </a:cubicBezTo>
                  <a:cubicBezTo>
                    <a:pt x="745" y="205"/>
                    <a:pt x="753" y="208"/>
                    <a:pt x="759" y="214"/>
                  </a:cubicBezTo>
                  <a:cubicBezTo>
                    <a:pt x="781" y="226"/>
                    <a:pt x="805" y="233"/>
                    <a:pt x="829" y="233"/>
                  </a:cubicBezTo>
                  <a:cubicBezTo>
                    <a:pt x="846" y="233"/>
                    <a:pt x="863" y="229"/>
                    <a:pt x="878" y="223"/>
                  </a:cubicBezTo>
                  <a:cubicBezTo>
                    <a:pt x="927" y="214"/>
                    <a:pt x="972" y="210"/>
                    <a:pt x="1018" y="210"/>
                  </a:cubicBezTo>
                  <a:cubicBezTo>
                    <a:pt x="1063" y="206"/>
                    <a:pt x="1104" y="206"/>
                    <a:pt x="1149" y="206"/>
                  </a:cubicBezTo>
                  <a:cubicBezTo>
                    <a:pt x="1165" y="204"/>
                    <a:pt x="1182" y="203"/>
                    <a:pt x="1198" y="203"/>
                  </a:cubicBezTo>
                  <a:cubicBezTo>
                    <a:pt x="1247" y="203"/>
                    <a:pt x="1296" y="212"/>
                    <a:pt x="1342" y="231"/>
                  </a:cubicBezTo>
                  <a:cubicBezTo>
                    <a:pt x="1391" y="247"/>
                    <a:pt x="1440" y="251"/>
                    <a:pt x="1489" y="251"/>
                  </a:cubicBezTo>
                  <a:cubicBezTo>
                    <a:pt x="1592" y="255"/>
                    <a:pt x="1695" y="255"/>
                    <a:pt x="1797" y="259"/>
                  </a:cubicBezTo>
                  <a:cubicBezTo>
                    <a:pt x="2002" y="268"/>
                    <a:pt x="2199" y="280"/>
                    <a:pt x="2405" y="284"/>
                  </a:cubicBezTo>
                  <a:cubicBezTo>
                    <a:pt x="2416" y="285"/>
                    <a:pt x="2427" y="285"/>
                    <a:pt x="2439" y="285"/>
                  </a:cubicBezTo>
                  <a:cubicBezTo>
                    <a:pt x="2530" y="285"/>
                    <a:pt x="2621" y="272"/>
                    <a:pt x="2712" y="272"/>
                  </a:cubicBezTo>
                  <a:cubicBezTo>
                    <a:pt x="2747" y="270"/>
                    <a:pt x="2782" y="269"/>
                    <a:pt x="2817" y="269"/>
                  </a:cubicBezTo>
                  <a:cubicBezTo>
                    <a:pt x="2852" y="269"/>
                    <a:pt x="2887" y="270"/>
                    <a:pt x="2922" y="272"/>
                  </a:cubicBezTo>
                  <a:cubicBezTo>
                    <a:pt x="2954" y="280"/>
                    <a:pt x="2987" y="284"/>
                    <a:pt x="3020" y="284"/>
                  </a:cubicBezTo>
                  <a:cubicBezTo>
                    <a:pt x="3049" y="280"/>
                    <a:pt x="3082" y="276"/>
                    <a:pt x="3110" y="276"/>
                  </a:cubicBezTo>
                  <a:lnTo>
                    <a:pt x="3110" y="9"/>
                  </a:lnTo>
                  <a:lnTo>
                    <a:pt x="3086" y="5"/>
                  </a:lnTo>
                  <a:cubicBezTo>
                    <a:pt x="3047" y="2"/>
                    <a:pt x="3008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95"/>
            <p:cNvSpPr/>
            <p:nvPr/>
          </p:nvSpPr>
          <p:spPr>
            <a:xfrm>
              <a:off x="1425925" y="4836025"/>
              <a:ext cx="70300" cy="6900"/>
            </a:xfrm>
            <a:custGeom>
              <a:avLst/>
              <a:gdLst/>
              <a:ahLst/>
              <a:cxnLst/>
              <a:rect l="l" t="t" r="r" b="b"/>
              <a:pathLst>
                <a:path w="2812" h="276" extrusionOk="0">
                  <a:moveTo>
                    <a:pt x="2811" y="1"/>
                  </a:moveTo>
                  <a:cubicBezTo>
                    <a:pt x="2782" y="3"/>
                    <a:pt x="2752" y="3"/>
                    <a:pt x="2723" y="3"/>
                  </a:cubicBezTo>
                  <a:cubicBezTo>
                    <a:pt x="2671" y="3"/>
                    <a:pt x="2621" y="1"/>
                    <a:pt x="2570" y="1"/>
                  </a:cubicBezTo>
                  <a:cubicBezTo>
                    <a:pt x="2523" y="1"/>
                    <a:pt x="2477" y="3"/>
                    <a:pt x="2430" y="9"/>
                  </a:cubicBezTo>
                  <a:cubicBezTo>
                    <a:pt x="2381" y="13"/>
                    <a:pt x="2331" y="21"/>
                    <a:pt x="2282" y="34"/>
                  </a:cubicBezTo>
                  <a:cubicBezTo>
                    <a:pt x="2232" y="46"/>
                    <a:pt x="2182" y="52"/>
                    <a:pt x="2132" y="52"/>
                  </a:cubicBezTo>
                  <a:cubicBezTo>
                    <a:pt x="2116" y="52"/>
                    <a:pt x="2101" y="51"/>
                    <a:pt x="2085" y="50"/>
                  </a:cubicBezTo>
                  <a:cubicBezTo>
                    <a:pt x="2052" y="49"/>
                    <a:pt x="2019" y="48"/>
                    <a:pt x="1986" y="48"/>
                  </a:cubicBezTo>
                  <a:cubicBezTo>
                    <a:pt x="1921" y="48"/>
                    <a:pt x="1854" y="50"/>
                    <a:pt x="1786" y="50"/>
                  </a:cubicBezTo>
                  <a:lnTo>
                    <a:pt x="1215" y="54"/>
                  </a:lnTo>
                  <a:lnTo>
                    <a:pt x="961" y="54"/>
                  </a:lnTo>
                  <a:cubicBezTo>
                    <a:pt x="957" y="53"/>
                    <a:pt x="954" y="53"/>
                    <a:pt x="950" y="53"/>
                  </a:cubicBezTo>
                  <a:cubicBezTo>
                    <a:pt x="917" y="53"/>
                    <a:pt x="888" y="94"/>
                    <a:pt x="853" y="94"/>
                  </a:cubicBezTo>
                  <a:cubicBezTo>
                    <a:pt x="845" y="94"/>
                    <a:pt x="838" y="92"/>
                    <a:pt x="830" y="87"/>
                  </a:cubicBezTo>
                  <a:cubicBezTo>
                    <a:pt x="788" y="67"/>
                    <a:pt x="743" y="58"/>
                    <a:pt x="702" y="58"/>
                  </a:cubicBezTo>
                  <a:cubicBezTo>
                    <a:pt x="509" y="54"/>
                    <a:pt x="321" y="54"/>
                    <a:pt x="128" y="54"/>
                  </a:cubicBezTo>
                  <a:cubicBezTo>
                    <a:pt x="91" y="54"/>
                    <a:pt x="58" y="62"/>
                    <a:pt x="25" y="79"/>
                  </a:cubicBezTo>
                  <a:cubicBezTo>
                    <a:pt x="13" y="87"/>
                    <a:pt x="1" y="103"/>
                    <a:pt x="1" y="124"/>
                  </a:cubicBezTo>
                  <a:cubicBezTo>
                    <a:pt x="1" y="140"/>
                    <a:pt x="9" y="161"/>
                    <a:pt x="21" y="173"/>
                  </a:cubicBezTo>
                  <a:cubicBezTo>
                    <a:pt x="33" y="186"/>
                    <a:pt x="50" y="190"/>
                    <a:pt x="66" y="190"/>
                  </a:cubicBezTo>
                  <a:cubicBezTo>
                    <a:pt x="83" y="192"/>
                    <a:pt x="98" y="193"/>
                    <a:pt x="113" y="193"/>
                  </a:cubicBezTo>
                  <a:cubicBezTo>
                    <a:pt x="129" y="193"/>
                    <a:pt x="144" y="192"/>
                    <a:pt x="161" y="190"/>
                  </a:cubicBezTo>
                  <a:cubicBezTo>
                    <a:pt x="194" y="181"/>
                    <a:pt x="226" y="177"/>
                    <a:pt x="259" y="177"/>
                  </a:cubicBezTo>
                  <a:cubicBezTo>
                    <a:pt x="291" y="177"/>
                    <a:pt x="323" y="181"/>
                    <a:pt x="354" y="190"/>
                  </a:cubicBezTo>
                  <a:cubicBezTo>
                    <a:pt x="362" y="191"/>
                    <a:pt x="371" y="192"/>
                    <a:pt x="380" y="192"/>
                  </a:cubicBezTo>
                  <a:cubicBezTo>
                    <a:pt x="400" y="192"/>
                    <a:pt x="420" y="189"/>
                    <a:pt x="440" y="189"/>
                  </a:cubicBezTo>
                  <a:cubicBezTo>
                    <a:pt x="452" y="189"/>
                    <a:pt x="465" y="190"/>
                    <a:pt x="477" y="194"/>
                  </a:cubicBezTo>
                  <a:cubicBezTo>
                    <a:pt x="508" y="203"/>
                    <a:pt x="540" y="212"/>
                    <a:pt x="572" y="212"/>
                  </a:cubicBezTo>
                  <a:cubicBezTo>
                    <a:pt x="598" y="212"/>
                    <a:pt x="623" y="206"/>
                    <a:pt x="649" y="190"/>
                  </a:cubicBezTo>
                  <a:cubicBezTo>
                    <a:pt x="653" y="186"/>
                    <a:pt x="658" y="185"/>
                    <a:pt x="663" y="185"/>
                  </a:cubicBezTo>
                  <a:cubicBezTo>
                    <a:pt x="678" y="185"/>
                    <a:pt x="695" y="195"/>
                    <a:pt x="711" y="198"/>
                  </a:cubicBezTo>
                  <a:cubicBezTo>
                    <a:pt x="724" y="202"/>
                    <a:pt x="738" y="204"/>
                    <a:pt x="752" y="204"/>
                  </a:cubicBezTo>
                  <a:cubicBezTo>
                    <a:pt x="790" y="204"/>
                    <a:pt x="827" y="187"/>
                    <a:pt x="854" y="157"/>
                  </a:cubicBezTo>
                  <a:cubicBezTo>
                    <a:pt x="892" y="191"/>
                    <a:pt x="938" y="208"/>
                    <a:pt x="985" y="208"/>
                  </a:cubicBezTo>
                  <a:cubicBezTo>
                    <a:pt x="995" y="208"/>
                    <a:pt x="1005" y="207"/>
                    <a:pt x="1014" y="206"/>
                  </a:cubicBezTo>
                  <a:cubicBezTo>
                    <a:pt x="1026" y="205"/>
                    <a:pt x="1038" y="205"/>
                    <a:pt x="1050" y="205"/>
                  </a:cubicBezTo>
                  <a:cubicBezTo>
                    <a:pt x="1121" y="205"/>
                    <a:pt x="1194" y="214"/>
                    <a:pt x="1264" y="214"/>
                  </a:cubicBezTo>
                  <a:cubicBezTo>
                    <a:pt x="1367" y="222"/>
                    <a:pt x="1461" y="222"/>
                    <a:pt x="1564" y="222"/>
                  </a:cubicBezTo>
                  <a:cubicBezTo>
                    <a:pt x="1575" y="221"/>
                    <a:pt x="1585" y="221"/>
                    <a:pt x="1595" y="221"/>
                  </a:cubicBezTo>
                  <a:cubicBezTo>
                    <a:pt x="1620" y="221"/>
                    <a:pt x="1643" y="224"/>
                    <a:pt x="1667" y="227"/>
                  </a:cubicBezTo>
                  <a:cubicBezTo>
                    <a:pt x="1689" y="235"/>
                    <a:pt x="1712" y="239"/>
                    <a:pt x="1735" y="239"/>
                  </a:cubicBezTo>
                  <a:cubicBezTo>
                    <a:pt x="1756" y="239"/>
                    <a:pt x="1777" y="236"/>
                    <a:pt x="1798" y="231"/>
                  </a:cubicBezTo>
                  <a:cubicBezTo>
                    <a:pt x="1804" y="229"/>
                    <a:pt x="1810" y="228"/>
                    <a:pt x="1817" y="228"/>
                  </a:cubicBezTo>
                  <a:cubicBezTo>
                    <a:pt x="1829" y="228"/>
                    <a:pt x="1841" y="231"/>
                    <a:pt x="1851" y="239"/>
                  </a:cubicBezTo>
                  <a:cubicBezTo>
                    <a:pt x="1884" y="262"/>
                    <a:pt x="1919" y="267"/>
                    <a:pt x="1953" y="267"/>
                  </a:cubicBezTo>
                  <a:cubicBezTo>
                    <a:pt x="1974" y="267"/>
                    <a:pt x="1995" y="265"/>
                    <a:pt x="2015" y="263"/>
                  </a:cubicBezTo>
                  <a:cubicBezTo>
                    <a:pt x="2106" y="255"/>
                    <a:pt x="2200" y="247"/>
                    <a:pt x="2290" y="239"/>
                  </a:cubicBezTo>
                  <a:cubicBezTo>
                    <a:pt x="2360" y="235"/>
                    <a:pt x="2430" y="222"/>
                    <a:pt x="2500" y="218"/>
                  </a:cubicBezTo>
                  <a:cubicBezTo>
                    <a:pt x="2506" y="218"/>
                    <a:pt x="2512" y="218"/>
                    <a:pt x="2519" y="218"/>
                  </a:cubicBezTo>
                  <a:cubicBezTo>
                    <a:pt x="2562" y="218"/>
                    <a:pt x="2608" y="229"/>
                    <a:pt x="2647" y="247"/>
                  </a:cubicBezTo>
                  <a:cubicBezTo>
                    <a:pt x="2696" y="268"/>
                    <a:pt x="2754" y="276"/>
                    <a:pt x="2811" y="276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95"/>
            <p:cNvSpPr/>
            <p:nvPr/>
          </p:nvSpPr>
          <p:spPr>
            <a:xfrm>
              <a:off x="1477725" y="4784225"/>
              <a:ext cx="18500" cy="6175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739" y="1"/>
                  </a:moveTo>
                  <a:cubicBezTo>
                    <a:pt x="719" y="1"/>
                    <a:pt x="698" y="1"/>
                    <a:pt x="678" y="5"/>
                  </a:cubicBezTo>
                  <a:lnTo>
                    <a:pt x="354" y="5"/>
                  </a:lnTo>
                  <a:cubicBezTo>
                    <a:pt x="337" y="9"/>
                    <a:pt x="321" y="9"/>
                    <a:pt x="309" y="13"/>
                  </a:cubicBezTo>
                  <a:lnTo>
                    <a:pt x="95" y="38"/>
                  </a:lnTo>
                  <a:lnTo>
                    <a:pt x="66" y="38"/>
                  </a:lnTo>
                  <a:cubicBezTo>
                    <a:pt x="30" y="42"/>
                    <a:pt x="1" y="75"/>
                    <a:pt x="1" y="112"/>
                  </a:cubicBezTo>
                  <a:cubicBezTo>
                    <a:pt x="5" y="157"/>
                    <a:pt x="36" y="199"/>
                    <a:pt x="70" y="199"/>
                  </a:cubicBezTo>
                  <a:cubicBezTo>
                    <a:pt x="73" y="199"/>
                    <a:pt x="76" y="198"/>
                    <a:pt x="79" y="198"/>
                  </a:cubicBezTo>
                  <a:cubicBezTo>
                    <a:pt x="95" y="194"/>
                    <a:pt x="111" y="193"/>
                    <a:pt x="127" y="193"/>
                  </a:cubicBezTo>
                  <a:cubicBezTo>
                    <a:pt x="172" y="193"/>
                    <a:pt x="216" y="203"/>
                    <a:pt x="261" y="203"/>
                  </a:cubicBezTo>
                  <a:cubicBezTo>
                    <a:pt x="270" y="203"/>
                    <a:pt x="279" y="203"/>
                    <a:pt x="288" y="202"/>
                  </a:cubicBezTo>
                  <a:cubicBezTo>
                    <a:pt x="293" y="202"/>
                    <a:pt x="298" y="201"/>
                    <a:pt x="302" y="201"/>
                  </a:cubicBezTo>
                  <a:cubicBezTo>
                    <a:pt x="379" y="201"/>
                    <a:pt x="453" y="231"/>
                    <a:pt x="526" y="243"/>
                  </a:cubicBezTo>
                  <a:cubicBezTo>
                    <a:pt x="553" y="243"/>
                    <a:pt x="595" y="228"/>
                    <a:pt x="631" y="228"/>
                  </a:cubicBezTo>
                  <a:cubicBezTo>
                    <a:pt x="649" y="228"/>
                    <a:pt x="666" y="232"/>
                    <a:pt x="678" y="243"/>
                  </a:cubicBezTo>
                  <a:cubicBezTo>
                    <a:pt x="698" y="247"/>
                    <a:pt x="719" y="247"/>
                    <a:pt x="739" y="247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95"/>
            <p:cNvSpPr/>
            <p:nvPr/>
          </p:nvSpPr>
          <p:spPr>
            <a:xfrm>
              <a:off x="1406325" y="4914125"/>
              <a:ext cx="89900" cy="7700"/>
            </a:xfrm>
            <a:custGeom>
              <a:avLst/>
              <a:gdLst/>
              <a:ahLst/>
              <a:cxnLst/>
              <a:rect l="l" t="t" r="r" b="b"/>
              <a:pathLst>
                <a:path w="3596" h="308" extrusionOk="0">
                  <a:moveTo>
                    <a:pt x="3558" y="0"/>
                  </a:moveTo>
                  <a:cubicBezTo>
                    <a:pt x="3546" y="0"/>
                    <a:pt x="3534" y="2"/>
                    <a:pt x="3522" y="4"/>
                  </a:cubicBezTo>
                  <a:cubicBezTo>
                    <a:pt x="3464" y="20"/>
                    <a:pt x="3398" y="32"/>
                    <a:pt x="3337" y="36"/>
                  </a:cubicBezTo>
                  <a:cubicBezTo>
                    <a:pt x="3298" y="34"/>
                    <a:pt x="3260" y="33"/>
                    <a:pt x="3222" y="33"/>
                  </a:cubicBezTo>
                  <a:cubicBezTo>
                    <a:pt x="3129" y="33"/>
                    <a:pt x="3036" y="39"/>
                    <a:pt x="2943" y="45"/>
                  </a:cubicBezTo>
                  <a:cubicBezTo>
                    <a:pt x="2906" y="45"/>
                    <a:pt x="2869" y="49"/>
                    <a:pt x="2832" y="57"/>
                  </a:cubicBezTo>
                  <a:cubicBezTo>
                    <a:pt x="2763" y="71"/>
                    <a:pt x="2694" y="76"/>
                    <a:pt x="2624" y="76"/>
                  </a:cubicBezTo>
                  <a:cubicBezTo>
                    <a:pt x="2494" y="76"/>
                    <a:pt x="2364" y="60"/>
                    <a:pt x="2233" y="57"/>
                  </a:cubicBezTo>
                  <a:cubicBezTo>
                    <a:pt x="2134" y="54"/>
                    <a:pt x="2033" y="39"/>
                    <a:pt x="1930" y="39"/>
                  </a:cubicBezTo>
                  <a:cubicBezTo>
                    <a:pt x="1897" y="39"/>
                    <a:pt x="1864" y="41"/>
                    <a:pt x="1831" y="45"/>
                  </a:cubicBezTo>
                  <a:cubicBezTo>
                    <a:pt x="1806" y="49"/>
                    <a:pt x="1781" y="50"/>
                    <a:pt x="1755" y="50"/>
                  </a:cubicBezTo>
                  <a:cubicBezTo>
                    <a:pt x="1720" y="50"/>
                    <a:pt x="1685" y="48"/>
                    <a:pt x="1650" y="48"/>
                  </a:cubicBezTo>
                  <a:cubicBezTo>
                    <a:pt x="1639" y="48"/>
                    <a:pt x="1628" y="48"/>
                    <a:pt x="1618" y="49"/>
                  </a:cubicBezTo>
                  <a:cubicBezTo>
                    <a:pt x="1515" y="57"/>
                    <a:pt x="1412" y="77"/>
                    <a:pt x="1310" y="82"/>
                  </a:cubicBezTo>
                  <a:cubicBezTo>
                    <a:pt x="1203" y="90"/>
                    <a:pt x="1096" y="90"/>
                    <a:pt x="990" y="90"/>
                  </a:cubicBezTo>
                  <a:cubicBezTo>
                    <a:pt x="908" y="90"/>
                    <a:pt x="834" y="77"/>
                    <a:pt x="752" y="77"/>
                  </a:cubicBezTo>
                  <a:cubicBezTo>
                    <a:pt x="698" y="77"/>
                    <a:pt x="641" y="90"/>
                    <a:pt x="584" y="90"/>
                  </a:cubicBezTo>
                  <a:lnTo>
                    <a:pt x="124" y="90"/>
                  </a:lnTo>
                  <a:cubicBezTo>
                    <a:pt x="111" y="90"/>
                    <a:pt x="97" y="89"/>
                    <a:pt x="83" y="89"/>
                  </a:cubicBezTo>
                  <a:cubicBezTo>
                    <a:pt x="54" y="89"/>
                    <a:pt x="23" y="94"/>
                    <a:pt x="1" y="131"/>
                  </a:cubicBezTo>
                  <a:cubicBezTo>
                    <a:pt x="21" y="176"/>
                    <a:pt x="62" y="205"/>
                    <a:pt x="116" y="205"/>
                  </a:cubicBezTo>
                  <a:cubicBezTo>
                    <a:pt x="138" y="205"/>
                    <a:pt x="160" y="206"/>
                    <a:pt x="183" y="206"/>
                  </a:cubicBezTo>
                  <a:cubicBezTo>
                    <a:pt x="194" y="206"/>
                    <a:pt x="206" y="206"/>
                    <a:pt x="218" y="205"/>
                  </a:cubicBezTo>
                  <a:cubicBezTo>
                    <a:pt x="262" y="200"/>
                    <a:pt x="304" y="198"/>
                    <a:pt x="347" y="198"/>
                  </a:cubicBezTo>
                  <a:cubicBezTo>
                    <a:pt x="457" y="198"/>
                    <a:pt x="567" y="210"/>
                    <a:pt x="682" y="213"/>
                  </a:cubicBezTo>
                  <a:cubicBezTo>
                    <a:pt x="842" y="217"/>
                    <a:pt x="1006" y="221"/>
                    <a:pt x="1166" y="221"/>
                  </a:cubicBezTo>
                  <a:cubicBezTo>
                    <a:pt x="1298" y="221"/>
                    <a:pt x="1429" y="213"/>
                    <a:pt x="1560" y="205"/>
                  </a:cubicBezTo>
                  <a:cubicBezTo>
                    <a:pt x="1685" y="189"/>
                    <a:pt x="1810" y="181"/>
                    <a:pt x="1934" y="181"/>
                  </a:cubicBezTo>
                  <a:cubicBezTo>
                    <a:pt x="1978" y="181"/>
                    <a:pt x="2021" y="182"/>
                    <a:pt x="2065" y="184"/>
                  </a:cubicBezTo>
                  <a:cubicBezTo>
                    <a:pt x="2094" y="188"/>
                    <a:pt x="2118" y="192"/>
                    <a:pt x="2147" y="201"/>
                  </a:cubicBezTo>
                  <a:cubicBezTo>
                    <a:pt x="2188" y="213"/>
                    <a:pt x="2225" y="221"/>
                    <a:pt x="2266" y="229"/>
                  </a:cubicBezTo>
                  <a:cubicBezTo>
                    <a:pt x="2300" y="228"/>
                    <a:pt x="2333" y="228"/>
                    <a:pt x="2366" y="228"/>
                  </a:cubicBezTo>
                  <a:cubicBezTo>
                    <a:pt x="2446" y="228"/>
                    <a:pt x="2524" y="230"/>
                    <a:pt x="2602" y="233"/>
                  </a:cubicBezTo>
                  <a:cubicBezTo>
                    <a:pt x="2618" y="232"/>
                    <a:pt x="2633" y="232"/>
                    <a:pt x="2648" y="232"/>
                  </a:cubicBezTo>
                  <a:cubicBezTo>
                    <a:pt x="2693" y="232"/>
                    <a:pt x="2736" y="236"/>
                    <a:pt x="2779" y="246"/>
                  </a:cubicBezTo>
                  <a:cubicBezTo>
                    <a:pt x="2803" y="254"/>
                    <a:pt x="2829" y="258"/>
                    <a:pt x="2855" y="258"/>
                  </a:cubicBezTo>
                  <a:cubicBezTo>
                    <a:pt x="2880" y="258"/>
                    <a:pt x="2906" y="254"/>
                    <a:pt x="2931" y="246"/>
                  </a:cubicBezTo>
                  <a:cubicBezTo>
                    <a:pt x="2943" y="244"/>
                    <a:pt x="2955" y="243"/>
                    <a:pt x="2968" y="243"/>
                  </a:cubicBezTo>
                  <a:cubicBezTo>
                    <a:pt x="2980" y="243"/>
                    <a:pt x="2992" y="244"/>
                    <a:pt x="3005" y="246"/>
                  </a:cubicBezTo>
                  <a:lnTo>
                    <a:pt x="3144" y="246"/>
                  </a:lnTo>
                  <a:cubicBezTo>
                    <a:pt x="3163" y="244"/>
                    <a:pt x="3182" y="244"/>
                    <a:pt x="3201" y="244"/>
                  </a:cubicBezTo>
                  <a:cubicBezTo>
                    <a:pt x="3314" y="244"/>
                    <a:pt x="3428" y="265"/>
                    <a:pt x="3534" y="307"/>
                  </a:cubicBezTo>
                  <a:cubicBezTo>
                    <a:pt x="3554" y="307"/>
                    <a:pt x="3575" y="303"/>
                    <a:pt x="3595" y="299"/>
                  </a:cubicBezTo>
                  <a:lnTo>
                    <a:pt x="3595" y="4"/>
                  </a:lnTo>
                  <a:cubicBezTo>
                    <a:pt x="3583" y="2"/>
                    <a:pt x="3571" y="0"/>
                    <a:pt x="3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95"/>
            <p:cNvSpPr/>
            <p:nvPr/>
          </p:nvSpPr>
          <p:spPr>
            <a:xfrm>
              <a:off x="1449725" y="4796900"/>
              <a:ext cx="46500" cy="6850"/>
            </a:xfrm>
            <a:custGeom>
              <a:avLst/>
              <a:gdLst/>
              <a:ahLst/>
              <a:cxnLst/>
              <a:rect l="l" t="t" r="r" b="b"/>
              <a:pathLst>
                <a:path w="1860" h="274" extrusionOk="0">
                  <a:moveTo>
                    <a:pt x="1730" y="0"/>
                  </a:moveTo>
                  <a:cubicBezTo>
                    <a:pt x="1681" y="0"/>
                    <a:pt x="1632" y="7"/>
                    <a:pt x="1584" y="7"/>
                  </a:cubicBezTo>
                  <a:cubicBezTo>
                    <a:pt x="1576" y="7"/>
                    <a:pt x="1568" y="7"/>
                    <a:pt x="1560" y="7"/>
                  </a:cubicBezTo>
                  <a:cubicBezTo>
                    <a:pt x="1548" y="5"/>
                    <a:pt x="1536" y="5"/>
                    <a:pt x="1524" y="5"/>
                  </a:cubicBezTo>
                  <a:cubicBezTo>
                    <a:pt x="1473" y="5"/>
                    <a:pt x="1422" y="15"/>
                    <a:pt x="1373" y="15"/>
                  </a:cubicBezTo>
                  <a:cubicBezTo>
                    <a:pt x="1367" y="15"/>
                    <a:pt x="1361" y="15"/>
                    <a:pt x="1355" y="15"/>
                  </a:cubicBezTo>
                  <a:cubicBezTo>
                    <a:pt x="1335" y="13"/>
                    <a:pt x="1316" y="12"/>
                    <a:pt x="1297" y="12"/>
                  </a:cubicBezTo>
                  <a:cubicBezTo>
                    <a:pt x="1207" y="12"/>
                    <a:pt x="1119" y="32"/>
                    <a:pt x="1031" y="35"/>
                  </a:cubicBezTo>
                  <a:cubicBezTo>
                    <a:pt x="985" y="35"/>
                    <a:pt x="936" y="27"/>
                    <a:pt x="891" y="27"/>
                  </a:cubicBezTo>
                  <a:cubicBezTo>
                    <a:pt x="784" y="31"/>
                    <a:pt x="678" y="48"/>
                    <a:pt x="579" y="76"/>
                  </a:cubicBezTo>
                  <a:cubicBezTo>
                    <a:pt x="569" y="78"/>
                    <a:pt x="559" y="79"/>
                    <a:pt x="549" y="79"/>
                  </a:cubicBezTo>
                  <a:cubicBezTo>
                    <a:pt x="539" y="79"/>
                    <a:pt x="530" y="78"/>
                    <a:pt x="522" y="76"/>
                  </a:cubicBezTo>
                  <a:cubicBezTo>
                    <a:pt x="419" y="64"/>
                    <a:pt x="312" y="44"/>
                    <a:pt x="206" y="39"/>
                  </a:cubicBezTo>
                  <a:cubicBezTo>
                    <a:pt x="202" y="39"/>
                    <a:pt x="198" y="39"/>
                    <a:pt x="193" y="39"/>
                  </a:cubicBezTo>
                  <a:cubicBezTo>
                    <a:pt x="152" y="39"/>
                    <a:pt x="107" y="56"/>
                    <a:pt x="62" y="56"/>
                  </a:cubicBezTo>
                  <a:cubicBezTo>
                    <a:pt x="25" y="60"/>
                    <a:pt x="1" y="93"/>
                    <a:pt x="9" y="126"/>
                  </a:cubicBezTo>
                  <a:cubicBezTo>
                    <a:pt x="12" y="158"/>
                    <a:pt x="41" y="181"/>
                    <a:pt x="70" y="181"/>
                  </a:cubicBezTo>
                  <a:cubicBezTo>
                    <a:pt x="74" y="181"/>
                    <a:pt x="78" y="180"/>
                    <a:pt x="83" y="179"/>
                  </a:cubicBezTo>
                  <a:cubicBezTo>
                    <a:pt x="131" y="172"/>
                    <a:pt x="179" y="169"/>
                    <a:pt x="227" y="169"/>
                  </a:cubicBezTo>
                  <a:cubicBezTo>
                    <a:pt x="293" y="169"/>
                    <a:pt x="360" y="175"/>
                    <a:pt x="427" y="187"/>
                  </a:cubicBezTo>
                  <a:cubicBezTo>
                    <a:pt x="439" y="190"/>
                    <a:pt x="450" y="190"/>
                    <a:pt x="461" y="190"/>
                  </a:cubicBezTo>
                  <a:cubicBezTo>
                    <a:pt x="487" y="190"/>
                    <a:pt x="512" y="186"/>
                    <a:pt x="539" y="186"/>
                  </a:cubicBezTo>
                  <a:cubicBezTo>
                    <a:pt x="561" y="186"/>
                    <a:pt x="584" y="189"/>
                    <a:pt x="608" y="199"/>
                  </a:cubicBezTo>
                  <a:cubicBezTo>
                    <a:pt x="623" y="207"/>
                    <a:pt x="640" y="209"/>
                    <a:pt x="657" y="209"/>
                  </a:cubicBezTo>
                  <a:cubicBezTo>
                    <a:pt x="699" y="209"/>
                    <a:pt x="745" y="193"/>
                    <a:pt x="788" y="187"/>
                  </a:cubicBezTo>
                  <a:cubicBezTo>
                    <a:pt x="834" y="183"/>
                    <a:pt x="879" y="179"/>
                    <a:pt x="928" y="179"/>
                  </a:cubicBezTo>
                  <a:cubicBezTo>
                    <a:pt x="1088" y="187"/>
                    <a:pt x="1244" y="179"/>
                    <a:pt x="1404" y="204"/>
                  </a:cubicBezTo>
                  <a:cubicBezTo>
                    <a:pt x="1449" y="208"/>
                    <a:pt x="1498" y="236"/>
                    <a:pt x="1539" y="245"/>
                  </a:cubicBezTo>
                  <a:cubicBezTo>
                    <a:pt x="1584" y="253"/>
                    <a:pt x="1630" y="249"/>
                    <a:pt x="1671" y="261"/>
                  </a:cubicBezTo>
                  <a:cubicBezTo>
                    <a:pt x="1678" y="263"/>
                    <a:pt x="1686" y="264"/>
                    <a:pt x="1693" y="264"/>
                  </a:cubicBezTo>
                  <a:cubicBezTo>
                    <a:pt x="1724" y="264"/>
                    <a:pt x="1756" y="252"/>
                    <a:pt x="1788" y="252"/>
                  </a:cubicBezTo>
                  <a:cubicBezTo>
                    <a:pt x="1802" y="252"/>
                    <a:pt x="1817" y="255"/>
                    <a:pt x="1831" y="261"/>
                  </a:cubicBezTo>
                  <a:cubicBezTo>
                    <a:pt x="1839" y="265"/>
                    <a:pt x="1847" y="269"/>
                    <a:pt x="1859" y="273"/>
                  </a:cubicBezTo>
                  <a:lnTo>
                    <a:pt x="1859" y="7"/>
                  </a:lnTo>
                  <a:lnTo>
                    <a:pt x="1847" y="7"/>
                  </a:lnTo>
                  <a:cubicBezTo>
                    <a:pt x="1822" y="7"/>
                    <a:pt x="1798" y="7"/>
                    <a:pt x="1773" y="3"/>
                  </a:cubicBezTo>
                  <a:cubicBezTo>
                    <a:pt x="1759" y="1"/>
                    <a:pt x="1744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95"/>
            <p:cNvSpPr/>
            <p:nvPr/>
          </p:nvSpPr>
          <p:spPr>
            <a:xfrm>
              <a:off x="1439375" y="4823425"/>
              <a:ext cx="56850" cy="6250"/>
            </a:xfrm>
            <a:custGeom>
              <a:avLst/>
              <a:gdLst/>
              <a:ahLst/>
              <a:cxnLst/>
              <a:rect l="l" t="t" r="r" b="b"/>
              <a:pathLst>
                <a:path w="2274" h="250" extrusionOk="0">
                  <a:moveTo>
                    <a:pt x="1941" y="0"/>
                  </a:moveTo>
                  <a:cubicBezTo>
                    <a:pt x="1892" y="0"/>
                    <a:pt x="1847" y="0"/>
                    <a:pt x="1802" y="8"/>
                  </a:cubicBezTo>
                  <a:cubicBezTo>
                    <a:pt x="1695" y="29"/>
                    <a:pt x="1588" y="38"/>
                    <a:pt x="1482" y="38"/>
                  </a:cubicBezTo>
                  <a:cubicBezTo>
                    <a:pt x="1461" y="38"/>
                    <a:pt x="1441" y="38"/>
                    <a:pt x="1420" y="37"/>
                  </a:cubicBezTo>
                  <a:cubicBezTo>
                    <a:pt x="1403" y="37"/>
                    <a:pt x="1387" y="37"/>
                    <a:pt x="1371" y="45"/>
                  </a:cubicBezTo>
                  <a:cubicBezTo>
                    <a:pt x="1340" y="49"/>
                    <a:pt x="1309" y="51"/>
                    <a:pt x="1278" y="51"/>
                  </a:cubicBezTo>
                  <a:cubicBezTo>
                    <a:pt x="1248" y="51"/>
                    <a:pt x="1217" y="49"/>
                    <a:pt x="1186" y="45"/>
                  </a:cubicBezTo>
                  <a:cubicBezTo>
                    <a:pt x="1139" y="42"/>
                    <a:pt x="1093" y="41"/>
                    <a:pt x="1047" y="41"/>
                  </a:cubicBezTo>
                  <a:cubicBezTo>
                    <a:pt x="984" y="41"/>
                    <a:pt x="922" y="43"/>
                    <a:pt x="858" y="45"/>
                  </a:cubicBezTo>
                  <a:cubicBezTo>
                    <a:pt x="811" y="53"/>
                    <a:pt x="764" y="56"/>
                    <a:pt x="717" y="56"/>
                  </a:cubicBezTo>
                  <a:cubicBezTo>
                    <a:pt x="690" y="56"/>
                    <a:pt x="663" y="55"/>
                    <a:pt x="636" y="54"/>
                  </a:cubicBezTo>
                  <a:cubicBezTo>
                    <a:pt x="534" y="45"/>
                    <a:pt x="435" y="41"/>
                    <a:pt x="337" y="41"/>
                  </a:cubicBezTo>
                  <a:cubicBezTo>
                    <a:pt x="312" y="41"/>
                    <a:pt x="292" y="41"/>
                    <a:pt x="271" y="49"/>
                  </a:cubicBezTo>
                  <a:cubicBezTo>
                    <a:pt x="248" y="61"/>
                    <a:pt x="224" y="66"/>
                    <a:pt x="200" y="66"/>
                  </a:cubicBezTo>
                  <a:cubicBezTo>
                    <a:pt x="171" y="66"/>
                    <a:pt x="142" y="59"/>
                    <a:pt x="115" y="45"/>
                  </a:cubicBezTo>
                  <a:cubicBezTo>
                    <a:pt x="109" y="42"/>
                    <a:pt x="103" y="39"/>
                    <a:pt x="96" y="39"/>
                  </a:cubicBezTo>
                  <a:cubicBezTo>
                    <a:pt x="93" y="39"/>
                    <a:pt x="90" y="40"/>
                    <a:pt x="86" y="41"/>
                  </a:cubicBezTo>
                  <a:cubicBezTo>
                    <a:pt x="33" y="45"/>
                    <a:pt x="4" y="62"/>
                    <a:pt x="4" y="95"/>
                  </a:cubicBezTo>
                  <a:cubicBezTo>
                    <a:pt x="1" y="129"/>
                    <a:pt x="26" y="160"/>
                    <a:pt x="58" y="160"/>
                  </a:cubicBezTo>
                  <a:cubicBezTo>
                    <a:pt x="65" y="160"/>
                    <a:pt x="71" y="159"/>
                    <a:pt x="78" y="156"/>
                  </a:cubicBezTo>
                  <a:cubicBezTo>
                    <a:pt x="102" y="148"/>
                    <a:pt x="127" y="143"/>
                    <a:pt x="152" y="143"/>
                  </a:cubicBezTo>
                  <a:cubicBezTo>
                    <a:pt x="199" y="143"/>
                    <a:pt x="246" y="158"/>
                    <a:pt x="283" y="185"/>
                  </a:cubicBezTo>
                  <a:cubicBezTo>
                    <a:pt x="358" y="190"/>
                    <a:pt x="433" y="207"/>
                    <a:pt x="508" y="207"/>
                  </a:cubicBezTo>
                  <a:cubicBezTo>
                    <a:pt x="557" y="207"/>
                    <a:pt x="605" y="199"/>
                    <a:pt x="653" y="177"/>
                  </a:cubicBezTo>
                  <a:cubicBezTo>
                    <a:pt x="663" y="172"/>
                    <a:pt x="674" y="168"/>
                    <a:pt x="687" y="168"/>
                  </a:cubicBezTo>
                  <a:cubicBezTo>
                    <a:pt x="694" y="168"/>
                    <a:pt x="702" y="169"/>
                    <a:pt x="710" y="173"/>
                  </a:cubicBezTo>
                  <a:cubicBezTo>
                    <a:pt x="752" y="192"/>
                    <a:pt x="802" y="204"/>
                    <a:pt x="852" y="204"/>
                  </a:cubicBezTo>
                  <a:cubicBezTo>
                    <a:pt x="865" y="204"/>
                    <a:pt x="878" y="203"/>
                    <a:pt x="891" y="201"/>
                  </a:cubicBezTo>
                  <a:cubicBezTo>
                    <a:pt x="943" y="210"/>
                    <a:pt x="993" y="215"/>
                    <a:pt x="1044" y="215"/>
                  </a:cubicBezTo>
                  <a:cubicBezTo>
                    <a:pt x="1061" y="215"/>
                    <a:pt x="1078" y="215"/>
                    <a:pt x="1096" y="214"/>
                  </a:cubicBezTo>
                  <a:cubicBezTo>
                    <a:pt x="1115" y="210"/>
                    <a:pt x="1134" y="209"/>
                    <a:pt x="1153" y="209"/>
                  </a:cubicBezTo>
                  <a:cubicBezTo>
                    <a:pt x="1209" y="209"/>
                    <a:pt x="1264" y="222"/>
                    <a:pt x="1313" y="246"/>
                  </a:cubicBezTo>
                  <a:cubicBezTo>
                    <a:pt x="1317" y="248"/>
                    <a:pt x="1322" y="249"/>
                    <a:pt x="1328" y="249"/>
                  </a:cubicBezTo>
                  <a:cubicBezTo>
                    <a:pt x="1333" y="249"/>
                    <a:pt x="1338" y="248"/>
                    <a:pt x="1342" y="246"/>
                  </a:cubicBezTo>
                  <a:cubicBezTo>
                    <a:pt x="1371" y="230"/>
                    <a:pt x="1400" y="225"/>
                    <a:pt x="1429" y="225"/>
                  </a:cubicBezTo>
                  <a:cubicBezTo>
                    <a:pt x="1466" y="225"/>
                    <a:pt x="1504" y="233"/>
                    <a:pt x="1541" y="233"/>
                  </a:cubicBezTo>
                  <a:cubicBezTo>
                    <a:pt x="1564" y="233"/>
                    <a:pt x="1586" y="230"/>
                    <a:pt x="1609" y="222"/>
                  </a:cubicBezTo>
                  <a:cubicBezTo>
                    <a:pt x="1610" y="221"/>
                    <a:pt x="1612" y="221"/>
                    <a:pt x="1614" y="221"/>
                  </a:cubicBezTo>
                  <a:cubicBezTo>
                    <a:pt x="1627" y="221"/>
                    <a:pt x="1644" y="230"/>
                    <a:pt x="1658" y="230"/>
                  </a:cubicBezTo>
                  <a:cubicBezTo>
                    <a:pt x="1752" y="230"/>
                    <a:pt x="1851" y="230"/>
                    <a:pt x="1945" y="238"/>
                  </a:cubicBezTo>
                  <a:cubicBezTo>
                    <a:pt x="1961" y="239"/>
                    <a:pt x="1977" y="239"/>
                    <a:pt x="1993" y="239"/>
                  </a:cubicBezTo>
                  <a:cubicBezTo>
                    <a:pt x="2056" y="239"/>
                    <a:pt x="2118" y="235"/>
                    <a:pt x="2180" y="235"/>
                  </a:cubicBezTo>
                  <a:cubicBezTo>
                    <a:pt x="2207" y="235"/>
                    <a:pt x="2234" y="236"/>
                    <a:pt x="2261" y="238"/>
                  </a:cubicBezTo>
                  <a:cubicBezTo>
                    <a:pt x="2261" y="236"/>
                    <a:pt x="2263" y="235"/>
                    <a:pt x="2266" y="235"/>
                  </a:cubicBezTo>
                  <a:cubicBezTo>
                    <a:pt x="2268" y="235"/>
                    <a:pt x="2271" y="236"/>
                    <a:pt x="2273" y="238"/>
                  </a:cubicBezTo>
                  <a:lnTo>
                    <a:pt x="2273" y="0"/>
                  </a:lnTo>
                  <a:lnTo>
                    <a:pt x="2265" y="0"/>
                  </a:lnTo>
                  <a:cubicBezTo>
                    <a:pt x="2253" y="2"/>
                    <a:pt x="2241" y="3"/>
                    <a:pt x="2228" y="3"/>
                  </a:cubicBezTo>
                  <a:cubicBezTo>
                    <a:pt x="2206" y="3"/>
                    <a:pt x="2183" y="1"/>
                    <a:pt x="2160" y="1"/>
                  </a:cubicBezTo>
                  <a:cubicBezTo>
                    <a:pt x="2139" y="1"/>
                    <a:pt x="2118" y="2"/>
                    <a:pt x="2097" y="8"/>
                  </a:cubicBezTo>
                  <a:cubicBezTo>
                    <a:pt x="2084" y="12"/>
                    <a:pt x="2070" y="14"/>
                    <a:pt x="2057" y="14"/>
                  </a:cubicBezTo>
                  <a:cubicBezTo>
                    <a:pt x="2017" y="14"/>
                    <a:pt x="1978" y="0"/>
                    <a:pt x="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95"/>
            <p:cNvSpPr/>
            <p:nvPr/>
          </p:nvSpPr>
          <p:spPr>
            <a:xfrm>
              <a:off x="1496100" y="4823500"/>
              <a:ext cx="3300" cy="6100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20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0" y="239"/>
                  </a:lnTo>
                  <a:cubicBezTo>
                    <a:pt x="8" y="239"/>
                    <a:pt x="17" y="243"/>
                    <a:pt x="25" y="243"/>
                  </a:cubicBezTo>
                  <a:cubicBezTo>
                    <a:pt x="91" y="235"/>
                    <a:pt x="132" y="202"/>
                    <a:pt x="127" y="133"/>
                  </a:cubicBezTo>
                  <a:cubicBezTo>
                    <a:pt x="120" y="39"/>
                    <a:pt x="8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95"/>
            <p:cNvSpPr/>
            <p:nvPr/>
          </p:nvSpPr>
          <p:spPr>
            <a:xfrm>
              <a:off x="1496200" y="4836225"/>
              <a:ext cx="3100" cy="6825"/>
            </a:xfrm>
            <a:custGeom>
              <a:avLst/>
              <a:gdLst/>
              <a:ahLst/>
              <a:cxnLst/>
              <a:rect l="l" t="t" r="r" b="b"/>
              <a:pathLst>
                <a:path w="124" h="273" extrusionOk="0">
                  <a:moveTo>
                    <a:pt x="18" y="0"/>
                  </a:moveTo>
                  <a:cubicBezTo>
                    <a:pt x="15" y="0"/>
                    <a:pt x="12" y="1"/>
                    <a:pt x="9" y="1"/>
                  </a:cubicBezTo>
                  <a:lnTo>
                    <a:pt x="0" y="1"/>
                  </a:lnTo>
                  <a:lnTo>
                    <a:pt x="0" y="272"/>
                  </a:lnTo>
                  <a:lnTo>
                    <a:pt x="13" y="272"/>
                  </a:lnTo>
                  <a:cubicBezTo>
                    <a:pt x="17" y="272"/>
                    <a:pt x="22" y="273"/>
                    <a:pt x="27" y="273"/>
                  </a:cubicBezTo>
                  <a:cubicBezTo>
                    <a:pt x="85" y="273"/>
                    <a:pt x="123" y="225"/>
                    <a:pt x="123" y="153"/>
                  </a:cubicBezTo>
                  <a:cubicBezTo>
                    <a:pt x="123" y="71"/>
                    <a:pt x="75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95"/>
            <p:cNvSpPr/>
            <p:nvPr/>
          </p:nvSpPr>
          <p:spPr>
            <a:xfrm>
              <a:off x="1496200" y="4797150"/>
              <a:ext cx="3400" cy="6850"/>
            </a:xfrm>
            <a:custGeom>
              <a:avLst/>
              <a:gdLst/>
              <a:ahLst/>
              <a:cxnLst/>
              <a:rect l="l" t="t" r="r" b="b"/>
              <a:pathLst>
                <a:path w="136" h="274" extrusionOk="0">
                  <a:moveTo>
                    <a:pt x="0" y="1"/>
                  </a:moveTo>
                  <a:lnTo>
                    <a:pt x="0" y="267"/>
                  </a:lnTo>
                  <a:cubicBezTo>
                    <a:pt x="10" y="272"/>
                    <a:pt x="20" y="274"/>
                    <a:pt x="31" y="274"/>
                  </a:cubicBezTo>
                  <a:cubicBezTo>
                    <a:pt x="59" y="274"/>
                    <a:pt x="87" y="258"/>
                    <a:pt x="99" y="231"/>
                  </a:cubicBezTo>
                  <a:cubicBezTo>
                    <a:pt x="136" y="157"/>
                    <a:pt x="132" y="132"/>
                    <a:pt x="99" y="79"/>
                  </a:cubicBezTo>
                  <a:cubicBezTo>
                    <a:pt x="70" y="38"/>
                    <a:pt x="4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95"/>
            <p:cNvSpPr/>
            <p:nvPr/>
          </p:nvSpPr>
          <p:spPr>
            <a:xfrm>
              <a:off x="1496100" y="4784325"/>
              <a:ext cx="3600" cy="6175"/>
            </a:xfrm>
            <a:custGeom>
              <a:avLst/>
              <a:gdLst/>
              <a:ahLst/>
              <a:cxnLst/>
              <a:rect l="l" t="t" r="r" b="b"/>
              <a:pathLst>
                <a:path w="144" h="247" extrusionOk="0">
                  <a:moveTo>
                    <a:pt x="0" y="1"/>
                  </a:moveTo>
                  <a:lnTo>
                    <a:pt x="0" y="247"/>
                  </a:lnTo>
                  <a:cubicBezTo>
                    <a:pt x="45" y="243"/>
                    <a:pt x="86" y="218"/>
                    <a:pt x="107" y="177"/>
                  </a:cubicBezTo>
                  <a:cubicBezTo>
                    <a:pt x="144" y="128"/>
                    <a:pt x="127" y="120"/>
                    <a:pt x="107" y="58"/>
                  </a:cubicBezTo>
                  <a:cubicBezTo>
                    <a:pt x="91" y="1"/>
                    <a:pt x="58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95"/>
            <p:cNvSpPr/>
            <p:nvPr/>
          </p:nvSpPr>
          <p:spPr>
            <a:xfrm>
              <a:off x="1496200" y="4810400"/>
              <a:ext cx="3675" cy="5875"/>
            </a:xfrm>
            <a:custGeom>
              <a:avLst/>
              <a:gdLst/>
              <a:ahLst/>
              <a:cxnLst/>
              <a:rect l="l" t="t" r="r" b="b"/>
              <a:pathLst>
                <a:path w="147" h="235" extrusionOk="0">
                  <a:moveTo>
                    <a:pt x="0" y="0"/>
                  </a:moveTo>
                  <a:lnTo>
                    <a:pt x="0" y="234"/>
                  </a:lnTo>
                  <a:lnTo>
                    <a:pt x="4" y="234"/>
                  </a:lnTo>
                  <a:cubicBezTo>
                    <a:pt x="10" y="234"/>
                    <a:pt x="15" y="235"/>
                    <a:pt x="20" y="235"/>
                  </a:cubicBezTo>
                  <a:cubicBezTo>
                    <a:pt x="97" y="235"/>
                    <a:pt x="146" y="174"/>
                    <a:pt x="115" y="78"/>
                  </a:cubicBezTo>
                  <a:cubicBezTo>
                    <a:pt x="107" y="45"/>
                    <a:pt x="82" y="16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95"/>
            <p:cNvSpPr/>
            <p:nvPr/>
          </p:nvSpPr>
          <p:spPr>
            <a:xfrm>
              <a:off x="1496200" y="4888450"/>
              <a:ext cx="3100" cy="7000"/>
            </a:xfrm>
            <a:custGeom>
              <a:avLst/>
              <a:gdLst/>
              <a:ahLst/>
              <a:cxnLst/>
              <a:rect l="l" t="t" r="r" b="b"/>
              <a:pathLst>
                <a:path w="124" h="280" extrusionOk="0">
                  <a:moveTo>
                    <a:pt x="0" y="1"/>
                  </a:moveTo>
                  <a:lnTo>
                    <a:pt x="0" y="280"/>
                  </a:lnTo>
                  <a:cubicBezTo>
                    <a:pt x="62" y="276"/>
                    <a:pt x="123" y="263"/>
                    <a:pt x="123" y="206"/>
                  </a:cubicBezTo>
                  <a:cubicBezTo>
                    <a:pt x="119" y="136"/>
                    <a:pt x="119" y="62"/>
                    <a:pt x="62" y="29"/>
                  </a:cubicBezTo>
                  <a:cubicBezTo>
                    <a:pt x="41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95"/>
            <p:cNvSpPr/>
            <p:nvPr/>
          </p:nvSpPr>
          <p:spPr>
            <a:xfrm>
              <a:off x="1496200" y="4901375"/>
              <a:ext cx="3400" cy="7200"/>
            </a:xfrm>
            <a:custGeom>
              <a:avLst/>
              <a:gdLst/>
              <a:ahLst/>
              <a:cxnLst/>
              <a:rect l="l" t="t" r="r" b="b"/>
              <a:pathLst>
                <a:path w="136" h="288" extrusionOk="0">
                  <a:moveTo>
                    <a:pt x="0" y="1"/>
                  </a:moveTo>
                  <a:lnTo>
                    <a:pt x="0" y="288"/>
                  </a:lnTo>
                  <a:cubicBezTo>
                    <a:pt x="62" y="284"/>
                    <a:pt x="115" y="267"/>
                    <a:pt x="119" y="222"/>
                  </a:cubicBezTo>
                  <a:cubicBezTo>
                    <a:pt x="136" y="107"/>
                    <a:pt x="111" y="2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95"/>
            <p:cNvSpPr/>
            <p:nvPr/>
          </p:nvSpPr>
          <p:spPr>
            <a:xfrm>
              <a:off x="1496200" y="4914200"/>
              <a:ext cx="3825" cy="7400"/>
            </a:xfrm>
            <a:custGeom>
              <a:avLst/>
              <a:gdLst/>
              <a:ahLst/>
              <a:cxnLst/>
              <a:rect l="l" t="t" r="r" b="b"/>
              <a:pathLst>
                <a:path w="153" h="296" extrusionOk="0">
                  <a:moveTo>
                    <a:pt x="0" y="1"/>
                  </a:moveTo>
                  <a:lnTo>
                    <a:pt x="0" y="296"/>
                  </a:lnTo>
                  <a:cubicBezTo>
                    <a:pt x="82" y="275"/>
                    <a:pt x="152" y="218"/>
                    <a:pt x="115" y="140"/>
                  </a:cubicBezTo>
                  <a:cubicBezTo>
                    <a:pt x="87" y="54"/>
                    <a:pt x="54" y="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95"/>
            <p:cNvSpPr/>
            <p:nvPr/>
          </p:nvSpPr>
          <p:spPr>
            <a:xfrm>
              <a:off x="1496100" y="4862600"/>
              <a:ext cx="3400" cy="6275"/>
            </a:xfrm>
            <a:custGeom>
              <a:avLst/>
              <a:gdLst/>
              <a:ahLst/>
              <a:cxnLst/>
              <a:rect l="l" t="t" r="r" b="b"/>
              <a:pathLst>
                <a:path w="136" h="251" extrusionOk="0">
                  <a:moveTo>
                    <a:pt x="0" y="1"/>
                  </a:moveTo>
                  <a:lnTo>
                    <a:pt x="0" y="251"/>
                  </a:lnTo>
                  <a:cubicBezTo>
                    <a:pt x="33" y="251"/>
                    <a:pt x="66" y="243"/>
                    <a:pt x="91" y="226"/>
                  </a:cubicBezTo>
                  <a:cubicBezTo>
                    <a:pt x="123" y="185"/>
                    <a:pt x="136" y="132"/>
                    <a:pt x="119" y="87"/>
                  </a:cubicBezTo>
                  <a:cubicBezTo>
                    <a:pt x="107" y="38"/>
                    <a:pt x="6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95"/>
            <p:cNvSpPr/>
            <p:nvPr/>
          </p:nvSpPr>
          <p:spPr>
            <a:xfrm>
              <a:off x="1496200" y="4849375"/>
              <a:ext cx="3550" cy="6725"/>
            </a:xfrm>
            <a:custGeom>
              <a:avLst/>
              <a:gdLst/>
              <a:ahLst/>
              <a:cxnLst/>
              <a:rect l="l" t="t" r="r" b="b"/>
              <a:pathLst>
                <a:path w="142" h="269" extrusionOk="0">
                  <a:moveTo>
                    <a:pt x="0" y="0"/>
                  </a:moveTo>
                  <a:lnTo>
                    <a:pt x="0" y="267"/>
                  </a:lnTo>
                  <a:lnTo>
                    <a:pt x="9" y="267"/>
                  </a:lnTo>
                  <a:cubicBezTo>
                    <a:pt x="17" y="268"/>
                    <a:pt x="25" y="269"/>
                    <a:pt x="32" y="269"/>
                  </a:cubicBezTo>
                  <a:cubicBezTo>
                    <a:pt x="101" y="269"/>
                    <a:pt x="142" y="220"/>
                    <a:pt x="119" y="127"/>
                  </a:cubicBezTo>
                  <a:cubicBezTo>
                    <a:pt x="95" y="45"/>
                    <a:pt x="66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95"/>
            <p:cNvSpPr/>
            <p:nvPr/>
          </p:nvSpPr>
          <p:spPr>
            <a:xfrm>
              <a:off x="1496200" y="4876250"/>
              <a:ext cx="3100" cy="6075"/>
            </a:xfrm>
            <a:custGeom>
              <a:avLst/>
              <a:gdLst/>
              <a:ahLst/>
              <a:cxnLst/>
              <a:rect l="l" t="t" r="r" b="b"/>
              <a:pathLst>
                <a:path w="124" h="243" extrusionOk="0">
                  <a:moveTo>
                    <a:pt x="0" y="0"/>
                  </a:moveTo>
                  <a:lnTo>
                    <a:pt x="0" y="242"/>
                  </a:lnTo>
                  <a:cubicBezTo>
                    <a:pt x="119" y="234"/>
                    <a:pt x="123" y="156"/>
                    <a:pt x="123" y="123"/>
                  </a:cubicBezTo>
                  <a:cubicBezTo>
                    <a:pt x="123" y="66"/>
                    <a:pt x="95" y="13"/>
                    <a:pt x="54" y="13"/>
                  </a:cubicBezTo>
                  <a:cubicBezTo>
                    <a:pt x="37" y="9"/>
                    <a:pt x="17" y="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95"/>
            <p:cNvSpPr/>
            <p:nvPr/>
          </p:nvSpPr>
          <p:spPr>
            <a:xfrm>
              <a:off x="1394025" y="4901500"/>
              <a:ext cx="5575" cy="2200"/>
            </a:xfrm>
            <a:custGeom>
              <a:avLst/>
              <a:gdLst/>
              <a:ahLst/>
              <a:cxnLst/>
              <a:rect l="l" t="t" r="r" b="b"/>
              <a:pathLst>
                <a:path w="223" h="88" extrusionOk="0">
                  <a:moveTo>
                    <a:pt x="113" y="0"/>
                  </a:moveTo>
                  <a:cubicBezTo>
                    <a:pt x="76" y="0"/>
                    <a:pt x="38" y="9"/>
                    <a:pt x="1" y="49"/>
                  </a:cubicBezTo>
                  <a:cubicBezTo>
                    <a:pt x="17" y="65"/>
                    <a:pt x="25" y="78"/>
                    <a:pt x="33" y="82"/>
                  </a:cubicBezTo>
                  <a:cubicBezTo>
                    <a:pt x="54" y="86"/>
                    <a:pt x="74" y="87"/>
                    <a:pt x="94" y="87"/>
                  </a:cubicBezTo>
                  <a:cubicBezTo>
                    <a:pt x="139" y="87"/>
                    <a:pt x="182" y="78"/>
                    <a:pt x="222" y="61"/>
                  </a:cubicBezTo>
                  <a:cubicBezTo>
                    <a:pt x="193" y="12"/>
                    <a:pt x="193" y="8"/>
                    <a:pt x="173" y="4"/>
                  </a:cubicBezTo>
                  <a:cubicBezTo>
                    <a:pt x="153" y="2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95"/>
            <p:cNvSpPr/>
            <p:nvPr/>
          </p:nvSpPr>
          <p:spPr>
            <a:xfrm>
              <a:off x="1395250" y="4932350"/>
              <a:ext cx="9050" cy="2325"/>
            </a:xfrm>
            <a:custGeom>
              <a:avLst/>
              <a:gdLst/>
              <a:ahLst/>
              <a:cxnLst/>
              <a:rect l="l" t="t" r="r" b="b"/>
              <a:pathLst>
                <a:path w="362" h="93" extrusionOk="0">
                  <a:moveTo>
                    <a:pt x="120" y="1"/>
                  </a:moveTo>
                  <a:cubicBezTo>
                    <a:pt x="88" y="1"/>
                    <a:pt x="57" y="2"/>
                    <a:pt x="25" y="5"/>
                  </a:cubicBezTo>
                  <a:cubicBezTo>
                    <a:pt x="17" y="5"/>
                    <a:pt x="9" y="38"/>
                    <a:pt x="1" y="54"/>
                  </a:cubicBezTo>
                  <a:cubicBezTo>
                    <a:pt x="54" y="82"/>
                    <a:pt x="106" y="92"/>
                    <a:pt x="158" y="92"/>
                  </a:cubicBezTo>
                  <a:cubicBezTo>
                    <a:pt x="223" y="92"/>
                    <a:pt x="289" y="76"/>
                    <a:pt x="362" y="58"/>
                  </a:cubicBezTo>
                  <a:cubicBezTo>
                    <a:pt x="341" y="38"/>
                    <a:pt x="333" y="25"/>
                    <a:pt x="325" y="21"/>
                  </a:cubicBezTo>
                  <a:cubicBezTo>
                    <a:pt x="258" y="7"/>
                    <a:pt x="18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95"/>
            <p:cNvSpPr/>
            <p:nvPr/>
          </p:nvSpPr>
          <p:spPr>
            <a:xfrm>
              <a:off x="1394550" y="4918250"/>
              <a:ext cx="2875" cy="1475"/>
            </a:xfrm>
            <a:custGeom>
              <a:avLst/>
              <a:gdLst/>
              <a:ahLst/>
              <a:cxnLst/>
              <a:rect l="l" t="t" r="r" b="b"/>
              <a:pathLst>
                <a:path w="115" h="59" extrusionOk="0">
                  <a:moveTo>
                    <a:pt x="53" y="0"/>
                  </a:moveTo>
                  <a:cubicBezTo>
                    <a:pt x="34" y="0"/>
                    <a:pt x="16" y="5"/>
                    <a:pt x="0" y="15"/>
                  </a:cubicBezTo>
                  <a:cubicBezTo>
                    <a:pt x="23" y="44"/>
                    <a:pt x="34" y="59"/>
                    <a:pt x="49" y="59"/>
                  </a:cubicBezTo>
                  <a:cubicBezTo>
                    <a:pt x="63" y="59"/>
                    <a:pt x="81" y="45"/>
                    <a:pt x="115" y="19"/>
                  </a:cubicBezTo>
                  <a:cubicBezTo>
                    <a:pt x="96" y="6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95"/>
            <p:cNvSpPr/>
            <p:nvPr/>
          </p:nvSpPr>
          <p:spPr>
            <a:xfrm>
              <a:off x="1383250" y="4932725"/>
              <a:ext cx="7000" cy="1975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148" y="1"/>
                  </a:moveTo>
                  <a:cubicBezTo>
                    <a:pt x="96" y="1"/>
                    <a:pt x="45" y="16"/>
                    <a:pt x="1" y="47"/>
                  </a:cubicBezTo>
                  <a:cubicBezTo>
                    <a:pt x="40" y="68"/>
                    <a:pt x="84" y="78"/>
                    <a:pt x="128" y="78"/>
                  </a:cubicBezTo>
                  <a:cubicBezTo>
                    <a:pt x="180" y="78"/>
                    <a:pt x="233" y="64"/>
                    <a:pt x="280" y="35"/>
                  </a:cubicBezTo>
                  <a:cubicBezTo>
                    <a:pt x="238" y="12"/>
                    <a:pt x="19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95"/>
            <p:cNvSpPr/>
            <p:nvPr/>
          </p:nvSpPr>
          <p:spPr>
            <a:xfrm>
              <a:off x="1408600" y="4931500"/>
              <a:ext cx="49675" cy="4250"/>
            </a:xfrm>
            <a:custGeom>
              <a:avLst/>
              <a:gdLst/>
              <a:ahLst/>
              <a:cxnLst/>
              <a:rect l="l" t="t" r="r" b="b"/>
              <a:pathLst>
                <a:path w="1987" h="170" extrusionOk="0">
                  <a:moveTo>
                    <a:pt x="365" y="1"/>
                  </a:moveTo>
                  <a:cubicBezTo>
                    <a:pt x="271" y="1"/>
                    <a:pt x="174" y="7"/>
                    <a:pt x="78" y="10"/>
                  </a:cubicBezTo>
                  <a:cubicBezTo>
                    <a:pt x="49" y="18"/>
                    <a:pt x="25" y="31"/>
                    <a:pt x="0" y="43"/>
                  </a:cubicBezTo>
                  <a:cubicBezTo>
                    <a:pt x="29" y="80"/>
                    <a:pt x="41" y="109"/>
                    <a:pt x="54" y="109"/>
                  </a:cubicBezTo>
                  <a:cubicBezTo>
                    <a:pt x="95" y="125"/>
                    <a:pt x="140" y="129"/>
                    <a:pt x="189" y="129"/>
                  </a:cubicBezTo>
                  <a:cubicBezTo>
                    <a:pt x="255" y="121"/>
                    <a:pt x="321" y="117"/>
                    <a:pt x="389" y="117"/>
                  </a:cubicBezTo>
                  <a:cubicBezTo>
                    <a:pt x="426" y="117"/>
                    <a:pt x="463" y="118"/>
                    <a:pt x="501" y="121"/>
                  </a:cubicBezTo>
                  <a:cubicBezTo>
                    <a:pt x="677" y="134"/>
                    <a:pt x="853" y="158"/>
                    <a:pt x="1029" y="158"/>
                  </a:cubicBezTo>
                  <a:cubicBezTo>
                    <a:pt x="1070" y="158"/>
                    <a:pt x="1112" y="157"/>
                    <a:pt x="1153" y="154"/>
                  </a:cubicBezTo>
                  <a:cubicBezTo>
                    <a:pt x="1172" y="150"/>
                    <a:pt x="1191" y="148"/>
                    <a:pt x="1211" y="148"/>
                  </a:cubicBezTo>
                  <a:cubicBezTo>
                    <a:pt x="1231" y="148"/>
                    <a:pt x="1252" y="150"/>
                    <a:pt x="1272" y="154"/>
                  </a:cubicBezTo>
                  <a:cubicBezTo>
                    <a:pt x="1352" y="164"/>
                    <a:pt x="1434" y="169"/>
                    <a:pt x="1516" y="169"/>
                  </a:cubicBezTo>
                  <a:cubicBezTo>
                    <a:pt x="1598" y="169"/>
                    <a:pt x="1680" y="164"/>
                    <a:pt x="1760" y="154"/>
                  </a:cubicBezTo>
                  <a:cubicBezTo>
                    <a:pt x="1838" y="146"/>
                    <a:pt x="1912" y="121"/>
                    <a:pt x="1986" y="109"/>
                  </a:cubicBezTo>
                  <a:cubicBezTo>
                    <a:pt x="1960" y="30"/>
                    <a:pt x="1923" y="27"/>
                    <a:pt x="1889" y="27"/>
                  </a:cubicBezTo>
                  <a:cubicBezTo>
                    <a:pt x="1886" y="27"/>
                    <a:pt x="1883" y="27"/>
                    <a:pt x="1879" y="27"/>
                  </a:cubicBezTo>
                  <a:cubicBezTo>
                    <a:pt x="1760" y="31"/>
                    <a:pt x="1646" y="35"/>
                    <a:pt x="1531" y="39"/>
                  </a:cubicBezTo>
                  <a:cubicBezTo>
                    <a:pt x="1524" y="39"/>
                    <a:pt x="1517" y="39"/>
                    <a:pt x="1511" y="39"/>
                  </a:cubicBezTo>
                  <a:cubicBezTo>
                    <a:pt x="1367" y="39"/>
                    <a:pt x="1223" y="11"/>
                    <a:pt x="1079" y="11"/>
                  </a:cubicBezTo>
                  <a:cubicBezTo>
                    <a:pt x="1012" y="11"/>
                    <a:pt x="945" y="17"/>
                    <a:pt x="878" y="35"/>
                  </a:cubicBezTo>
                  <a:lnTo>
                    <a:pt x="862" y="35"/>
                  </a:lnTo>
                  <a:cubicBezTo>
                    <a:pt x="718" y="23"/>
                    <a:pt x="575" y="6"/>
                    <a:pt x="431" y="2"/>
                  </a:cubicBezTo>
                  <a:cubicBezTo>
                    <a:pt x="409" y="1"/>
                    <a:pt x="387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95"/>
            <p:cNvSpPr/>
            <p:nvPr/>
          </p:nvSpPr>
          <p:spPr>
            <a:xfrm>
              <a:off x="1405400" y="4901500"/>
              <a:ext cx="4650" cy="2275"/>
            </a:xfrm>
            <a:custGeom>
              <a:avLst/>
              <a:gdLst/>
              <a:ahLst/>
              <a:cxnLst/>
              <a:rect l="l" t="t" r="r" b="b"/>
              <a:pathLst>
                <a:path w="186" h="91" extrusionOk="0">
                  <a:moveTo>
                    <a:pt x="88" y="0"/>
                  </a:moveTo>
                  <a:cubicBezTo>
                    <a:pt x="62" y="0"/>
                    <a:pt x="34" y="13"/>
                    <a:pt x="1" y="37"/>
                  </a:cubicBezTo>
                  <a:cubicBezTo>
                    <a:pt x="24" y="73"/>
                    <a:pt x="53" y="91"/>
                    <a:pt x="88" y="91"/>
                  </a:cubicBezTo>
                  <a:cubicBezTo>
                    <a:pt x="116" y="91"/>
                    <a:pt x="149" y="79"/>
                    <a:pt x="186" y="57"/>
                  </a:cubicBezTo>
                  <a:cubicBezTo>
                    <a:pt x="150" y="19"/>
                    <a:pt x="12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95"/>
            <p:cNvSpPr/>
            <p:nvPr/>
          </p:nvSpPr>
          <p:spPr>
            <a:xfrm>
              <a:off x="1400800" y="4917275"/>
              <a:ext cx="33975" cy="3575"/>
            </a:xfrm>
            <a:custGeom>
              <a:avLst/>
              <a:gdLst/>
              <a:ahLst/>
              <a:cxnLst/>
              <a:rect l="l" t="t" r="r" b="b"/>
              <a:pathLst>
                <a:path w="1359" h="143" extrusionOk="0">
                  <a:moveTo>
                    <a:pt x="242" y="1"/>
                  </a:moveTo>
                  <a:cubicBezTo>
                    <a:pt x="177" y="1"/>
                    <a:pt x="111" y="9"/>
                    <a:pt x="50" y="21"/>
                  </a:cubicBezTo>
                  <a:cubicBezTo>
                    <a:pt x="37" y="21"/>
                    <a:pt x="25" y="38"/>
                    <a:pt x="0" y="58"/>
                  </a:cubicBezTo>
                  <a:cubicBezTo>
                    <a:pt x="29" y="79"/>
                    <a:pt x="54" y="99"/>
                    <a:pt x="87" y="116"/>
                  </a:cubicBezTo>
                  <a:cubicBezTo>
                    <a:pt x="103" y="124"/>
                    <a:pt x="119" y="124"/>
                    <a:pt x="136" y="124"/>
                  </a:cubicBezTo>
                  <a:cubicBezTo>
                    <a:pt x="222" y="128"/>
                    <a:pt x="304" y="140"/>
                    <a:pt x="386" y="140"/>
                  </a:cubicBezTo>
                  <a:cubicBezTo>
                    <a:pt x="480" y="140"/>
                    <a:pt x="572" y="143"/>
                    <a:pt x="664" y="143"/>
                  </a:cubicBezTo>
                  <a:cubicBezTo>
                    <a:pt x="733" y="143"/>
                    <a:pt x="802" y="141"/>
                    <a:pt x="870" y="136"/>
                  </a:cubicBezTo>
                  <a:cubicBezTo>
                    <a:pt x="936" y="128"/>
                    <a:pt x="1003" y="124"/>
                    <a:pt x="1070" y="124"/>
                  </a:cubicBezTo>
                  <a:cubicBezTo>
                    <a:pt x="1137" y="124"/>
                    <a:pt x="1205" y="128"/>
                    <a:pt x="1272" y="136"/>
                  </a:cubicBezTo>
                  <a:cubicBezTo>
                    <a:pt x="1276" y="137"/>
                    <a:pt x="1279" y="137"/>
                    <a:pt x="1282" y="137"/>
                  </a:cubicBezTo>
                  <a:cubicBezTo>
                    <a:pt x="1308" y="137"/>
                    <a:pt x="1333" y="122"/>
                    <a:pt x="1359" y="79"/>
                  </a:cubicBezTo>
                  <a:cubicBezTo>
                    <a:pt x="1342" y="58"/>
                    <a:pt x="1338" y="33"/>
                    <a:pt x="1326" y="25"/>
                  </a:cubicBezTo>
                  <a:cubicBezTo>
                    <a:pt x="1309" y="19"/>
                    <a:pt x="1292" y="12"/>
                    <a:pt x="1275" y="12"/>
                  </a:cubicBezTo>
                  <a:cubicBezTo>
                    <a:pt x="1272" y="12"/>
                    <a:pt x="1268" y="12"/>
                    <a:pt x="1264" y="13"/>
                  </a:cubicBezTo>
                  <a:cubicBezTo>
                    <a:pt x="1171" y="13"/>
                    <a:pt x="1076" y="15"/>
                    <a:pt x="982" y="15"/>
                  </a:cubicBezTo>
                  <a:cubicBezTo>
                    <a:pt x="935" y="15"/>
                    <a:pt x="888" y="14"/>
                    <a:pt x="842" y="13"/>
                  </a:cubicBezTo>
                  <a:cubicBezTo>
                    <a:pt x="640" y="13"/>
                    <a:pt x="44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95"/>
            <p:cNvSpPr/>
            <p:nvPr/>
          </p:nvSpPr>
          <p:spPr>
            <a:xfrm>
              <a:off x="1367550" y="4946725"/>
              <a:ext cx="22100" cy="3350"/>
            </a:xfrm>
            <a:custGeom>
              <a:avLst/>
              <a:gdLst/>
              <a:ahLst/>
              <a:cxnLst/>
              <a:rect l="l" t="t" r="r" b="b"/>
              <a:pathLst>
                <a:path w="884" h="134" extrusionOk="0">
                  <a:moveTo>
                    <a:pt x="54" y="0"/>
                  </a:moveTo>
                  <a:cubicBezTo>
                    <a:pt x="38" y="0"/>
                    <a:pt x="21" y="21"/>
                    <a:pt x="1" y="33"/>
                  </a:cubicBezTo>
                  <a:cubicBezTo>
                    <a:pt x="29" y="101"/>
                    <a:pt x="59" y="120"/>
                    <a:pt x="90" y="120"/>
                  </a:cubicBezTo>
                  <a:cubicBezTo>
                    <a:pt x="100" y="120"/>
                    <a:pt x="110" y="118"/>
                    <a:pt x="120" y="115"/>
                  </a:cubicBezTo>
                  <a:cubicBezTo>
                    <a:pt x="172" y="104"/>
                    <a:pt x="225" y="98"/>
                    <a:pt x="279" y="98"/>
                  </a:cubicBezTo>
                  <a:cubicBezTo>
                    <a:pt x="322" y="98"/>
                    <a:pt x="367" y="102"/>
                    <a:pt x="411" y="111"/>
                  </a:cubicBezTo>
                  <a:cubicBezTo>
                    <a:pt x="522" y="123"/>
                    <a:pt x="637" y="127"/>
                    <a:pt x="752" y="132"/>
                  </a:cubicBezTo>
                  <a:cubicBezTo>
                    <a:pt x="759" y="133"/>
                    <a:pt x="766" y="133"/>
                    <a:pt x="774" y="133"/>
                  </a:cubicBezTo>
                  <a:cubicBezTo>
                    <a:pt x="815" y="133"/>
                    <a:pt x="855" y="114"/>
                    <a:pt x="883" y="82"/>
                  </a:cubicBezTo>
                  <a:cubicBezTo>
                    <a:pt x="875" y="66"/>
                    <a:pt x="875" y="50"/>
                    <a:pt x="871" y="45"/>
                  </a:cubicBezTo>
                  <a:cubicBezTo>
                    <a:pt x="711" y="7"/>
                    <a:pt x="550" y="1"/>
                    <a:pt x="389" y="1"/>
                  </a:cubicBezTo>
                  <a:cubicBezTo>
                    <a:pt x="319" y="1"/>
                    <a:pt x="248" y="2"/>
                    <a:pt x="178" y="2"/>
                  </a:cubicBezTo>
                  <a:cubicBezTo>
                    <a:pt x="137" y="2"/>
                    <a:pt x="96" y="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95"/>
            <p:cNvSpPr/>
            <p:nvPr/>
          </p:nvSpPr>
          <p:spPr>
            <a:xfrm>
              <a:off x="1460500" y="4917700"/>
              <a:ext cx="21975" cy="2900"/>
            </a:xfrm>
            <a:custGeom>
              <a:avLst/>
              <a:gdLst/>
              <a:ahLst/>
              <a:cxnLst/>
              <a:rect l="l" t="t" r="r" b="b"/>
              <a:pathLst>
                <a:path w="879" h="116" extrusionOk="0">
                  <a:moveTo>
                    <a:pt x="50" y="0"/>
                  </a:moveTo>
                  <a:cubicBezTo>
                    <a:pt x="37" y="0"/>
                    <a:pt x="21" y="16"/>
                    <a:pt x="0" y="29"/>
                  </a:cubicBezTo>
                  <a:cubicBezTo>
                    <a:pt x="26" y="86"/>
                    <a:pt x="59" y="102"/>
                    <a:pt x="92" y="102"/>
                  </a:cubicBezTo>
                  <a:cubicBezTo>
                    <a:pt x="101" y="102"/>
                    <a:pt x="110" y="100"/>
                    <a:pt x="119" y="99"/>
                  </a:cubicBezTo>
                  <a:cubicBezTo>
                    <a:pt x="169" y="88"/>
                    <a:pt x="220" y="83"/>
                    <a:pt x="271" y="83"/>
                  </a:cubicBezTo>
                  <a:cubicBezTo>
                    <a:pt x="317" y="83"/>
                    <a:pt x="362" y="87"/>
                    <a:pt x="407" y="94"/>
                  </a:cubicBezTo>
                  <a:cubicBezTo>
                    <a:pt x="522" y="107"/>
                    <a:pt x="632" y="107"/>
                    <a:pt x="747" y="115"/>
                  </a:cubicBezTo>
                  <a:cubicBezTo>
                    <a:pt x="752" y="115"/>
                    <a:pt x="757" y="116"/>
                    <a:pt x="762" y="116"/>
                  </a:cubicBezTo>
                  <a:cubicBezTo>
                    <a:pt x="806" y="116"/>
                    <a:pt x="849" y="99"/>
                    <a:pt x="879" y="70"/>
                  </a:cubicBezTo>
                  <a:cubicBezTo>
                    <a:pt x="874" y="53"/>
                    <a:pt x="870" y="41"/>
                    <a:pt x="866" y="37"/>
                  </a:cubicBezTo>
                  <a:cubicBezTo>
                    <a:pt x="707" y="6"/>
                    <a:pt x="549" y="1"/>
                    <a:pt x="389" y="1"/>
                  </a:cubicBezTo>
                  <a:cubicBezTo>
                    <a:pt x="325" y="1"/>
                    <a:pt x="261" y="2"/>
                    <a:pt x="197" y="2"/>
                  </a:cubicBezTo>
                  <a:cubicBezTo>
                    <a:pt x="148" y="2"/>
                    <a:pt x="99" y="2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95"/>
            <p:cNvSpPr/>
            <p:nvPr/>
          </p:nvSpPr>
          <p:spPr>
            <a:xfrm>
              <a:off x="1372575" y="4917900"/>
              <a:ext cx="4025" cy="2250"/>
            </a:xfrm>
            <a:custGeom>
              <a:avLst/>
              <a:gdLst/>
              <a:ahLst/>
              <a:cxnLst/>
              <a:rect l="l" t="t" r="r" b="b"/>
              <a:pathLst>
                <a:path w="161" h="90" extrusionOk="0">
                  <a:moveTo>
                    <a:pt x="145" y="0"/>
                  </a:moveTo>
                  <a:cubicBezTo>
                    <a:pt x="104" y="0"/>
                    <a:pt x="63" y="4"/>
                    <a:pt x="21" y="8"/>
                  </a:cubicBezTo>
                  <a:cubicBezTo>
                    <a:pt x="13" y="8"/>
                    <a:pt x="9" y="29"/>
                    <a:pt x="1" y="54"/>
                  </a:cubicBezTo>
                  <a:cubicBezTo>
                    <a:pt x="22" y="77"/>
                    <a:pt x="51" y="90"/>
                    <a:pt x="80" y="90"/>
                  </a:cubicBezTo>
                  <a:cubicBezTo>
                    <a:pt x="104" y="90"/>
                    <a:pt x="127" y="82"/>
                    <a:pt x="149" y="66"/>
                  </a:cubicBezTo>
                  <a:cubicBezTo>
                    <a:pt x="153" y="62"/>
                    <a:pt x="161" y="50"/>
                    <a:pt x="161" y="37"/>
                  </a:cubicBezTo>
                  <a:cubicBezTo>
                    <a:pt x="157" y="25"/>
                    <a:pt x="14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95"/>
            <p:cNvSpPr/>
            <p:nvPr/>
          </p:nvSpPr>
          <p:spPr>
            <a:xfrm>
              <a:off x="1369500" y="4901625"/>
              <a:ext cx="3225" cy="2125"/>
            </a:xfrm>
            <a:custGeom>
              <a:avLst/>
              <a:gdLst/>
              <a:ahLst/>
              <a:cxnLst/>
              <a:rect l="l" t="t" r="r" b="b"/>
              <a:pathLst>
                <a:path w="129" h="85" extrusionOk="0">
                  <a:moveTo>
                    <a:pt x="70" y="0"/>
                  </a:moveTo>
                  <a:cubicBezTo>
                    <a:pt x="48" y="0"/>
                    <a:pt x="25" y="13"/>
                    <a:pt x="1" y="48"/>
                  </a:cubicBezTo>
                  <a:cubicBezTo>
                    <a:pt x="34" y="72"/>
                    <a:pt x="56" y="84"/>
                    <a:pt x="73" y="84"/>
                  </a:cubicBezTo>
                  <a:cubicBezTo>
                    <a:pt x="95" y="84"/>
                    <a:pt x="110" y="65"/>
                    <a:pt x="128" y="23"/>
                  </a:cubicBezTo>
                  <a:cubicBezTo>
                    <a:pt x="109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95"/>
            <p:cNvSpPr/>
            <p:nvPr/>
          </p:nvSpPr>
          <p:spPr>
            <a:xfrm>
              <a:off x="1376475" y="4901750"/>
              <a:ext cx="3325" cy="1675"/>
            </a:xfrm>
            <a:custGeom>
              <a:avLst/>
              <a:gdLst/>
              <a:ahLst/>
              <a:cxnLst/>
              <a:rect l="l" t="t" r="r" b="b"/>
              <a:pathLst>
                <a:path w="133" h="67" extrusionOk="0">
                  <a:moveTo>
                    <a:pt x="60" y="1"/>
                  </a:moveTo>
                  <a:cubicBezTo>
                    <a:pt x="40" y="1"/>
                    <a:pt x="21" y="9"/>
                    <a:pt x="1" y="27"/>
                  </a:cubicBezTo>
                  <a:cubicBezTo>
                    <a:pt x="20" y="55"/>
                    <a:pt x="38" y="67"/>
                    <a:pt x="57" y="67"/>
                  </a:cubicBezTo>
                  <a:cubicBezTo>
                    <a:pt x="80" y="67"/>
                    <a:pt x="103" y="51"/>
                    <a:pt x="132" y="27"/>
                  </a:cubicBezTo>
                  <a:cubicBezTo>
                    <a:pt x="105" y="10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95"/>
            <p:cNvSpPr/>
            <p:nvPr/>
          </p:nvSpPr>
          <p:spPr>
            <a:xfrm>
              <a:off x="1391675" y="4946450"/>
              <a:ext cx="61050" cy="4300"/>
            </a:xfrm>
            <a:custGeom>
              <a:avLst/>
              <a:gdLst/>
              <a:ahLst/>
              <a:cxnLst/>
              <a:rect l="l" t="t" r="r" b="b"/>
              <a:pathLst>
                <a:path w="2442" h="172" extrusionOk="0">
                  <a:moveTo>
                    <a:pt x="2129" y="0"/>
                  </a:moveTo>
                  <a:cubicBezTo>
                    <a:pt x="2077" y="0"/>
                    <a:pt x="2025" y="4"/>
                    <a:pt x="1974" y="11"/>
                  </a:cubicBezTo>
                  <a:cubicBezTo>
                    <a:pt x="1957" y="15"/>
                    <a:pt x="1945" y="20"/>
                    <a:pt x="1929" y="24"/>
                  </a:cubicBezTo>
                  <a:cubicBezTo>
                    <a:pt x="1861" y="14"/>
                    <a:pt x="1791" y="10"/>
                    <a:pt x="1720" y="10"/>
                  </a:cubicBezTo>
                  <a:cubicBezTo>
                    <a:pt x="1697" y="10"/>
                    <a:pt x="1673" y="10"/>
                    <a:pt x="1650" y="11"/>
                  </a:cubicBezTo>
                  <a:cubicBezTo>
                    <a:pt x="1629" y="15"/>
                    <a:pt x="1609" y="16"/>
                    <a:pt x="1589" y="16"/>
                  </a:cubicBezTo>
                  <a:cubicBezTo>
                    <a:pt x="1528" y="16"/>
                    <a:pt x="1467" y="4"/>
                    <a:pt x="1406" y="4"/>
                  </a:cubicBezTo>
                  <a:cubicBezTo>
                    <a:pt x="1365" y="4"/>
                    <a:pt x="1325" y="10"/>
                    <a:pt x="1284" y="28"/>
                  </a:cubicBezTo>
                  <a:cubicBezTo>
                    <a:pt x="1283" y="28"/>
                    <a:pt x="1282" y="29"/>
                    <a:pt x="1281" y="29"/>
                  </a:cubicBezTo>
                  <a:cubicBezTo>
                    <a:pt x="1274" y="29"/>
                    <a:pt x="1267" y="20"/>
                    <a:pt x="1264" y="20"/>
                  </a:cubicBezTo>
                  <a:cubicBezTo>
                    <a:pt x="1211" y="20"/>
                    <a:pt x="1161" y="11"/>
                    <a:pt x="1108" y="11"/>
                  </a:cubicBezTo>
                  <a:cubicBezTo>
                    <a:pt x="990" y="11"/>
                    <a:pt x="872" y="6"/>
                    <a:pt x="756" y="6"/>
                  </a:cubicBezTo>
                  <a:cubicBezTo>
                    <a:pt x="727" y="6"/>
                    <a:pt x="698" y="6"/>
                    <a:pt x="669" y="7"/>
                  </a:cubicBezTo>
                  <a:cubicBezTo>
                    <a:pt x="476" y="11"/>
                    <a:pt x="287" y="24"/>
                    <a:pt x="95" y="36"/>
                  </a:cubicBezTo>
                  <a:cubicBezTo>
                    <a:pt x="89" y="35"/>
                    <a:pt x="84" y="34"/>
                    <a:pt x="78" y="34"/>
                  </a:cubicBezTo>
                  <a:cubicBezTo>
                    <a:pt x="46" y="34"/>
                    <a:pt x="14" y="54"/>
                    <a:pt x="0" y="85"/>
                  </a:cubicBezTo>
                  <a:cubicBezTo>
                    <a:pt x="21" y="106"/>
                    <a:pt x="29" y="122"/>
                    <a:pt x="41" y="126"/>
                  </a:cubicBezTo>
                  <a:cubicBezTo>
                    <a:pt x="74" y="138"/>
                    <a:pt x="111" y="143"/>
                    <a:pt x="144" y="147"/>
                  </a:cubicBezTo>
                  <a:cubicBezTo>
                    <a:pt x="182" y="148"/>
                    <a:pt x="220" y="148"/>
                    <a:pt x="258" y="148"/>
                  </a:cubicBezTo>
                  <a:cubicBezTo>
                    <a:pt x="325" y="148"/>
                    <a:pt x="392" y="147"/>
                    <a:pt x="458" y="147"/>
                  </a:cubicBezTo>
                  <a:cubicBezTo>
                    <a:pt x="519" y="147"/>
                    <a:pt x="580" y="148"/>
                    <a:pt x="640" y="151"/>
                  </a:cubicBezTo>
                  <a:cubicBezTo>
                    <a:pt x="722" y="157"/>
                    <a:pt x="803" y="158"/>
                    <a:pt x="884" y="158"/>
                  </a:cubicBezTo>
                  <a:cubicBezTo>
                    <a:pt x="925" y="158"/>
                    <a:pt x="965" y="158"/>
                    <a:pt x="1006" y="158"/>
                  </a:cubicBezTo>
                  <a:cubicBezTo>
                    <a:pt x="1047" y="158"/>
                    <a:pt x="1088" y="158"/>
                    <a:pt x="1129" y="159"/>
                  </a:cubicBezTo>
                  <a:cubicBezTo>
                    <a:pt x="1207" y="159"/>
                    <a:pt x="1284" y="171"/>
                    <a:pt x="1362" y="171"/>
                  </a:cubicBezTo>
                  <a:cubicBezTo>
                    <a:pt x="1403" y="171"/>
                    <a:pt x="1440" y="167"/>
                    <a:pt x="1477" y="163"/>
                  </a:cubicBezTo>
                  <a:cubicBezTo>
                    <a:pt x="1514" y="155"/>
                    <a:pt x="1547" y="151"/>
                    <a:pt x="1580" y="151"/>
                  </a:cubicBezTo>
                  <a:cubicBezTo>
                    <a:pt x="1666" y="151"/>
                    <a:pt x="1752" y="159"/>
                    <a:pt x="1838" y="159"/>
                  </a:cubicBezTo>
                  <a:cubicBezTo>
                    <a:pt x="1972" y="159"/>
                    <a:pt x="2106" y="133"/>
                    <a:pt x="2242" y="133"/>
                  </a:cubicBezTo>
                  <a:cubicBezTo>
                    <a:pt x="2285" y="133"/>
                    <a:pt x="2328" y="136"/>
                    <a:pt x="2372" y="143"/>
                  </a:cubicBezTo>
                  <a:cubicBezTo>
                    <a:pt x="2375" y="143"/>
                    <a:pt x="2378" y="143"/>
                    <a:pt x="2381" y="143"/>
                  </a:cubicBezTo>
                  <a:cubicBezTo>
                    <a:pt x="2407" y="143"/>
                    <a:pt x="2434" y="127"/>
                    <a:pt x="2442" y="102"/>
                  </a:cubicBezTo>
                  <a:cubicBezTo>
                    <a:pt x="2442" y="48"/>
                    <a:pt x="2425" y="40"/>
                    <a:pt x="2409" y="36"/>
                  </a:cubicBezTo>
                  <a:cubicBezTo>
                    <a:pt x="2316" y="12"/>
                    <a:pt x="2222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95"/>
            <p:cNvSpPr/>
            <p:nvPr/>
          </p:nvSpPr>
          <p:spPr>
            <a:xfrm>
              <a:off x="1386525" y="4960000"/>
              <a:ext cx="4850" cy="3400"/>
            </a:xfrm>
            <a:custGeom>
              <a:avLst/>
              <a:gdLst/>
              <a:ahLst/>
              <a:cxnLst/>
              <a:rect l="l" t="t" r="r" b="b"/>
              <a:pathLst>
                <a:path w="194" h="136" extrusionOk="0">
                  <a:moveTo>
                    <a:pt x="123" y="1"/>
                  </a:moveTo>
                  <a:cubicBezTo>
                    <a:pt x="108" y="1"/>
                    <a:pt x="92" y="4"/>
                    <a:pt x="77" y="4"/>
                  </a:cubicBezTo>
                  <a:cubicBezTo>
                    <a:pt x="72" y="4"/>
                    <a:pt x="67" y="4"/>
                    <a:pt x="63" y="3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40" y="2"/>
                    <a:pt x="24" y="28"/>
                    <a:pt x="1" y="44"/>
                  </a:cubicBezTo>
                  <a:cubicBezTo>
                    <a:pt x="33" y="106"/>
                    <a:pt x="65" y="136"/>
                    <a:pt x="99" y="136"/>
                  </a:cubicBezTo>
                  <a:cubicBezTo>
                    <a:pt x="129" y="136"/>
                    <a:pt x="161" y="111"/>
                    <a:pt x="194" y="64"/>
                  </a:cubicBezTo>
                  <a:cubicBezTo>
                    <a:pt x="175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95"/>
            <p:cNvSpPr/>
            <p:nvPr/>
          </p:nvSpPr>
          <p:spPr>
            <a:xfrm>
              <a:off x="1441825" y="4901775"/>
              <a:ext cx="4950" cy="2100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96" y="1"/>
                  </a:moveTo>
                  <a:cubicBezTo>
                    <a:pt x="73" y="1"/>
                    <a:pt x="51" y="6"/>
                    <a:pt x="29" y="9"/>
                  </a:cubicBezTo>
                  <a:cubicBezTo>
                    <a:pt x="17" y="9"/>
                    <a:pt x="9" y="30"/>
                    <a:pt x="1" y="42"/>
                  </a:cubicBezTo>
                  <a:cubicBezTo>
                    <a:pt x="9" y="59"/>
                    <a:pt x="13" y="75"/>
                    <a:pt x="17" y="75"/>
                  </a:cubicBezTo>
                  <a:cubicBezTo>
                    <a:pt x="46" y="83"/>
                    <a:pt x="79" y="83"/>
                    <a:pt x="111" y="83"/>
                  </a:cubicBezTo>
                  <a:cubicBezTo>
                    <a:pt x="144" y="75"/>
                    <a:pt x="173" y="59"/>
                    <a:pt x="198" y="42"/>
                  </a:cubicBezTo>
                  <a:cubicBezTo>
                    <a:pt x="160" y="9"/>
                    <a:pt x="12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95"/>
            <p:cNvSpPr/>
            <p:nvPr/>
          </p:nvSpPr>
          <p:spPr>
            <a:xfrm>
              <a:off x="1383575" y="4918300"/>
              <a:ext cx="1750" cy="1525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35" y="0"/>
                  </a:moveTo>
                  <a:cubicBezTo>
                    <a:pt x="23" y="0"/>
                    <a:pt x="11" y="6"/>
                    <a:pt x="0" y="25"/>
                  </a:cubicBezTo>
                  <a:cubicBezTo>
                    <a:pt x="17" y="48"/>
                    <a:pt x="26" y="60"/>
                    <a:pt x="35" y="60"/>
                  </a:cubicBezTo>
                  <a:cubicBezTo>
                    <a:pt x="44" y="60"/>
                    <a:pt x="52" y="44"/>
                    <a:pt x="70" y="9"/>
                  </a:cubicBezTo>
                  <a:cubicBezTo>
                    <a:pt x="58" y="5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95"/>
            <p:cNvSpPr/>
            <p:nvPr/>
          </p:nvSpPr>
          <p:spPr>
            <a:xfrm>
              <a:off x="1448300" y="4901500"/>
              <a:ext cx="18575" cy="3250"/>
            </a:xfrm>
            <a:custGeom>
              <a:avLst/>
              <a:gdLst/>
              <a:ahLst/>
              <a:cxnLst/>
              <a:rect l="l" t="t" r="r" b="b"/>
              <a:pathLst>
                <a:path w="743" h="130" extrusionOk="0">
                  <a:moveTo>
                    <a:pt x="540" y="1"/>
                  </a:moveTo>
                  <a:cubicBezTo>
                    <a:pt x="523" y="1"/>
                    <a:pt x="505" y="2"/>
                    <a:pt x="488" y="4"/>
                  </a:cubicBezTo>
                  <a:cubicBezTo>
                    <a:pt x="419" y="12"/>
                    <a:pt x="349" y="20"/>
                    <a:pt x="283" y="20"/>
                  </a:cubicBezTo>
                  <a:cubicBezTo>
                    <a:pt x="214" y="20"/>
                    <a:pt x="148" y="8"/>
                    <a:pt x="82" y="8"/>
                  </a:cubicBezTo>
                  <a:cubicBezTo>
                    <a:pt x="78" y="8"/>
                    <a:pt x="75" y="7"/>
                    <a:pt x="71" y="7"/>
                  </a:cubicBezTo>
                  <a:cubicBezTo>
                    <a:pt x="39" y="7"/>
                    <a:pt x="11" y="24"/>
                    <a:pt x="0" y="53"/>
                  </a:cubicBezTo>
                  <a:cubicBezTo>
                    <a:pt x="17" y="65"/>
                    <a:pt x="29" y="82"/>
                    <a:pt x="41" y="86"/>
                  </a:cubicBezTo>
                  <a:cubicBezTo>
                    <a:pt x="73" y="98"/>
                    <a:pt x="105" y="104"/>
                    <a:pt x="137" y="104"/>
                  </a:cubicBezTo>
                  <a:cubicBezTo>
                    <a:pt x="172" y="104"/>
                    <a:pt x="206" y="97"/>
                    <a:pt x="238" y="82"/>
                  </a:cubicBezTo>
                  <a:cubicBezTo>
                    <a:pt x="257" y="73"/>
                    <a:pt x="276" y="68"/>
                    <a:pt x="295" y="68"/>
                  </a:cubicBezTo>
                  <a:cubicBezTo>
                    <a:pt x="319" y="68"/>
                    <a:pt x="343" y="75"/>
                    <a:pt x="365" y="86"/>
                  </a:cubicBezTo>
                  <a:cubicBezTo>
                    <a:pt x="424" y="115"/>
                    <a:pt x="489" y="130"/>
                    <a:pt x="554" y="130"/>
                  </a:cubicBezTo>
                  <a:cubicBezTo>
                    <a:pt x="580" y="130"/>
                    <a:pt x="606" y="128"/>
                    <a:pt x="632" y="123"/>
                  </a:cubicBezTo>
                  <a:cubicBezTo>
                    <a:pt x="673" y="119"/>
                    <a:pt x="714" y="98"/>
                    <a:pt x="743" y="65"/>
                  </a:cubicBezTo>
                  <a:cubicBezTo>
                    <a:pt x="718" y="45"/>
                    <a:pt x="706" y="24"/>
                    <a:pt x="694" y="24"/>
                  </a:cubicBezTo>
                  <a:cubicBezTo>
                    <a:pt x="642" y="9"/>
                    <a:pt x="590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95"/>
            <p:cNvSpPr/>
            <p:nvPr/>
          </p:nvSpPr>
          <p:spPr>
            <a:xfrm>
              <a:off x="1356900" y="4972625"/>
              <a:ext cx="16625" cy="5125"/>
            </a:xfrm>
            <a:custGeom>
              <a:avLst/>
              <a:gdLst/>
              <a:ahLst/>
              <a:cxnLst/>
              <a:rect l="l" t="t" r="r" b="b"/>
              <a:pathLst>
                <a:path w="665" h="205" extrusionOk="0">
                  <a:moveTo>
                    <a:pt x="118" y="1"/>
                  </a:moveTo>
                  <a:cubicBezTo>
                    <a:pt x="97" y="1"/>
                    <a:pt x="75" y="2"/>
                    <a:pt x="53" y="2"/>
                  </a:cubicBezTo>
                  <a:cubicBezTo>
                    <a:pt x="29" y="2"/>
                    <a:pt x="8" y="23"/>
                    <a:pt x="4" y="84"/>
                  </a:cubicBezTo>
                  <a:cubicBezTo>
                    <a:pt x="0" y="146"/>
                    <a:pt x="21" y="175"/>
                    <a:pt x="45" y="187"/>
                  </a:cubicBezTo>
                  <a:cubicBezTo>
                    <a:pt x="58" y="191"/>
                    <a:pt x="70" y="195"/>
                    <a:pt x="78" y="199"/>
                  </a:cubicBezTo>
                  <a:cubicBezTo>
                    <a:pt x="94" y="203"/>
                    <a:pt x="110" y="205"/>
                    <a:pt x="126" y="205"/>
                  </a:cubicBezTo>
                  <a:cubicBezTo>
                    <a:pt x="172" y="205"/>
                    <a:pt x="218" y="192"/>
                    <a:pt x="263" y="192"/>
                  </a:cubicBezTo>
                  <a:cubicBezTo>
                    <a:pt x="281" y="192"/>
                    <a:pt x="298" y="194"/>
                    <a:pt x="316" y="199"/>
                  </a:cubicBezTo>
                  <a:lnTo>
                    <a:pt x="324" y="199"/>
                  </a:lnTo>
                  <a:cubicBezTo>
                    <a:pt x="359" y="180"/>
                    <a:pt x="396" y="170"/>
                    <a:pt x="432" y="170"/>
                  </a:cubicBezTo>
                  <a:cubicBezTo>
                    <a:pt x="457" y="170"/>
                    <a:pt x="482" y="175"/>
                    <a:pt x="505" y="183"/>
                  </a:cubicBezTo>
                  <a:cubicBezTo>
                    <a:pt x="516" y="187"/>
                    <a:pt x="528" y="189"/>
                    <a:pt x="540" y="189"/>
                  </a:cubicBezTo>
                  <a:cubicBezTo>
                    <a:pt x="580" y="189"/>
                    <a:pt x="621" y="167"/>
                    <a:pt x="665" y="117"/>
                  </a:cubicBezTo>
                  <a:cubicBezTo>
                    <a:pt x="644" y="89"/>
                    <a:pt x="632" y="64"/>
                    <a:pt x="620" y="60"/>
                  </a:cubicBezTo>
                  <a:cubicBezTo>
                    <a:pt x="562" y="43"/>
                    <a:pt x="505" y="35"/>
                    <a:pt x="447" y="27"/>
                  </a:cubicBezTo>
                  <a:cubicBezTo>
                    <a:pt x="349" y="19"/>
                    <a:pt x="250" y="11"/>
                    <a:pt x="148" y="2"/>
                  </a:cubicBezTo>
                  <a:cubicBezTo>
                    <a:pt x="138" y="1"/>
                    <a:pt x="12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95"/>
            <p:cNvSpPr/>
            <p:nvPr/>
          </p:nvSpPr>
          <p:spPr>
            <a:xfrm>
              <a:off x="1362325" y="4947025"/>
              <a:ext cx="3525" cy="2475"/>
            </a:xfrm>
            <a:custGeom>
              <a:avLst/>
              <a:gdLst/>
              <a:ahLst/>
              <a:cxnLst/>
              <a:rect l="l" t="t" r="r" b="b"/>
              <a:pathLst>
                <a:path w="141" h="99" extrusionOk="0">
                  <a:moveTo>
                    <a:pt x="55" y="1"/>
                  </a:moveTo>
                  <a:cubicBezTo>
                    <a:pt x="35" y="1"/>
                    <a:pt x="16" y="12"/>
                    <a:pt x="1" y="54"/>
                  </a:cubicBezTo>
                  <a:cubicBezTo>
                    <a:pt x="35" y="84"/>
                    <a:pt x="52" y="99"/>
                    <a:pt x="70" y="99"/>
                  </a:cubicBezTo>
                  <a:cubicBezTo>
                    <a:pt x="87" y="99"/>
                    <a:pt x="105" y="87"/>
                    <a:pt x="140" y="66"/>
                  </a:cubicBezTo>
                  <a:cubicBezTo>
                    <a:pt x="128" y="46"/>
                    <a:pt x="120" y="17"/>
                    <a:pt x="107" y="13"/>
                  </a:cubicBezTo>
                  <a:cubicBezTo>
                    <a:pt x="90" y="9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95"/>
            <p:cNvSpPr/>
            <p:nvPr/>
          </p:nvSpPr>
          <p:spPr>
            <a:xfrm>
              <a:off x="1372275" y="4959675"/>
              <a:ext cx="12850" cy="3900"/>
            </a:xfrm>
            <a:custGeom>
              <a:avLst/>
              <a:gdLst/>
              <a:ahLst/>
              <a:cxnLst/>
              <a:rect l="l" t="t" r="r" b="b"/>
              <a:pathLst>
                <a:path w="514" h="156" extrusionOk="0">
                  <a:moveTo>
                    <a:pt x="263" y="0"/>
                  </a:moveTo>
                  <a:cubicBezTo>
                    <a:pt x="192" y="0"/>
                    <a:pt x="122" y="8"/>
                    <a:pt x="50" y="12"/>
                  </a:cubicBezTo>
                  <a:cubicBezTo>
                    <a:pt x="38" y="12"/>
                    <a:pt x="25" y="53"/>
                    <a:pt x="1" y="90"/>
                  </a:cubicBezTo>
                  <a:cubicBezTo>
                    <a:pt x="38" y="110"/>
                    <a:pt x="79" y="127"/>
                    <a:pt x="120" y="139"/>
                  </a:cubicBezTo>
                  <a:cubicBezTo>
                    <a:pt x="214" y="147"/>
                    <a:pt x="308" y="151"/>
                    <a:pt x="403" y="155"/>
                  </a:cubicBezTo>
                  <a:cubicBezTo>
                    <a:pt x="406" y="155"/>
                    <a:pt x="410" y="155"/>
                    <a:pt x="413" y="155"/>
                  </a:cubicBezTo>
                  <a:cubicBezTo>
                    <a:pt x="451" y="155"/>
                    <a:pt x="487" y="152"/>
                    <a:pt x="514" y="73"/>
                  </a:cubicBezTo>
                  <a:cubicBezTo>
                    <a:pt x="497" y="61"/>
                    <a:pt x="489" y="36"/>
                    <a:pt x="473" y="32"/>
                  </a:cubicBezTo>
                  <a:cubicBezTo>
                    <a:pt x="403" y="8"/>
                    <a:pt x="33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95"/>
            <p:cNvSpPr/>
            <p:nvPr/>
          </p:nvSpPr>
          <p:spPr>
            <a:xfrm>
              <a:off x="1350725" y="4946850"/>
              <a:ext cx="4025" cy="3200"/>
            </a:xfrm>
            <a:custGeom>
              <a:avLst/>
              <a:gdLst/>
              <a:ahLst/>
              <a:cxnLst/>
              <a:rect l="l" t="t" r="r" b="b"/>
              <a:pathLst>
                <a:path w="161" h="128" extrusionOk="0">
                  <a:moveTo>
                    <a:pt x="76" y="1"/>
                  </a:moveTo>
                  <a:cubicBezTo>
                    <a:pt x="68" y="1"/>
                    <a:pt x="61" y="2"/>
                    <a:pt x="54" y="4"/>
                  </a:cubicBezTo>
                  <a:cubicBezTo>
                    <a:pt x="30" y="4"/>
                    <a:pt x="5" y="12"/>
                    <a:pt x="1" y="65"/>
                  </a:cubicBezTo>
                  <a:cubicBezTo>
                    <a:pt x="36" y="107"/>
                    <a:pt x="57" y="127"/>
                    <a:pt x="79" y="127"/>
                  </a:cubicBezTo>
                  <a:cubicBezTo>
                    <a:pt x="100" y="127"/>
                    <a:pt x="123" y="108"/>
                    <a:pt x="161" y="69"/>
                  </a:cubicBezTo>
                  <a:cubicBezTo>
                    <a:pt x="151" y="28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95"/>
            <p:cNvSpPr/>
            <p:nvPr/>
          </p:nvSpPr>
          <p:spPr>
            <a:xfrm>
              <a:off x="1350525" y="4959800"/>
              <a:ext cx="19825" cy="3900"/>
            </a:xfrm>
            <a:custGeom>
              <a:avLst/>
              <a:gdLst/>
              <a:ahLst/>
              <a:cxnLst/>
              <a:rect l="l" t="t" r="r" b="b"/>
              <a:pathLst>
                <a:path w="793" h="156" extrusionOk="0">
                  <a:moveTo>
                    <a:pt x="492" y="1"/>
                  </a:moveTo>
                  <a:cubicBezTo>
                    <a:pt x="461" y="1"/>
                    <a:pt x="430" y="1"/>
                    <a:pt x="399" y="3"/>
                  </a:cubicBezTo>
                  <a:cubicBezTo>
                    <a:pt x="284" y="7"/>
                    <a:pt x="169" y="19"/>
                    <a:pt x="54" y="31"/>
                  </a:cubicBezTo>
                  <a:cubicBezTo>
                    <a:pt x="34" y="35"/>
                    <a:pt x="17" y="44"/>
                    <a:pt x="1" y="56"/>
                  </a:cubicBezTo>
                  <a:cubicBezTo>
                    <a:pt x="25" y="134"/>
                    <a:pt x="54" y="134"/>
                    <a:pt x="87" y="134"/>
                  </a:cubicBezTo>
                  <a:cubicBezTo>
                    <a:pt x="263" y="142"/>
                    <a:pt x="444" y="154"/>
                    <a:pt x="620" y="154"/>
                  </a:cubicBezTo>
                  <a:cubicBezTo>
                    <a:pt x="627" y="155"/>
                    <a:pt x="635" y="156"/>
                    <a:pt x="642" y="156"/>
                  </a:cubicBezTo>
                  <a:cubicBezTo>
                    <a:pt x="703" y="156"/>
                    <a:pt x="760" y="124"/>
                    <a:pt x="793" y="72"/>
                  </a:cubicBezTo>
                  <a:cubicBezTo>
                    <a:pt x="773" y="30"/>
                    <a:pt x="733" y="2"/>
                    <a:pt x="687" y="2"/>
                  </a:cubicBezTo>
                  <a:cubicBezTo>
                    <a:pt x="684" y="2"/>
                    <a:pt x="681" y="2"/>
                    <a:pt x="678" y="3"/>
                  </a:cubicBezTo>
                  <a:cubicBezTo>
                    <a:pt x="615" y="3"/>
                    <a:pt x="55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95"/>
            <p:cNvSpPr/>
            <p:nvPr/>
          </p:nvSpPr>
          <p:spPr>
            <a:xfrm>
              <a:off x="1375450" y="4973175"/>
              <a:ext cx="18600" cy="3675"/>
            </a:xfrm>
            <a:custGeom>
              <a:avLst/>
              <a:gdLst/>
              <a:ahLst/>
              <a:cxnLst/>
              <a:rect l="l" t="t" r="r" b="b"/>
              <a:pathLst>
                <a:path w="744" h="147" extrusionOk="0">
                  <a:moveTo>
                    <a:pt x="73" y="1"/>
                  </a:moveTo>
                  <a:cubicBezTo>
                    <a:pt x="47" y="1"/>
                    <a:pt x="21" y="6"/>
                    <a:pt x="1" y="67"/>
                  </a:cubicBezTo>
                  <a:cubicBezTo>
                    <a:pt x="21" y="118"/>
                    <a:pt x="48" y="144"/>
                    <a:pt x="75" y="144"/>
                  </a:cubicBezTo>
                  <a:cubicBezTo>
                    <a:pt x="80" y="144"/>
                    <a:pt x="86" y="143"/>
                    <a:pt x="91" y="140"/>
                  </a:cubicBezTo>
                  <a:cubicBezTo>
                    <a:pt x="106" y="136"/>
                    <a:pt x="121" y="134"/>
                    <a:pt x="136" y="134"/>
                  </a:cubicBezTo>
                  <a:cubicBezTo>
                    <a:pt x="173" y="134"/>
                    <a:pt x="209" y="145"/>
                    <a:pt x="247" y="145"/>
                  </a:cubicBezTo>
                  <a:lnTo>
                    <a:pt x="633" y="145"/>
                  </a:lnTo>
                  <a:cubicBezTo>
                    <a:pt x="639" y="146"/>
                    <a:pt x="644" y="146"/>
                    <a:pt x="650" y="146"/>
                  </a:cubicBezTo>
                  <a:cubicBezTo>
                    <a:pt x="689" y="146"/>
                    <a:pt x="726" y="123"/>
                    <a:pt x="744" y="87"/>
                  </a:cubicBezTo>
                  <a:cubicBezTo>
                    <a:pt x="715" y="5"/>
                    <a:pt x="670" y="9"/>
                    <a:pt x="633" y="5"/>
                  </a:cubicBezTo>
                  <a:cubicBezTo>
                    <a:pt x="452" y="5"/>
                    <a:pt x="272" y="1"/>
                    <a:pt x="91" y="1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95"/>
            <p:cNvSpPr/>
            <p:nvPr/>
          </p:nvSpPr>
          <p:spPr>
            <a:xfrm>
              <a:off x="1449225" y="4917775"/>
              <a:ext cx="8625" cy="3025"/>
            </a:xfrm>
            <a:custGeom>
              <a:avLst/>
              <a:gdLst/>
              <a:ahLst/>
              <a:cxnLst/>
              <a:rect l="l" t="t" r="r" b="b"/>
              <a:pathLst>
                <a:path w="345" h="121" extrusionOk="0">
                  <a:moveTo>
                    <a:pt x="151" y="1"/>
                  </a:moveTo>
                  <a:cubicBezTo>
                    <a:pt x="116" y="1"/>
                    <a:pt x="80" y="4"/>
                    <a:pt x="45" y="9"/>
                  </a:cubicBezTo>
                  <a:cubicBezTo>
                    <a:pt x="29" y="9"/>
                    <a:pt x="17" y="38"/>
                    <a:pt x="0" y="63"/>
                  </a:cubicBezTo>
                  <a:cubicBezTo>
                    <a:pt x="17" y="79"/>
                    <a:pt x="29" y="96"/>
                    <a:pt x="41" y="96"/>
                  </a:cubicBezTo>
                  <a:cubicBezTo>
                    <a:pt x="111" y="108"/>
                    <a:pt x="185" y="116"/>
                    <a:pt x="259" y="120"/>
                  </a:cubicBezTo>
                  <a:cubicBezTo>
                    <a:pt x="287" y="120"/>
                    <a:pt x="316" y="108"/>
                    <a:pt x="345" y="26"/>
                  </a:cubicBezTo>
                  <a:cubicBezTo>
                    <a:pt x="281" y="10"/>
                    <a:pt x="21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95"/>
            <p:cNvSpPr/>
            <p:nvPr/>
          </p:nvSpPr>
          <p:spPr>
            <a:xfrm>
              <a:off x="1352900" y="4973125"/>
              <a:ext cx="2775" cy="3850"/>
            </a:xfrm>
            <a:custGeom>
              <a:avLst/>
              <a:gdLst/>
              <a:ahLst/>
              <a:cxnLst/>
              <a:rect l="l" t="t" r="r" b="b"/>
              <a:pathLst>
                <a:path w="111" h="154" extrusionOk="0">
                  <a:moveTo>
                    <a:pt x="52" y="1"/>
                  </a:moveTo>
                  <a:cubicBezTo>
                    <a:pt x="38" y="1"/>
                    <a:pt x="24" y="20"/>
                    <a:pt x="0" y="56"/>
                  </a:cubicBezTo>
                  <a:cubicBezTo>
                    <a:pt x="23" y="123"/>
                    <a:pt x="36" y="154"/>
                    <a:pt x="54" y="154"/>
                  </a:cubicBezTo>
                  <a:cubicBezTo>
                    <a:pt x="67" y="154"/>
                    <a:pt x="84" y="135"/>
                    <a:pt x="111" y="101"/>
                  </a:cubicBezTo>
                  <a:cubicBezTo>
                    <a:pt x="83" y="32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95"/>
            <p:cNvSpPr/>
            <p:nvPr/>
          </p:nvSpPr>
          <p:spPr>
            <a:xfrm>
              <a:off x="1392700" y="4959875"/>
              <a:ext cx="12850" cy="3725"/>
            </a:xfrm>
            <a:custGeom>
              <a:avLst/>
              <a:gdLst/>
              <a:ahLst/>
              <a:cxnLst/>
              <a:rect l="l" t="t" r="r" b="b"/>
              <a:pathLst>
                <a:path w="514" h="149" extrusionOk="0">
                  <a:moveTo>
                    <a:pt x="123" y="1"/>
                  </a:moveTo>
                  <a:cubicBezTo>
                    <a:pt x="103" y="1"/>
                    <a:pt x="82" y="2"/>
                    <a:pt x="62" y="4"/>
                  </a:cubicBezTo>
                  <a:cubicBezTo>
                    <a:pt x="45" y="4"/>
                    <a:pt x="29" y="28"/>
                    <a:pt x="0" y="49"/>
                  </a:cubicBezTo>
                  <a:cubicBezTo>
                    <a:pt x="29" y="124"/>
                    <a:pt x="57" y="149"/>
                    <a:pt x="94" y="149"/>
                  </a:cubicBezTo>
                  <a:cubicBezTo>
                    <a:pt x="99" y="149"/>
                    <a:pt x="105" y="148"/>
                    <a:pt x="111" y="147"/>
                  </a:cubicBezTo>
                  <a:cubicBezTo>
                    <a:pt x="173" y="139"/>
                    <a:pt x="236" y="120"/>
                    <a:pt x="299" y="120"/>
                  </a:cubicBezTo>
                  <a:cubicBezTo>
                    <a:pt x="332" y="120"/>
                    <a:pt x="365" y="125"/>
                    <a:pt x="398" y="139"/>
                  </a:cubicBezTo>
                  <a:cubicBezTo>
                    <a:pt x="408" y="144"/>
                    <a:pt x="418" y="146"/>
                    <a:pt x="428" y="146"/>
                  </a:cubicBezTo>
                  <a:cubicBezTo>
                    <a:pt x="461" y="146"/>
                    <a:pt x="494" y="120"/>
                    <a:pt x="513" y="57"/>
                  </a:cubicBezTo>
                  <a:cubicBezTo>
                    <a:pt x="489" y="30"/>
                    <a:pt x="457" y="14"/>
                    <a:pt x="423" y="14"/>
                  </a:cubicBezTo>
                  <a:cubicBezTo>
                    <a:pt x="416" y="14"/>
                    <a:pt x="409" y="15"/>
                    <a:pt x="402" y="16"/>
                  </a:cubicBezTo>
                  <a:cubicBezTo>
                    <a:pt x="328" y="16"/>
                    <a:pt x="255" y="8"/>
                    <a:pt x="185" y="4"/>
                  </a:cubicBezTo>
                  <a:cubicBezTo>
                    <a:pt x="164" y="2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95"/>
            <p:cNvSpPr/>
            <p:nvPr/>
          </p:nvSpPr>
          <p:spPr>
            <a:xfrm>
              <a:off x="1433725" y="4959225"/>
              <a:ext cx="48125" cy="4550"/>
            </a:xfrm>
            <a:custGeom>
              <a:avLst/>
              <a:gdLst/>
              <a:ahLst/>
              <a:cxnLst/>
              <a:rect l="l" t="t" r="r" b="b"/>
              <a:pathLst>
                <a:path w="1925" h="182" extrusionOk="0">
                  <a:moveTo>
                    <a:pt x="206" y="1"/>
                  </a:moveTo>
                  <a:cubicBezTo>
                    <a:pt x="148" y="1"/>
                    <a:pt x="95" y="9"/>
                    <a:pt x="46" y="26"/>
                  </a:cubicBezTo>
                  <a:cubicBezTo>
                    <a:pt x="21" y="38"/>
                    <a:pt x="0" y="67"/>
                    <a:pt x="0" y="95"/>
                  </a:cubicBezTo>
                  <a:cubicBezTo>
                    <a:pt x="0" y="120"/>
                    <a:pt x="33" y="149"/>
                    <a:pt x="50" y="169"/>
                  </a:cubicBezTo>
                  <a:cubicBezTo>
                    <a:pt x="58" y="173"/>
                    <a:pt x="70" y="173"/>
                    <a:pt x="83" y="173"/>
                  </a:cubicBezTo>
                  <a:cubicBezTo>
                    <a:pt x="143" y="173"/>
                    <a:pt x="205" y="177"/>
                    <a:pt x="266" y="177"/>
                  </a:cubicBezTo>
                  <a:cubicBezTo>
                    <a:pt x="297" y="177"/>
                    <a:pt x="327" y="176"/>
                    <a:pt x="357" y="173"/>
                  </a:cubicBezTo>
                  <a:cubicBezTo>
                    <a:pt x="389" y="171"/>
                    <a:pt x="421" y="170"/>
                    <a:pt x="453" y="170"/>
                  </a:cubicBezTo>
                  <a:cubicBezTo>
                    <a:pt x="556" y="170"/>
                    <a:pt x="660" y="179"/>
                    <a:pt x="764" y="179"/>
                  </a:cubicBezTo>
                  <a:cubicBezTo>
                    <a:pt x="819" y="179"/>
                    <a:pt x="873" y="176"/>
                    <a:pt x="928" y="169"/>
                  </a:cubicBezTo>
                  <a:cubicBezTo>
                    <a:pt x="1000" y="162"/>
                    <a:pt x="1072" y="159"/>
                    <a:pt x="1145" y="159"/>
                  </a:cubicBezTo>
                  <a:cubicBezTo>
                    <a:pt x="1204" y="159"/>
                    <a:pt x="1263" y="161"/>
                    <a:pt x="1322" y="165"/>
                  </a:cubicBezTo>
                  <a:cubicBezTo>
                    <a:pt x="1392" y="169"/>
                    <a:pt x="1428" y="177"/>
                    <a:pt x="1469" y="177"/>
                  </a:cubicBezTo>
                  <a:cubicBezTo>
                    <a:pt x="1597" y="177"/>
                    <a:pt x="1724" y="177"/>
                    <a:pt x="1851" y="181"/>
                  </a:cubicBezTo>
                  <a:cubicBezTo>
                    <a:pt x="1888" y="181"/>
                    <a:pt x="1925" y="161"/>
                    <a:pt x="1921" y="116"/>
                  </a:cubicBezTo>
                  <a:cubicBezTo>
                    <a:pt x="1917" y="83"/>
                    <a:pt x="1880" y="54"/>
                    <a:pt x="1855" y="34"/>
                  </a:cubicBezTo>
                  <a:cubicBezTo>
                    <a:pt x="1851" y="31"/>
                    <a:pt x="1846" y="30"/>
                    <a:pt x="1839" y="30"/>
                  </a:cubicBezTo>
                  <a:cubicBezTo>
                    <a:pt x="1827" y="30"/>
                    <a:pt x="1811" y="34"/>
                    <a:pt x="1798" y="34"/>
                  </a:cubicBezTo>
                  <a:cubicBezTo>
                    <a:pt x="1679" y="30"/>
                    <a:pt x="1556" y="30"/>
                    <a:pt x="1437" y="21"/>
                  </a:cubicBezTo>
                  <a:cubicBezTo>
                    <a:pt x="1327" y="10"/>
                    <a:pt x="1220" y="5"/>
                    <a:pt x="1111" y="5"/>
                  </a:cubicBezTo>
                  <a:cubicBezTo>
                    <a:pt x="1057" y="5"/>
                    <a:pt x="1003" y="6"/>
                    <a:pt x="948" y="9"/>
                  </a:cubicBezTo>
                  <a:cubicBezTo>
                    <a:pt x="914" y="12"/>
                    <a:pt x="880" y="13"/>
                    <a:pt x="846" y="13"/>
                  </a:cubicBezTo>
                  <a:cubicBezTo>
                    <a:pt x="777" y="13"/>
                    <a:pt x="709" y="9"/>
                    <a:pt x="641" y="9"/>
                  </a:cubicBezTo>
                  <a:cubicBezTo>
                    <a:pt x="493" y="5"/>
                    <a:pt x="3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95"/>
            <p:cNvSpPr/>
            <p:nvPr/>
          </p:nvSpPr>
          <p:spPr>
            <a:xfrm>
              <a:off x="1361500" y="4932325"/>
              <a:ext cx="9475" cy="2250"/>
            </a:xfrm>
            <a:custGeom>
              <a:avLst/>
              <a:gdLst/>
              <a:ahLst/>
              <a:cxnLst/>
              <a:rect l="l" t="t" r="r" b="b"/>
              <a:pathLst>
                <a:path w="379" h="90" extrusionOk="0">
                  <a:moveTo>
                    <a:pt x="98" y="1"/>
                  </a:moveTo>
                  <a:cubicBezTo>
                    <a:pt x="74" y="1"/>
                    <a:pt x="55" y="2"/>
                    <a:pt x="46" y="6"/>
                  </a:cubicBezTo>
                  <a:cubicBezTo>
                    <a:pt x="34" y="10"/>
                    <a:pt x="21" y="35"/>
                    <a:pt x="1" y="51"/>
                  </a:cubicBezTo>
                  <a:cubicBezTo>
                    <a:pt x="38" y="76"/>
                    <a:pt x="89" y="90"/>
                    <a:pt x="150" y="90"/>
                  </a:cubicBezTo>
                  <a:cubicBezTo>
                    <a:pt x="218" y="90"/>
                    <a:pt x="296" y="73"/>
                    <a:pt x="378" y="39"/>
                  </a:cubicBezTo>
                  <a:cubicBezTo>
                    <a:pt x="331" y="20"/>
                    <a:pt x="18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95"/>
            <p:cNvSpPr/>
            <p:nvPr/>
          </p:nvSpPr>
          <p:spPr>
            <a:xfrm>
              <a:off x="1430225" y="4960125"/>
              <a:ext cx="2500" cy="2975"/>
            </a:xfrm>
            <a:custGeom>
              <a:avLst/>
              <a:gdLst/>
              <a:ahLst/>
              <a:cxnLst/>
              <a:rect l="l" t="t" r="r" b="b"/>
              <a:pathLst>
                <a:path w="100" h="119" extrusionOk="0">
                  <a:moveTo>
                    <a:pt x="45" y="1"/>
                  </a:moveTo>
                  <a:cubicBezTo>
                    <a:pt x="33" y="1"/>
                    <a:pt x="22" y="9"/>
                    <a:pt x="9" y="26"/>
                  </a:cubicBezTo>
                  <a:cubicBezTo>
                    <a:pt x="1" y="47"/>
                    <a:pt x="1" y="72"/>
                    <a:pt x="9" y="96"/>
                  </a:cubicBezTo>
                  <a:cubicBezTo>
                    <a:pt x="21" y="111"/>
                    <a:pt x="33" y="119"/>
                    <a:pt x="44" y="119"/>
                  </a:cubicBezTo>
                  <a:cubicBezTo>
                    <a:pt x="63" y="119"/>
                    <a:pt x="81" y="98"/>
                    <a:pt x="99" y="59"/>
                  </a:cubicBezTo>
                  <a:cubicBezTo>
                    <a:pt x="79" y="22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95"/>
            <p:cNvSpPr/>
            <p:nvPr/>
          </p:nvSpPr>
          <p:spPr>
            <a:xfrm>
              <a:off x="1395450" y="4973600"/>
              <a:ext cx="23325" cy="3825"/>
            </a:xfrm>
            <a:custGeom>
              <a:avLst/>
              <a:gdLst/>
              <a:ahLst/>
              <a:cxnLst/>
              <a:rect l="l" t="t" r="r" b="b"/>
              <a:pathLst>
                <a:path w="933" h="153" extrusionOk="0">
                  <a:moveTo>
                    <a:pt x="79" y="0"/>
                  </a:moveTo>
                  <a:cubicBezTo>
                    <a:pt x="58" y="0"/>
                    <a:pt x="38" y="21"/>
                    <a:pt x="1" y="41"/>
                  </a:cubicBezTo>
                  <a:cubicBezTo>
                    <a:pt x="63" y="132"/>
                    <a:pt x="63" y="132"/>
                    <a:pt x="108" y="132"/>
                  </a:cubicBezTo>
                  <a:lnTo>
                    <a:pt x="292" y="132"/>
                  </a:lnTo>
                  <a:cubicBezTo>
                    <a:pt x="366" y="136"/>
                    <a:pt x="444" y="152"/>
                    <a:pt x="522" y="152"/>
                  </a:cubicBezTo>
                  <a:cubicBezTo>
                    <a:pt x="625" y="152"/>
                    <a:pt x="727" y="144"/>
                    <a:pt x="830" y="140"/>
                  </a:cubicBezTo>
                  <a:cubicBezTo>
                    <a:pt x="835" y="140"/>
                    <a:pt x="840" y="140"/>
                    <a:pt x="846" y="140"/>
                  </a:cubicBezTo>
                  <a:cubicBezTo>
                    <a:pt x="877" y="140"/>
                    <a:pt x="908" y="134"/>
                    <a:pt x="932" y="50"/>
                  </a:cubicBezTo>
                  <a:cubicBezTo>
                    <a:pt x="895" y="29"/>
                    <a:pt x="854" y="13"/>
                    <a:pt x="809" y="4"/>
                  </a:cubicBezTo>
                  <a:cubicBezTo>
                    <a:pt x="567" y="0"/>
                    <a:pt x="32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95"/>
            <p:cNvSpPr/>
            <p:nvPr/>
          </p:nvSpPr>
          <p:spPr>
            <a:xfrm>
              <a:off x="1421100" y="4972150"/>
              <a:ext cx="46100" cy="5750"/>
            </a:xfrm>
            <a:custGeom>
              <a:avLst/>
              <a:gdLst/>
              <a:ahLst/>
              <a:cxnLst/>
              <a:rect l="l" t="t" r="r" b="b"/>
              <a:pathLst>
                <a:path w="1844" h="230" extrusionOk="0">
                  <a:moveTo>
                    <a:pt x="445" y="1"/>
                  </a:moveTo>
                  <a:cubicBezTo>
                    <a:pt x="438" y="1"/>
                    <a:pt x="431" y="2"/>
                    <a:pt x="423" y="5"/>
                  </a:cubicBezTo>
                  <a:cubicBezTo>
                    <a:pt x="324" y="38"/>
                    <a:pt x="217" y="55"/>
                    <a:pt x="110" y="55"/>
                  </a:cubicBezTo>
                  <a:cubicBezTo>
                    <a:pt x="98" y="55"/>
                    <a:pt x="87" y="55"/>
                    <a:pt x="75" y="54"/>
                  </a:cubicBezTo>
                  <a:cubicBezTo>
                    <a:pt x="46" y="54"/>
                    <a:pt x="21" y="62"/>
                    <a:pt x="1" y="140"/>
                  </a:cubicBezTo>
                  <a:cubicBezTo>
                    <a:pt x="43" y="193"/>
                    <a:pt x="86" y="214"/>
                    <a:pt x="131" y="214"/>
                  </a:cubicBezTo>
                  <a:cubicBezTo>
                    <a:pt x="142" y="214"/>
                    <a:pt x="153" y="213"/>
                    <a:pt x="165" y="210"/>
                  </a:cubicBezTo>
                  <a:cubicBezTo>
                    <a:pt x="183" y="202"/>
                    <a:pt x="203" y="200"/>
                    <a:pt x="223" y="200"/>
                  </a:cubicBezTo>
                  <a:cubicBezTo>
                    <a:pt x="235" y="200"/>
                    <a:pt x="247" y="200"/>
                    <a:pt x="259" y="202"/>
                  </a:cubicBezTo>
                  <a:cubicBezTo>
                    <a:pt x="302" y="218"/>
                    <a:pt x="346" y="227"/>
                    <a:pt x="391" y="227"/>
                  </a:cubicBezTo>
                  <a:cubicBezTo>
                    <a:pt x="415" y="227"/>
                    <a:pt x="440" y="224"/>
                    <a:pt x="464" y="218"/>
                  </a:cubicBezTo>
                  <a:cubicBezTo>
                    <a:pt x="518" y="198"/>
                    <a:pt x="575" y="186"/>
                    <a:pt x="637" y="186"/>
                  </a:cubicBezTo>
                  <a:cubicBezTo>
                    <a:pt x="725" y="201"/>
                    <a:pt x="816" y="209"/>
                    <a:pt x="907" y="209"/>
                  </a:cubicBezTo>
                  <a:cubicBezTo>
                    <a:pt x="938" y="209"/>
                    <a:pt x="970" y="208"/>
                    <a:pt x="1002" y="206"/>
                  </a:cubicBezTo>
                  <a:cubicBezTo>
                    <a:pt x="1051" y="206"/>
                    <a:pt x="1100" y="214"/>
                    <a:pt x="1150" y="227"/>
                  </a:cubicBezTo>
                  <a:cubicBezTo>
                    <a:pt x="1168" y="229"/>
                    <a:pt x="1186" y="230"/>
                    <a:pt x="1205" y="230"/>
                  </a:cubicBezTo>
                  <a:cubicBezTo>
                    <a:pt x="1282" y="230"/>
                    <a:pt x="1359" y="214"/>
                    <a:pt x="1433" y="214"/>
                  </a:cubicBezTo>
                  <a:cubicBezTo>
                    <a:pt x="1440" y="214"/>
                    <a:pt x="1447" y="214"/>
                    <a:pt x="1453" y="214"/>
                  </a:cubicBezTo>
                  <a:cubicBezTo>
                    <a:pt x="1560" y="222"/>
                    <a:pt x="1671" y="222"/>
                    <a:pt x="1782" y="227"/>
                  </a:cubicBezTo>
                  <a:cubicBezTo>
                    <a:pt x="1785" y="227"/>
                    <a:pt x="1789" y="227"/>
                    <a:pt x="1793" y="227"/>
                  </a:cubicBezTo>
                  <a:cubicBezTo>
                    <a:pt x="1812" y="227"/>
                    <a:pt x="1833" y="221"/>
                    <a:pt x="1843" y="157"/>
                  </a:cubicBezTo>
                  <a:cubicBezTo>
                    <a:pt x="1827" y="95"/>
                    <a:pt x="1802" y="75"/>
                    <a:pt x="1773" y="71"/>
                  </a:cubicBezTo>
                  <a:cubicBezTo>
                    <a:pt x="1679" y="67"/>
                    <a:pt x="1585" y="67"/>
                    <a:pt x="1494" y="54"/>
                  </a:cubicBezTo>
                  <a:cubicBezTo>
                    <a:pt x="1416" y="46"/>
                    <a:pt x="1338" y="46"/>
                    <a:pt x="1260" y="46"/>
                  </a:cubicBezTo>
                  <a:cubicBezTo>
                    <a:pt x="1183" y="46"/>
                    <a:pt x="1105" y="46"/>
                    <a:pt x="1027" y="38"/>
                  </a:cubicBezTo>
                  <a:cubicBezTo>
                    <a:pt x="990" y="30"/>
                    <a:pt x="952" y="27"/>
                    <a:pt x="914" y="27"/>
                  </a:cubicBezTo>
                  <a:cubicBezTo>
                    <a:pt x="893" y="27"/>
                    <a:pt x="871" y="28"/>
                    <a:pt x="850" y="30"/>
                  </a:cubicBezTo>
                  <a:cubicBezTo>
                    <a:pt x="797" y="43"/>
                    <a:pt x="742" y="49"/>
                    <a:pt x="688" y="49"/>
                  </a:cubicBezTo>
                  <a:cubicBezTo>
                    <a:pt x="638" y="49"/>
                    <a:pt x="589" y="44"/>
                    <a:pt x="542" y="34"/>
                  </a:cubicBezTo>
                  <a:cubicBezTo>
                    <a:pt x="509" y="27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95"/>
            <p:cNvSpPr/>
            <p:nvPr/>
          </p:nvSpPr>
          <p:spPr>
            <a:xfrm>
              <a:off x="1406650" y="4959900"/>
              <a:ext cx="22800" cy="3350"/>
            </a:xfrm>
            <a:custGeom>
              <a:avLst/>
              <a:gdLst/>
              <a:ahLst/>
              <a:cxnLst/>
              <a:rect l="l" t="t" r="r" b="b"/>
              <a:pathLst>
                <a:path w="912" h="134" extrusionOk="0">
                  <a:moveTo>
                    <a:pt x="377" y="1"/>
                  </a:moveTo>
                  <a:cubicBezTo>
                    <a:pt x="268" y="1"/>
                    <a:pt x="160" y="4"/>
                    <a:pt x="49" y="7"/>
                  </a:cubicBezTo>
                  <a:cubicBezTo>
                    <a:pt x="41" y="7"/>
                    <a:pt x="29" y="40"/>
                    <a:pt x="0" y="76"/>
                  </a:cubicBezTo>
                  <a:cubicBezTo>
                    <a:pt x="33" y="93"/>
                    <a:pt x="66" y="109"/>
                    <a:pt x="99" y="118"/>
                  </a:cubicBezTo>
                  <a:cubicBezTo>
                    <a:pt x="173" y="126"/>
                    <a:pt x="242" y="134"/>
                    <a:pt x="316" y="134"/>
                  </a:cubicBezTo>
                  <a:cubicBezTo>
                    <a:pt x="480" y="134"/>
                    <a:pt x="649" y="130"/>
                    <a:pt x="813" y="130"/>
                  </a:cubicBezTo>
                  <a:cubicBezTo>
                    <a:pt x="829" y="130"/>
                    <a:pt x="846" y="130"/>
                    <a:pt x="862" y="122"/>
                  </a:cubicBezTo>
                  <a:cubicBezTo>
                    <a:pt x="882" y="101"/>
                    <a:pt x="899" y="81"/>
                    <a:pt x="911" y="60"/>
                  </a:cubicBezTo>
                  <a:cubicBezTo>
                    <a:pt x="887" y="48"/>
                    <a:pt x="858" y="40"/>
                    <a:pt x="829" y="35"/>
                  </a:cubicBezTo>
                  <a:cubicBezTo>
                    <a:pt x="722" y="23"/>
                    <a:pt x="620" y="7"/>
                    <a:pt x="513" y="3"/>
                  </a:cubicBezTo>
                  <a:cubicBezTo>
                    <a:pt x="467" y="1"/>
                    <a:pt x="422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95"/>
            <p:cNvSpPr/>
            <p:nvPr/>
          </p:nvSpPr>
          <p:spPr>
            <a:xfrm>
              <a:off x="1310825" y="4901600"/>
              <a:ext cx="2800" cy="2075"/>
            </a:xfrm>
            <a:custGeom>
              <a:avLst/>
              <a:gdLst/>
              <a:ahLst/>
              <a:cxnLst/>
              <a:rect l="l" t="t" r="r" b="b"/>
              <a:pathLst>
                <a:path w="112" h="83" extrusionOk="0">
                  <a:moveTo>
                    <a:pt x="52" y="0"/>
                  </a:moveTo>
                  <a:cubicBezTo>
                    <a:pt x="18" y="0"/>
                    <a:pt x="4" y="13"/>
                    <a:pt x="1" y="41"/>
                  </a:cubicBezTo>
                  <a:cubicBezTo>
                    <a:pt x="5" y="53"/>
                    <a:pt x="9" y="70"/>
                    <a:pt x="25" y="78"/>
                  </a:cubicBezTo>
                  <a:cubicBezTo>
                    <a:pt x="32" y="81"/>
                    <a:pt x="39" y="82"/>
                    <a:pt x="45" y="82"/>
                  </a:cubicBezTo>
                  <a:cubicBezTo>
                    <a:pt x="73" y="82"/>
                    <a:pt x="95" y="55"/>
                    <a:pt x="112" y="8"/>
                  </a:cubicBezTo>
                  <a:cubicBezTo>
                    <a:pt x="87" y="3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95"/>
            <p:cNvSpPr/>
            <p:nvPr/>
          </p:nvSpPr>
          <p:spPr>
            <a:xfrm>
              <a:off x="1326325" y="4947125"/>
              <a:ext cx="6900" cy="3050"/>
            </a:xfrm>
            <a:custGeom>
              <a:avLst/>
              <a:gdLst/>
              <a:ahLst/>
              <a:cxnLst/>
              <a:rect l="l" t="t" r="r" b="b"/>
              <a:pathLst>
                <a:path w="276" h="122" extrusionOk="0">
                  <a:moveTo>
                    <a:pt x="169" y="1"/>
                  </a:moveTo>
                  <a:cubicBezTo>
                    <a:pt x="158" y="1"/>
                    <a:pt x="147" y="2"/>
                    <a:pt x="136" y="5"/>
                  </a:cubicBezTo>
                  <a:cubicBezTo>
                    <a:pt x="130" y="6"/>
                    <a:pt x="125" y="6"/>
                    <a:pt x="119" y="6"/>
                  </a:cubicBezTo>
                  <a:cubicBezTo>
                    <a:pt x="107" y="6"/>
                    <a:pt x="95" y="5"/>
                    <a:pt x="83" y="5"/>
                  </a:cubicBezTo>
                  <a:cubicBezTo>
                    <a:pt x="54" y="5"/>
                    <a:pt x="26" y="14"/>
                    <a:pt x="0" y="75"/>
                  </a:cubicBezTo>
                  <a:cubicBezTo>
                    <a:pt x="41" y="107"/>
                    <a:pt x="80" y="121"/>
                    <a:pt x="117" y="121"/>
                  </a:cubicBezTo>
                  <a:cubicBezTo>
                    <a:pt x="172" y="121"/>
                    <a:pt x="224" y="90"/>
                    <a:pt x="275" y="46"/>
                  </a:cubicBezTo>
                  <a:cubicBezTo>
                    <a:pt x="247" y="17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95"/>
            <p:cNvSpPr/>
            <p:nvPr/>
          </p:nvSpPr>
          <p:spPr>
            <a:xfrm>
              <a:off x="1296050" y="4931600"/>
              <a:ext cx="29475" cy="4000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982" y="0"/>
                  </a:moveTo>
                  <a:cubicBezTo>
                    <a:pt x="933" y="0"/>
                    <a:pt x="883" y="3"/>
                    <a:pt x="834" y="6"/>
                  </a:cubicBezTo>
                  <a:cubicBezTo>
                    <a:pt x="794" y="6"/>
                    <a:pt x="750" y="19"/>
                    <a:pt x="710" y="19"/>
                  </a:cubicBezTo>
                  <a:cubicBezTo>
                    <a:pt x="704" y="19"/>
                    <a:pt x="699" y="19"/>
                    <a:pt x="694" y="19"/>
                  </a:cubicBezTo>
                  <a:cubicBezTo>
                    <a:pt x="608" y="19"/>
                    <a:pt x="522" y="2"/>
                    <a:pt x="436" y="2"/>
                  </a:cubicBezTo>
                  <a:cubicBezTo>
                    <a:pt x="350" y="2"/>
                    <a:pt x="251" y="19"/>
                    <a:pt x="161" y="19"/>
                  </a:cubicBezTo>
                  <a:cubicBezTo>
                    <a:pt x="108" y="19"/>
                    <a:pt x="58" y="14"/>
                    <a:pt x="1" y="14"/>
                  </a:cubicBezTo>
                  <a:lnTo>
                    <a:pt x="1" y="146"/>
                  </a:lnTo>
                  <a:cubicBezTo>
                    <a:pt x="17" y="154"/>
                    <a:pt x="34" y="158"/>
                    <a:pt x="53" y="158"/>
                  </a:cubicBezTo>
                  <a:cubicBezTo>
                    <a:pt x="63" y="158"/>
                    <a:pt x="73" y="157"/>
                    <a:pt x="83" y="154"/>
                  </a:cubicBezTo>
                  <a:cubicBezTo>
                    <a:pt x="175" y="139"/>
                    <a:pt x="269" y="126"/>
                    <a:pt x="361" y="126"/>
                  </a:cubicBezTo>
                  <a:cubicBezTo>
                    <a:pt x="421" y="126"/>
                    <a:pt x="480" y="131"/>
                    <a:pt x="538" y="146"/>
                  </a:cubicBezTo>
                  <a:cubicBezTo>
                    <a:pt x="580" y="155"/>
                    <a:pt x="622" y="160"/>
                    <a:pt x="663" y="160"/>
                  </a:cubicBezTo>
                  <a:cubicBezTo>
                    <a:pt x="732" y="160"/>
                    <a:pt x="800" y="147"/>
                    <a:pt x="867" y="121"/>
                  </a:cubicBezTo>
                  <a:cubicBezTo>
                    <a:pt x="891" y="113"/>
                    <a:pt x="917" y="109"/>
                    <a:pt x="943" y="109"/>
                  </a:cubicBezTo>
                  <a:cubicBezTo>
                    <a:pt x="968" y="109"/>
                    <a:pt x="994" y="113"/>
                    <a:pt x="1019" y="121"/>
                  </a:cubicBezTo>
                  <a:cubicBezTo>
                    <a:pt x="1035" y="128"/>
                    <a:pt x="1050" y="131"/>
                    <a:pt x="1065" y="131"/>
                  </a:cubicBezTo>
                  <a:cubicBezTo>
                    <a:pt x="1109" y="131"/>
                    <a:pt x="1148" y="102"/>
                    <a:pt x="1179" y="23"/>
                  </a:cubicBezTo>
                  <a:cubicBezTo>
                    <a:pt x="1133" y="14"/>
                    <a:pt x="1088" y="6"/>
                    <a:pt x="1043" y="2"/>
                  </a:cubicBezTo>
                  <a:cubicBezTo>
                    <a:pt x="1023" y="1"/>
                    <a:pt x="1002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95"/>
            <p:cNvSpPr/>
            <p:nvPr/>
          </p:nvSpPr>
          <p:spPr>
            <a:xfrm>
              <a:off x="1321600" y="4901675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17" y="1"/>
                  </a:moveTo>
                  <a:cubicBezTo>
                    <a:pt x="13" y="1"/>
                    <a:pt x="1" y="21"/>
                    <a:pt x="1" y="34"/>
                  </a:cubicBezTo>
                  <a:cubicBezTo>
                    <a:pt x="1" y="46"/>
                    <a:pt x="9" y="58"/>
                    <a:pt x="17" y="71"/>
                  </a:cubicBezTo>
                  <a:cubicBezTo>
                    <a:pt x="25" y="77"/>
                    <a:pt x="31" y="80"/>
                    <a:pt x="36" y="80"/>
                  </a:cubicBezTo>
                  <a:cubicBezTo>
                    <a:pt x="54" y="80"/>
                    <a:pt x="63" y="49"/>
                    <a:pt x="79" y="3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95"/>
            <p:cNvSpPr/>
            <p:nvPr/>
          </p:nvSpPr>
          <p:spPr>
            <a:xfrm>
              <a:off x="1334625" y="4946350"/>
              <a:ext cx="9150" cy="3900"/>
            </a:xfrm>
            <a:custGeom>
              <a:avLst/>
              <a:gdLst/>
              <a:ahLst/>
              <a:cxnLst/>
              <a:rect l="l" t="t" r="r" b="b"/>
              <a:pathLst>
                <a:path w="366" h="156" extrusionOk="0">
                  <a:moveTo>
                    <a:pt x="247" y="1"/>
                  </a:moveTo>
                  <a:cubicBezTo>
                    <a:pt x="198" y="1"/>
                    <a:pt x="149" y="19"/>
                    <a:pt x="100" y="19"/>
                  </a:cubicBezTo>
                  <a:cubicBezTo>
                    <a:pt x="89" y="19"/>
                    <a:pt x="78" y="18"/>
                    <a:pt x="66" y="15"/>
                  </a:cubicBezTo>
                  <a:cubicBezTo>
                    <a:pt x="64" y="15"/>
                    <a:pt x="62" y="15"/>
                    <a:pt x="59" y="15"/>
                  </a:cubicBezTo>
                  <a:cubicBezTo>
                    <a:pt x="37" y="15"/>
                    <a:pt x="16" y="32"/>
                    <a:pt x="1" y="69"/>
                  </a:cubicBezTo>
                  <a:cubicBezTo>
                    <a:pt x="39" y="135"/>
                    <a:pt x="60" y="155"/>
                    <a:pt x="145" y="155"/>
                  </a:cubicBezTo>
                  <a:cubicBezTo>
                    <a:pt x="170" y="155"/>
                    <a:pt x="200" y="154"/>
                    <a:pt x="239" y="151"/>
                  </a:cubicBezTo>
                  <a:cubicBezTo>
                    <a:pt x="245" y="151"/>
                    <a:pt x="251" y="151"/>
                    <a:pt x="257" y="151"/>
                  </a:cubicBezTo>
                  <a:cubicBezTo>
                    <a:pt x="297" y="151"/>
                    <a:pt x="337" y="145"/>
                    <a:pt x="366" y="52"/>
                  </a:cubicBezTo>
                  <a:cubicBezTo>
                    <a:pt x="326" y="12"/>
                    <a:pt x="28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95"/>
            <p:cNvSpPr/>
            <p:nvPr/>
          </p:nvSpPr>
          <p:spPr>
            <a:xfrm>
              <a:off x="1468500" y="4974350"/>
              <a:ext cx="6900" cy="2325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173" y="0"/>
                  </a:moveTo>
                  <a:cubicBezTo>
                    <a:pt x="162" y="0"/>
                    <a:pt x="151" y="1"/>
                    <a:pt x="140" y="3"/>
                  </a:cubicBezTo>
                  <a:cubicBezTo>
                    <a:pt x="134" y="4"/>
                    <a:pt x="128" y="5"/>
                    <a:pt x="122" y="5"/>
                  </a:cubicBezTo>
                  <a:cubicBezTo>
                    <a:pt x="109" y="5"/>
                    <a:pt x="95" y="3"/>
                    <a:pt x="82" y="3"/>
                  </a:cubicBezTo>
                  <a:cubicBezTo>
                    <a:pt x="53" y="3"/>
                    <a:pt x="25" y="10"/>
                    <a:pt x="1" y="57"/>
                  </a:cubicBezTo>
                  <a:cubicBezTo>
                    <a:pt x="42" y="82"/>
                    <a:pt x="82" y="92"/>
                    <a:pt x="119" y="92"/>
                  </a:cubicBezTo>
                  <a:cubicBezTo>
                    <a:pt x="174" y="92"/>
                    <a:pt x="224" y="70"/>
                    <a:pt x="275" y="36"/>
                  </a:cubicBezTo>
                  <a:cubicBezTo>
                    <a:pt x="247" y="11"/>
                    <a:pt x="20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95"/>
            <p:cNvSpPr/>
            <p:nvPr/>
          </p:nvSpPr>
          <p:spPr>
            <a:xfrm>
              <a:off x="1476800" y="4973100"/>
              <a:ext cx="9175" cy="4525"/>
            </a:xfrm>
            <a:custGeom>
              <a:avLst/>
              <a:gdLst/>
              <a:ahLst/>
              <a:cxnLst/>
              <a:rect l="l" t="t" r="r" b="b"/>
              <a:pathLst>
                <a:path w="367" h="181" extrusionOk="0">
                  <a:moveTo>
                    <a:pt x="248" y="0"/>
                  </a:moveTo>
                  <a:cubicBezTo>
                    <a:pt x="199" y="0"/>
                    <a:pt x="150" y="20"/>
                    <a:pt x="102" y="20"/>
                  </a:cubicBezTo>
                  <a:cubicBezTo>
                    <a:pt x="90" y="20"/>
                    <a:pt x="78" y="19"/>
                    <a:pt x="67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37" y="16"/>
                    <a:pt x="16" y="33"/>
                    <a:pt x="1" y="78"/>
                  </a:cubicBezTo>
                  <a:cubicBezTo>
                    <a:pt x="43" y="158"/>
                    <a:pt x="62" y="181"/>
                    <a:pt x="149" y="181"/>
                  </a:cubicBezTo>
                  <a:cubicBezTo>
                    <a:pt x="173" y="181"/>
                    <a:pt x="203" y="179"/>
                    <a:pt x="239" y="176"/>
                  </a:cubicBezTo>
                  <a:cubicBezTo>
                    <a:pt x="284" y="172"/>
                    <a:pt x="333" y="180"/>
                    <a:pt x="366" y="57"/>
                  </a:cubicBezTo>
                  <a:cubicBezTo>
                    <a:pt x="326" y="13"/>
                    <a:pt x="287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95"/>
            <p:cNvSpPr/>
            <p:nvPr/>
          </p:nvSpPr>
          <p:spPr>
            <a:xfrm>
              <a:off x="1315550" y="4901475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56" y="0"/>
                  </a:moveTo>
                  <a:cubicBezTo>
                    <a:pt x="44" y="0"/>
                    <a:pt x="33" y="2"/>
                    <a:pt x="21" y="5"/>
                  </a:cubicBezTo>
                  <a:cubicBezTo>
                    <a:pt x="13" y="13"/>
                    <a:pt x="5" y="21"/>
                    <a:pt x="1" y="34"/>
                  </a:cubicBezTo>
                  <a:cubicBezTo>
                    <a:pt x="1" y="50"/>
                    <a:pt x="9" y="83"/>
                    <a:pt x="17" y="83"/>
                  </a:cubicBezTo>
                  <a:cubicBezTo>
                    <a:pt x="42" y="91"/>
                    <a:pt x="70" y="99"/>
                    <a:pt x="99" y="103"/>
                  </a:cubicBezTo>
                  <a:cubicBezTo>
                    <a:pt x="101" y="104"/>
                    <a:pt x="103" y="104"/>
                    <a:pt x="104" y="104"/>
                  </a:cubicBezTo>
                  <a:cubicBezTo>
                    <a:pt x="126" y="104"/>
                    <a:pt x="141" y="80"/>
                    <a:pt x="152" y="38"/>
                  </a:cubicBezTo>
                  <a:cubicBezTo>
                    <a:pt x="125" y="13"/>
                    <a:pt x="9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95"/>
            <p:cNvSpPr/>
            <p:nvPr/>
          </p:nvSpPr>
          <p:spPr>
            <a:xfrm>
              <a:off x="1326625" y="4917900"/>
              <a:ext cx="4350" cy="2475"/>
            </a:xfrm>
            <a:custGeom>
              <a:avLst/>
              <a:gdLst/>
              <a:ahLst/>
              <a:cxnLst/>
              <a:rect l="l" t="t" r="r" b="b"/>
              <a:pathLst>
                <a:path w="174" h="99" extrusionOk="0">
                  <a:moveTo>
                    <a:pt x="78" y="0"/>
                  </a:moveTo>
                  <a:cubicBezTo>
                    <a:pt x="53" y="0"/>
                    <a:pt x="28" y="10"/>
                    <a:pt x="1" y="41"/>
                  </a:cubicBezTo>
                  <a:cubicBezTo>
                    <a:pt x="13" y="62"/>
                    <a:pt x="17" y="82"/>
                    <a:pt x="25" y="82"/>
                  </a:cubicBezTo>
                  <a:cubicBezTo>
                    <a:pt x="42" y="93"/>
                    <a:pt x="61" y="99"/>
                    <a:pt x="81" y="99"/>
                  </a:cubicBezTo>
                  <a:cubicBezTo>
                    <a:pt x="105" y="99"/>
                    <a:pt x="130" y="90"/>
                    <a:pt x="148" y="74"/>
                  </a:cubicBezTo>
                  <a:cubicBezTo>
                    <a:pt x="161" y="58"/>
                    <a:pt x="169" y="41"/>
                    <a:pt x="173" y="25"/>
                  </a:cubicBezTo>
                  <a:cubicBezTo>
                    <a:pt x="139" y="16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95"/>
            <p:cNvSpPr/>
            <p:nvPr/>
          </p:nvSpPr>
          <p:spPr>
            <a:xfrm>
              <a:off x="1333925" y="4901550"/>
              <a:ext cx="4125" cy="2175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79" y="1"/>
                  </a:moveTo>
                  <a:cubicBezTo>
                    <a:pt x="51" y="1"/>
                    <a:pt x="25" y="17"/>
                    <a:pt x="0" y="55"/>
                  </a:cubicBezTo>
                  <a:cubicBezTo>
                    <a:pt x="22" y="77"/>
                    <a:pt x="43" y="86"/>
                    <a:pt x="63" y="86"/>
                  </a:cubicBezTo>
                  <a:cubicBezTo>
                    <a:pt x="95" y="86"/>
                    <a:pt x="126" y="64"/>
                    <a:pt x="164" y="39"/>
                  </a:cubicBezTo>
                  <a:cubicBezTo>
                    <a:pt x="132" y="15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95"/>
            <p:cNvSpPr/>
            <p:nvPr/>
          </p:nvSpPr>
          <p:spPr>
            <a:xfrm>
              <a:off x="1305300" y="4972675"/>
              <a:ext cx="45975" cy="5450"/>
            </a:xfrm>
            <a:custGeom>
              <a:avLst/>
              <a:gdLst/>
              <a:ahLst/>
              <a:cxnLst/>
              <a:rect l="l" t="t" r="r" b="b"/>
              <a:pathLst>
                <a:path w="1839" h="218" extrusionOk="0">
                  <a:moveTo>
                    <a:pt x="279" y="0"/>
                  </a:moveTo>
                  <a:cubicBezTo>
                    <a:pt x="209" y="0"/>
                    <a:pt x="140" y="9"/>
                    <a:pt x="74" y="25"/>
                  </a:cubicBezTo>
                  <a:cubicBezTo>
                    <a:pt x="54" y="29"/>
                    <a:pt x="33" y="66"/>
                    <a:pt x="0" y="103"/>
                  </a:cubicBezTo>
                  <a:cubicBezTo>
                    <a:pt x="25" y="140"/>
                    <a:pt x="33" y="160"/>
                    <a:pt x="45" y="165"/>
                  </a:cubicBezTo>
                  <a:cubicBezTo>
                    <a:pt x="86" y="177"/>
                    <a:pt x="132" y="185"/>
                    <a:pt x="177" y="193"/>
                  </a:cubicBezTo>
                  <a:cubicBezTo>
                    <a:pt x="190" y="195"/>
                    <a:pt x="204" y="195"/>
                    <a:pt x="218" y="195"/>
                  </a:cubicBezTo>
                  <a:cubicBezTo>
                    <a:pt x="245" y="195"/>
                    <a:pt x="271" y="193"/>
                    <a:pt x="296" y="193"/>
                  </a:cubicBezTo>
                  <a:cubicBezTo>
                    <a:pt x="374" y="197"/>
                    <a:pt x="452" y="201"/>
                    <a:pt x="530" y="201"/>
                  </a:cubicBezTo>
                  <a:cubicBezTo>
                    <a:pt x="623" y="194"/>
                    <a:pt x="717" y="180"/>
                    <a:pt x="812" y="180"/>
                  </a:cubicBezTo>
                  <a:cubicBezTo>
                    <a:pt x="871" y="180"/>
                    <a:pt x="930" y="186"/>
                    <a:pt x="989" y="201"/>
                  </a:cubicBezTo>
                  <a:cubicBezTo>
                    <a:pt x="997" y="204"/>
                    <a:pt x="1005" y="205"/>
                    <a:pt x="1013" y="205"/>
                  </a:cubicBezTo>
                  <a:cubicBezTo>
                    <a:pt x="1046" y="205"/>
                    <a:pt x="1080" y="187"/>
                    <a:pt x="1116" y="177"/>
                  </a:cubicBezTo>
                  <a:cubicBezTo>
                    <a:pt x="1125" y="177"/>
                    <a:pt x="1136" y="168"/>
                    <a:pt x="1147" y="168"/>
                  </a:cubicBezTo>
                  <a:cubicBezTo>
                    <a:pt x="1150" y="168"/>
                    <a:pt x="1154" y="169"/>
                    <a:pt x="1157" y="173"/>
                  </a:cubicBezTo>
                  <a:cubicBezTo>
                    <a:pt x="1196" y="209"/>
                    <a:pt x="1234" y="218"/>
                    <a:pt x="1273" y="218"/>
                  </a:cubicBezTo>
                  <a:cubicBezTo>
                    <a:pt x="1301" y="218"/>
                    <a:pt x="1329" y="213"/>
                    <a:pt x="1358" y="210"/>
                  </a:cubicBezTo>
                  <a:cubicBezTo>
                    <a:pt x="1404" y="206"/>
                    <a:pt x="1453" y="201"/>
                    <a:pt x="1502" y="197"/>
                  </a:cubicBezTo>
                  <a:lnTo>
                    <a:pt x="1580" y="197"/>
                  </a:lnTo>
                  <a:cubicBezTo>
                    <a:pt x="1650" y="197"/>
                    <a:pt x="1724" y="197"/>
                    <a:pt x="1797" y="193"/>
                  </a:cubicBezTo>
                  <a:cubicBezTo>
                    <a:pt x="1822" y="193"/>
                    <a:pt x="1838" y="156"/>
                    <a:pt x="1838" y="95"/>
                  </a:cubicBezTo>
                  <a:cubicBezTo>
                    <a:pt x="1795" y="21"/>
                    <a:pt x="1748" y="1"/>
                    <a:pt x="1699" y="1"/>
                  </a:cubicBezTo>
                  <a:cubicBezTo>
                    <a:pt x="1669" y="1"/>
                    <a:pt x="1639" y="9"/>
                    <a:pt x="1609" y="17"/>
                  </a:cubicBezTo>
                  <a:cubicBezTo>
                    <a:pt x="1549" y="33"/>
                    <a:pt x="1491" y="38"/>
                    <a:pt x="1432" y="38"/>
                  </a:cubicBezTo>
                  <a:cubicBezTo>
                    <a:pt x="1337" y="38"/>
                    <a:pt x="1242" y="25"/>
                    <a:pt x="1148" y="25"/>
                  </a:cubicBezTo>
                  <a:cubicBezTo>
                    <a:pt x="1140" y="25"/>
                    <a:pt x="1132" y="25"/>
                    <a:pt x="1125" y="25"/>
                  </a:cubicBezTo>
                  <a:cubicBezTo>
                    <a:pt x="1047" y="25"/>
                    <a:pt x="960" y="5"/>
                    <a:pt x="878" y="5"/>
                  </a:cubicBezTo>
                  <a:cubicBezTo>
                    <a:pt x="759" y="5"/>
                    <a:pt x="644" y="17"/>
                    <a:pt x="525" y="17"/>
                  </a:cubicBezTo>
                  <a:cubicBezTo>
                    <a:pt x="443" y="17"/>
                    <a:pt x="361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95"/>
            <p:cNvSpPr/>
            <p:nvPr/>
          </p:nvSpPr>
          <p:spPr>
            <a:xfrm>
              <a:off x="1330125" y="4985475"/>
              <a:ext cx="107325" cy="6300"/>
            </a:xfrm>
            <a:custGeom>
              <a:avLst/>
              <a:gdLst/>
              <a:ahLst/>
              <a:cxnLst/>
              <a:rect l="l" t="t" r="r" b="b"/>
              <a:pathLst>
                <a:path w="4293" h="252" extrusionOk="0">
                  <a:moveTo>
                    <a:pt x="1623" y="0"/>
                  </a:moveTo>
                  <a:cubicBezTo>
                    <a:pt x="1618" y="0"/>
                    <a:pt x="1614" y="1"/>
                    <a:pt x="1609" y="1"/>
                  </a:cubicBezTo>
                  <a:cubicBezTo>
                    <a:pt x="1469" y="30"/>
                    <a:pt x="1330" y="22"/>
                    <a:pt x="1190" y="38"/>
                  </a:cubicBezTo>
                  <a:cubicBezTo>
                    <a:pt x="1157" y="38"/>
                    <a:pt x="1124" y="34"/>
                    <a:pt x="1088" y="34"/>
                  </a:cubicBezTo>
                  <a:cubicBezTo>
                    <a:pt x="1060" y="34"/>
                    <a:pt x="1033" y="24"/>
                    <a:pt x="1005" y="24"/>
                  </a:cubicBezTo>
                  <a:cubicBezTo>
                    <a:pt x="979" y="24"/>
                    <a:pt x="953" y="33"/>
                    <a:pt x="928" y="67"/>
                  </a:cubicBezTo>
                  <a:cubicBezTo>
                    <a:pt x="925" y="71"/>
                    <a:pt x="922" y="72"/>
                    <a:pt x="918" y="72"/>
                  </a:cubicBezTo>
                  <a:cubicBezTo>
                    <a:pt x="909" y="72"/>
                    <a:pt x="899" y="66"/>
                    <a:pt x="891" y="63"/>
                  </a:cubicBezTo>
                  <a:cubicBezTo>
                    <a:pt x="862" y="46"/>
                    <a:pt x="829" y="34"/>
                    <a:pt x="796" y="22"/>
                  </a:cubicBezTo>
                  <a:cubicBezTo>
                    <a:pt x="770" y="14"/>
                    <a:pt x="743" y="11"/>
                    <a:pt x="716" y="11"/>
                  </a:cubicBezTo>
                  <a:cubicBezTo>
                    <a:pt x="661" y="11"/>
                    <a:pt x="605" y="23"/>
                    <a:pt x="550" y="26"/>
                  </a:cubicBezTo>
                  <a:cubicBezTo>
                    <a:pt x="472" y="30"/>
                    <a:pt x="394" y="31"/>
                    <a:pt x="316" y="31"/>
                  </a:cubicBezTo>
                  <a:cubicBezTo>
                    <a:pt x="237" y="31"/>
                    <a:pt x="158" y="30"/>
                    <a:pt x="78" y="30"/>
                  </a:cubicBezTo>
                  <a:cubicBezTo>
                    <a:pt x="58" y="30"/>
                    <a:pt x="37" y="34"/>
                    <a:pt x="21" y="38"/>
                  </a:cubicBezTo>
                  <a:cubicBezTo>
                    <a:pt x="8" y="51"/>
                    <a:pt x="0" y="71"/>
                    <a:pt x="0" y="88"/>
                  </a:cubicBezTo>
                  <a:cubicBezTo>
                    <a:pt x="0" y="112"/>
                    <a:pt x="4" y="141"/>
                    <a:pt x="17" y="165"/>
                  </a:cubicBezTo>
                  <a:cubicBezTo>
                    <a:pt x="21" y="178"/>
                    <a:pt x="37" y="186"/>
                    <a:pt x="54" y="186"/>
                  </a:cubicBezTo>
                  <a:cubicBezTo>
                    <a:pt x="73" y="182"/>
                    <a:pt x="93" y="181"/>
                    <a:pt x="113" y="181"/>
                  </a:cubicBezTo>
                  <a:cubicBezTo>
                    <a:pt x="188" y="181"/>
                    <a:pt x="263" y="202"/>
                    <a:pt x="338" y="202"/>
                  </a:cubicBezTo>
                  <a:cubicBezTo>
                    <a:pt x="374" y="202"/>
                    <a:pt x="411" y="197"/>
                    <a:pt x="447" y="182"/>
                  </a:cubicBezTo>
                  <a:cubicBezTo>
                    <a:pt x="454" y="179"/>
                    <a:pt x="461" y="178"/>
                    <a:pt x="467" y="178"/>
                  </a:cubicBezTo>
                  <a:cubicBezTo>
                    <a:pt x="483" y="178"/>
                    <a:pt x="499" y="183"/>
                    <a:pt x="513" y="186"/>
                  </a:cubicBezTo>
                  <a:cubicBezTo>
                    <a:pt x="568" y="186"/>
                    <a:pt x="621" y="188"/>
                    <a:pt x="674" y="188"/>
                  </a:cubicBezTo>
                  <a:cubicBezTo>
                    <a:pt x="701" y="188"/>
                    <a:pt x="728" y="187"/>
                    <a:pt x="755" y="186"/>
                  </a:cubicBezTo>
                  <a:cubicBezTo>
                    <a:pt x="804" y="178"/>
                    <a:pt x="858" y="170"/>
                    <a:pt x="907" y="157"/>
                  </a:cubicBezTo>
                  <a:cubicBezTo>
                    <a:pt x="915" y="157"/>
                    <a:pt x="928" y="161"/>
                    <a:pt x="936" y="165"/>
                  </a:cubicBezTo>
                  <a:cubicBezTo>
                    <a:pt x="986" y="193"/>
                    <a:pt x="1035" y="221"/>
                    <a:pt x="1085" y="221"/>
                  </a:cubicBezTo>
                  <a:cubicBezTo>
                    <a:pt x="1109" y="221"/>
                    <a:pt x="1133" y="214"/>
                    <a:pt x="1157" y="198"/>
                  </a:cubicBezTo>
                  <a:cubicBezTo>
                    <a:pt x="1160" y="197"/>
                    <a:pt x="1162" y="197"/>
                    <a:pt x="1165" y="197"/>
                  </a:cubicBezTo>
                  <a:cubicBezTo>
                    <a:pt x="1175" y="197"/>
                    <a:pt x="1184" y="202"/>
                    <a:pt x="1194" y="202"/>
                  </a:cubicBezTo>
                  <a:cubicBezTo>
                    <a:pt x="1260" y="202"/>
                    <a:pt x="1326" y="202"/>
                    <a:pt x="1391" y="198"/>
                  </a:cubicBezTo>
                  <a:cubicBezTo>
                    <a:pt x="1498" y="194"/>
                    <a:pt x="1605" y="186"/>
                    <a:pt x="1711" y="186"/>
                  </a:cubicBezTo>
                  <a:cubicBezTo>
                    <a:pt x="1789" y="186"/>
                    <a:pt x="1863" y="211"/>
                    <a:pt x="1941" y="211"/>
                  </a:cubicBezTo>
                  <a:cubicBezTo>
                    <a:pt x="2040" y="211"/>
                    <a:pt x="2139" y="193"/>
                    <a:pt x="2238" y="193"/>
                  </a:cubicBezTo>
                  <a:cubicBezTo>
                    <a:pt x="2266" y="193"/>
                    <a:pt x="2294" y="195"/>
                    <a:pt x="2323" y="198"/>
                  </a:cubicBezTo>
                  <a:cubicBezTo>
                    <a:pt x="2330" y="199"/>
                    <a:pt x="2337" y="200"/>
                    <a:pt x="2344" y="200"/>
                  </a:cubicBezTo>
                  <a:cubicBezTo>
                    <a:pt x="2379" y="200"/>
                    <a:pt x="2414" y="189"/>
                    <a:pt x="2449" y="189"/>
                  </a:cubicBezTo>
                  <a:cubicBezTo>
                    <a:pt x="2483" y="189"/>
                    <a:pt x="2518" y="199"/>
                    <a:pt x="2552" y="239"/>
                  </a:cubicBezTo>
                  <a:cubicBezTo>
                    <a:pt x="2558" y="247"/>
                    <a:pt x="2564" y="249"/>
                    <a:pt x="2571" y="249"/>
                  </a:cubicBezTo>
                  <a:cubicBezTo>
                    <a:pt x="2579" y="249"/>
                    <a:pt x="2587" y="246"/>
                    <a:pt x="2593" y="243"/>
                  </a:cubicBezTo>
                  <a:cubicBezTo>
                    <a:pt x="2655" y="231"/>
                    <a:pt x="2712" y="219"/>
                    <a:pt x="2774" y="206"/>
                  </a:cubicBezTo>
                  <a:cubicBezTo>
                    <a:pt x="2781" y="205"/>
                    <a:pt x="2788" y="204"/>
                    <a:pt x="2794" y="204"/>
                  </a:cubicBezTo>
                  <a:cubicBezTo>
                    <a:pt x="2804" y="204"/>
                    <a:pt x="2814" y="206"/>
                    <a:pt x="2823" y="211"/>
                  </a:cubicBezTo>
                  <a:cubicBezTo>
                    <a:pt x="2839" y="219"/>
                    <a:pt x="2857" y="224"/>
                    <a:pt x="2876" y="224"/>
                  </a:cubicBezTo>
                  <a:cubicBezTo>
                    <a:pt x="2900" y="224"/>
                    <a:pt x="2924" y="216"/>
                    <a:pt x="2942" y="202"/>
                  </a:cubicBezTo>
                  <a:cubicBezTo>
                    <a:pt x="2961" y="193"/>
                    <a:pt x="2981" y="189"/>
                    <a:pt x="3003" y="189"/>
                  </a:cubicBezTo>
                  <a:cubicBezTo>
                    <a:pt x="3010" y="189"/>
                    <a:pt x="3017" y="189"/>
                    <a:pt x="3024" y="190"/>
                  </a:cubicBezTo>
                  <a:cubicBezTo>
                    <a:pt x="3074" y="190"/>
                    <a:pt x="3123" y="182"/>
                    <a:pt x="3172" y="170"/>
                  </a:cubicBezTo>
                  <a:cubicBezTo>
                    <a:pt x="3182" y="164"/>
                    <a:pt x="3193" y="162"/>
                    <a:pt x="3205" y="162"/>
                  </a:cubicBezTo>
                  <a:cubicBezTo>
                    <a:pt x="3221" y="162"/>
                    <a:pt x="3237" y="167"/>
                    <a:pt x="3254" y="174"/>
                  </a:cubicBezTo>
                  <a:cubicBezTo>
                    <a:pt x="3295" y="198"/>
                    <a:pt x="3336" y="219"/>
                    <a:pt x="3385" y="231"/>
                  </a:cubicBezTo>
                  <a:cubicBezTo>
                    <a:pt x="3402" y="235"/>
                    <a:pt x="3419" y="237"/>
                    <a:pt x="3437" y="237"/>
                  </a:cubicBezTo>
                  <a:cubicBezTo>
                    <a:pt x="3484" y="237"/>
                    <a:pt x="3531" y="225"/>
                    <a:pt x="3579" y="225"/>
                  </a:cubicBezTo>
                  <a:cubicBezTo>
                    <a:pt x="3602" y="225"/>
                    <a:pt x="3625" y="228"/>
                    <a:pt x="3648" y="235"/>
                  </a:cubicBezTo>
                  <a:cubicBezTo>
                    <a:pt x="3663" y="240"/>
                    <a:pt x="3677" y="242"/>
                    <a:pt x="3692" y="242"/>
                  </a:cubicBezTo>
                  <a:cubicBezTo>
                    <a:pt x="3722" y="242"/>
                    <a:pt x="3752" y="235"/>
                    <a:pt x="3782" y="235"/>
                  </a:cubicBezTo>
                  <a:cubicBezTo>
                    <a:pt x="3786" y="235"/>
                    <a:pt x="3791" y="235"/>
                    <a:pt x="3796" y="235"/>
                  </a:cubicBezTo>
                  <a:cubicBezTo>
                    <a:pt x="3857" y="235"/>
                    <a:pt x="3919" y="243"/>
                    <a:pt x="3980" y="248"/>
                  </a:cubicBezTo>
                  <a:cubicBezTo>
                    <a:pt x="3997" y="252"/>
                    <a:pt x="4013" y="252"/>
                    <a:pt x="4026" y="252"/>
                  </a:cubicBezTo>
                  <a:cubicBezTo>
                    <a:pt x="4091" y="248"/>
                    <a:pt x="4153" y="239"/>
                    <a:pt x="4214" y="235"/>
                  </a:cubicBezTo>
                  <a:cubicBezTo>
                    <a:pt x="4243" y="235"/>
                    <a:pt x="4268" y="227"/>
                    <a:pt x="4292" y="153"/>
                  </a:cubicBezTo>
                  <a:cubicBezTo>
                    <a:pt x="4247" y="89"/>
                    <a:pt x="4178" y="43"/>
                    <a:pt x="4116" y="43"/>
                  </a:cubicBezTo>
                  <a:cubicBezTo>
                    <a:pt x="4099" y="43"/>
                    <a:pt x="4082" y="47"/>
                    <a:pt x="4067" y="55"/>
                  </a:cubicBezTo>
                  <a:cubicBezTo>
                    <a:pt x="4034" y="72"/>
                    <a:pt x="4002" y="78"/>
                    <a:pt x="3970" y="78"/>
                  </a:cubicBezTo>
                  <a:cubicBezTo>
                    <a:pt x="3905" y="78"/>
                    <a:pt x="3841" y="53"/>
                    <a:pt x="3775" y="51"/>
                  </a:cubicBezTo>
                  <a:cubicBezTo>
                    <a:pt x="3718" y="42"/>
                    <a:pt x="3656" y="38"/>
                    <a:pt x="3599" y="38"/>
                  </a:cubicBezTo>
                  <a:cubicBezTo>
                    <a:pt x="3487" y="52"/>
                    <a:pt x="3374" y="60"/>
                    <a:pt x="3262" y="60"/>
                  </a:cubicBezTo>
                  <a:cubicBezTo>
                    <a:pt x="3239" y="60"/>
                    <a:pt x="3216" y="59"/>
                    <a:pt x="3193" y="59"/>
                  </a:cubicBezTo>
                  <a:cubicBezTo>
                    <a:pt x="3179" y="59"/>
                    <a:pt x="3166" y="59"/>
                    <a:pt x="3152" y="59"/>
                  </a:cubicBezTo>
                  <a:cubicBezTo>
                    <a:pt x="3071" y="59"/>
                    <a:pt x="2990" y="56"/>
                    <a:pt x="2909" y="14"/>
                  </a:cubicBezTo>
                  <a:cubicBezTo>
                    <a:pt x="2902" y="10"/>
                    <a:pt x="2895" y="8"/>
                    <a:pt x="2888" y="8"/>
                  </a:cubicBezTo>
                  <a:cubicBezTo>
                    <a:pt x="2867" y="8"/>
                    <a:pt x="2845" y="23"/>
                    <a:pt x="2823" y="26"/>
                  </a:cubicBezTo>
                  <a:cubicBezTo>
                    <a:pt x="2778" y="42"/>
                    <a:pt x="2733" y="51"/>
                    <a:pt x="2688" y="55"/>
                  </a:cubicBezTo>
                  <a:cubicBezTo>
                    <a:pt x="2647" y="48"/>
                    <a:pt x="2607" y="31"/>
                    <a:pt x="2566" y="31"/>
                  </a:cubicBezTo>
                  <a:cubicBezTo>
                    <a:pt x="2533" y="31"/>
                    <a:pt x="2499" y="42"/>
                    <a:pt x="2466" y="79"/>
                  </a:cubicBezTo>
                  <a:cubicBezTo>
                    <a:pt x="2465" y="80"/>
                    <a:pt x="2463" y="80"/>
                    <a:pt x="2461" y="80"/>
                  </a:cubicBezTo>
                  <a:cubicBezTo>
                    <a:pt x="2455" y="80"/>
                    <a:pt x="2448" y="75"/>
                    <a:pt x="2442" y="75"/>
                  </a:cubicBezTo>
                  <a:cubicBezTo>
                    <a:pt x="2326" y="68"/>
                    <a:pt x="2211" y="45"/>
                    <a:pt x="2096" y="45"/>
                  </a:cubicBezTo>
                  <a:cubicBezTo>
                    <a:pt x="2080" y="45"/>
                    <a:pt x="2064" y="45"/>
                    <a:pt x="2048" y="46"/>
                  </a:cubicBezTo>
                  <a:cubicBezTo>
                    <a:pt x="2041" y="47"/>
                    <a:pt x="2034" y="47"/>
                    <a:pt x="2027" y="47"/>
                  </a:cubicBezTo>
                  <a:cubicBezTo>
                    <a:pt x="1955" y="47"/>
                    <a:pt x="1883" y="17"/>
                    <a:pt x="1811" y="17"/>
                  </a:cubicBezTo>
                  <a:cubicBezTo>
                    <a:pt x="1795" y="17"/>
                    <a:pt x="1780" y="18"/>
                    <a:pt x="1765" y="22"/>
                  </a:cubicBezTo>
                  <a:cubicBezTo>
                    <a:pt x="1758" y="23"/>
                    <a:pt x="1751" y="24"/>
                    <a:pt x="1744" y="24"/>
                  </a:cubicBezTo>
                  <a:cubicBezTo>
                    <a:pt x="1703" y="24"/>
                    <a:pt x="1664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95"/>
            <p:cNvSpPr/>
            <p:nvPr/>
          </p:nvSpPr>
          <p:spPr>
            <a:xfrm>
              <a:off x="1310925" y="4959900"/>
              <a:ext cx="32450" cy="4400"/>
            </a:xfrm>
            <a:custGeom>
              <a:avLst/>
              <a:gdLst/>
              <a:ahLst/>
              <a:cxnLst/>
              <a:rect l="l" t="t" r="r" b="b"/>
              <a:pathLst>
                <a:path w="1298" h="176" extrusionOk="0">
                  <a:moveTo>
                    <a:pt x="92" y="0"/>
                  </a:moveTo>
                  <a:cubicBezTo>
                    <a:pt x="65" y="0"/>
                    <a:pt x="33" y="33"/>
                    <a:pt x="1" y="48"/>
                  </a:cubicBezTo>
                  <a:cubicBezTo>
                    <a:pt x="24" y="121"/>
                    <a:pt x="61" y="156"/>
                    <a:pt x="100" y="156"/>
                  </a:cubicBezTo>
                  <a:cubicBezTo>
                    <a:pt x="109" y="156"/>
                    <a:pt x="119" y="154"/>
                    <a:pt x="128" y="150"/>
                  </a:cubicBezTo>
                  <a:cubicBezTo>
                    <a:pt x="153" y="136"/>
                    <a:pt x="181" y="129"/>
                    <a:pt x="209" y="129"/>
                  </a:cubicBezTo>
                  <a:cubicBezTo>
                    <a:pt x="246" y="129"/>
                    <a:pt x="283" y="141"/>
                    <a:pt x="313" y="167"/>
                  </a:cubicBezTo>
                  <a:cubicBezTo>
                    <a:pt x="320" y="172"/>
                    <a:pt x="327" y="174"/>
                    <a:pt x="334" y="174"/>
                  </a:cubicBezTo>
                  <a:cubicBezTo>
                    <a:pt x="339" y="174"/>
                    <a:pt x="345" y="173"/>
                    <a:pt x="350" y="171"/>
                  </a:cubicBezTo>
                  <a:cubicBezTo>
                    <a:pt x="381" y="174"/>
                    <a:pt x="412" y="175"/>
                    <a:pt x="442" y="175"/>
                  </a:cubicBezTo>
                  <a:cubicBezTo>
                    <a:pt x="491" y="175"/>
                    <a:pt x="539" y="172"/>
                    <a:pt x="588" y="167"/>
                  </a:cubicBezTo>
                  <a:cubicBezTo>
                    <a:pt x="625" y="157"/>
                    <a:pt x="662" y="154"/>
                    <a:pt x="700" y="154"/>
                  </a:cubicBezTo>
                  <a:cubicBezTo>
                    <a:pt x="749" y="154"/>
                    <a:pt x="799" y="159"/>
                    <a:pt x="847" y="159"/>
                  </a:cubicBezTo>
                  <a:cubicBezTo>
                    <a:pt x="857" y="159"/>
                    <a:pt x="866" y="159"/>
                    <a:pt x="875" y="159"/>
                  </a:cubicBezTo>
                  <a:cubicBezTo>
                    <a:pt x="912" y="159"/>
                    <a:pt x="949" y="159"/>
                    <a:pt x="986" y="150"/>
                  </a:cubicBezTo>
                  <a:cubicBezTo>
                    <a:pt x="1002" y="147"/>
                    <a:pt x="1018" y="146"/>
                    <a:pt x="1034" y="146"/>
                  </a:cubicBezTo>
                  <a:cubicBezTo>
                    <a:pt x="1063" y="146"/>
                    <a:pt x="1092" y="151"/>
                    <a:pt x="1121" y="159"/>
                  </a:cubicBezTo>
                  <a:cubicBezTo>
                    <a:pt x="1137" y="161"/>
                    <a:pt x="1153" y="163"/>
                    <a:pt x="1169" y="163"/>
                  </a:cubicBezTo>
                  <a:cubicBezTo>
                    <a:pt x="1200" y="163"/>
                    <a:pt x="1231" y="157"/>
                    <a:pt x="1261" y="146"/>
                  </a:cubicBezTo>
                  <a:cubicBezTo>
                    <a:pt x="1281" y="138"/>
                    <a:pt x="1298" y="105"/>
                    <a:pt x="1281" y="44"/>
                  </a:cubicBezTo>
                  <a:cubicBezTo>
                    <a:pt x="1248" y="35"/>
                    <a:pt x="1211" y="27"/>
                    <a:pt x="1179" y="23"/>
                  </a:cubicBezTo>
                  <a:cubicBezTo>
                    <a:pt x="1076" y="19"/>
                    <a:pt x="965" y="19"/>
                    <a:pt x="863" y="15"/>
                  </a:cubicBezTo>
                  <a:cubicBezTo>
                    <a:pt x="727" y="11"/>
                    <a:pt x="592" y="15"/>
                    <a:pt x="456" y="3"/>
                  </a:cubicBezTo>
                  <a:cubicBezTo>
                    <a:pt x="444" y="1"/>
                    <a:pt x="432" y="1"/>
                    <a:pt x="419" y="1"/>
                  </a:cubicBezTo>
                  <a:cubicBezTo>
                    <a:pt x="349" y="1"/>
                    <a:pt x="278" y="18"/>
                    <a:pt x="206" y="18"/>
                  </a:cubicBezTo>
                  <a:cubicBezTo>
                    <a:pt x="172" y="18"/>
                    <a:pt x="138" y="14"/>
                    <a:pt x="103" y="3"/>
                  </a:cubicBez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95"/>
            <p:cNvSpPr/>
            <p:nvPr/>
          </p:nvSpPr>
          <p:spPr>
            <a:xfrm>
              <a:off x="1438450" y="4985900"/>
              <a:ext cx="29675" cy="5100"/>
            </a:xfrm>
            <a:custGeom>
              <a:avLst/>
              <a:gdLst/>
              <a:ahLst/>
              <a:cxnLst/>
              <a:rect l="l" t="t" r="r" b="b"/>
              <a:pathLst>
                <a:path w="1187" h="204" extrusionOk="0">
                  <a:moveTo>
                    <a:pt x="696" y="1"/>
                  </a:moveTo>
                  <a:cubicBezTo>
                    <a:pt x="651" y="1"/>
                    <a:pt x="607" y="8"/>
                    <a:pt x="562" y="21"/>
                  </a:cubicBezTo>
                  <a:cubicBezTo>
                    <a:pt x="519" y="34"/>
                    <a:pt x="475" y="40"/>
                    <a:pt x="431" y="40"/>
                  </a:cubicBezTo>
                  <a:cubicBezTo>
                    <a:pt x="390" y="40"/>
                    <a:pt x="349" y="35"/>
                    <a:pt x="308" y="25"/>
                  </a:cubicBezTo>
                  <a:cubicBezTo>
                    <a:pt x="278" y="16"/>
                    <a:pt x="248" y="12"/>
                    <a:pt x="219" y="12"/>
                  </a:cubicBezTo>
                  <a:cubicBezTo>
                    <a:pt x="149" y="12"/>
                    <a:pt x="82" y="34"/>
                    <a:pt x="13" y="54"/>
                  </a:cubicBezTo>
                  <a:cubicBezTo>
                    <a:pt x="8" y="54"/>
                    <a:pt x="4" y="75"/>
                    <a:pt x="0" y="87"/>
                  </a:cubicBezTo>
                  <a:cubicBezTo>
                    <a:pt x="13" y="189"/>
                    <a:pt x="49" y="189"/>
                    <a:pt x="78" y="194"/>
                  </a:cubicBezTo>
                  <a:cubicBezTo>
                    <a:pt x="99" y="195"/>
                    <a:pt x="118" y="196"/>
                    <a:pt x="138" y="196"/>
                  </a:cubicBezTo>
                  <a:cubicBezTo>
                    <a:pt x="166" y="196"/>
                    <a:pt x="193" y="194"/>
                    <a:pt x="222" y="189"/>
                  </a:cubicBezTo>
                  <a:cubicBezTo>
                    <a:pt x="271" y="186"/>
                    <a:pt x="324" y="167"/>
                    <a:pt x="376" y="167"/>
                  </a:cubicBezTo>
                  <a:cubicBezTo>
                    <a:pt x="385" y="167"/>
                    <a:pt x="394" y="168"/>
                    <a:pt x="402" y="169"/>
                  </a:cubicBezTo>
                  <a:cubicBezTo>
                    <a:pt x="457" y="180"/>
                    <a:pt x="510" y="196"/>
                    <a:pt x="563" y="196"/>
                  </a:cubicBezTo>
                  <a:cubicBezTo>
                    <a:pt x="590" y="196"/>
                    <a:pt x="617" y="192"/>
                    <a:pt x="644" y="181"/>
                  </a:cubicBezTo>
                  <a:cubicBezTo>
                    <a:pt x="673" y="169"/>
                    <a:pt x="706" y="165"/>
                    <a:pt x="735" y="165"/>
                  </a:cubicBezTo>
                  <a:cubicBezTo>
                    <a:pt x="760" y="168"/>
                    <a:pt x="788" y="198"/>
                    <a:pt x="811" y="198"/>
                  </a:cubicBezTo>
                  <a:cubicBezTo>
                    <a:pt x="817" y="198"/>
                    <a:pt x="824" y="196"/>
                    <a:pt x="829" y="189"/>
                  </a:cubicBezTo>
                  <a:cubicBezTo>
                    <a:pt x="845" y="170"/>
                    <a:pt x="860" y="163"/>
                    <a:pt x="875" y="163"/>
                  </a:cubicBezTo>
                  <a:cubicBezTo>
                    <a:pt x="901" y="163"/>
                    <a:pt x="926" y="186"/>
                    <a:pt x="952" y="202"/>
                  </a:cubicBezTo>
                  <a:cubicBezTo>
                    <a:pt x="955" y="203"/>
                    <a:pt x="958" y="204"/>
                    <a:pt x="961" y="204"/>
                  </a:cubicBezTo>
                  <a:cubicBezTo>
                    <a:pt x="966" y="204"/>
                    <a:pt x="973" y="202"/>
                    <a:pt x="981" y="202"/>
                  </a:cubicBezTo>
                  <a:cubicBezTo>
                    <a:pt x="1022" y="198"/>
                    <a:pt x="1063" y="194"/>
                    <a:pt x="1108" y="189"/>
                  </a:cubicBezTo>
                  <a:cubicBezTo>
                    <a:pt x="1112" y="191"/>
                    <a:pt x="1117" y="191"/>
                    <a:pt x="1121" y="191"/>
                  </a:cubicBezTo>
                  <a:cubicBezTo>
                    <a:pt x="1150" y="191"/>
                    <a:pt x="1179" y="169"/>
                    <a:pt x="1186" y="140"/>
                  </a:cubicBezTo>
                  <a:cubicBezTo>
                    <a:pt x="1182" y="46"/>
                    <a:pt x="1166" y="21"/>
                    <a:pt x="1141" y="21"/>
                  </a:cubicBezTo>
                  <a:cubicBezTo>
                    <a:pt x="1104" y="13"/>
                    <a:pt x="1071" y="13"/>
                    <a:pt x="1038" y="9"/>
                  </a:cubicBezTo>
                  <a:cubicBezTo>
                    <a:pt x="1031" y="8"/>
                    <a:pt x="1024" y="8"/>
                    <a:pt x="1017" y="8"/>
                  </a:cubicBezTo>
                  <a:cubicBezTo>
                    <a:pt x="965" y="8"/>
                    <a:pt x="915" y="25"/>
                    <a:pt x="863" y="25"/>
                  </a:cubicBezTo>
                  <a:cubicBezTo>
                    <a:pt x="845" y="25"/>
                    <a:pt x="827" y="23"/>
                    <a:pt x="809" y="17"/>
                  </a:cubicBezTo>
                  <a:cubicBezTo>
                    <a:pt x="771" y="6"/>
                    <a:pt x="733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95"/>
            <p:cNvSpPr/>
            <p:nvPr/>
          </p:nvSpPr>
          <p:spPr>
            <a:xfrm>
              <a:off x="1325600" y="4986600"/>
              <a:ext cx="3425" cy="3600"/>
            </a:xfrm>
            <a:custGeom>
              <a:avLst/>
              <a:gdLst/>
              <a:ahLst/>
              <a:cxnLst/>
              <a:rect l="l" t="t" r="r" b="b"/>
              <a:pathLst>
                <a:path w="137" h="144" extrusionOk="0">
                  <a:moveTo>
                    <a:pt x="58" y="1"/>
                  </a:moveTo>
                  <a:cubicBezTo>
                    <a:pt x="44" y="1"/>
                    <a:pt x="31" y="5"/>
                    <a:pt x="17" y="14"/>
                  </a:cubicBezTo>
                  <a:cubicBezTo>
                    <a:pt x="9" y="30"/>
                    <a:pt x="5" y="51"/>
                    <a:pt x="5" y="71"/>
                  </a:cubicBezTo>
                  <a:cubicBezTo>
                    <a:pt x="1" y="88"/>
                    <a:pt x="5" y="104"/>
                    <a:pt x="13" y="120"/>
                  </a:cubicBezTo>
                  <a:cubicBezTo>
                    <a:pt x="31" y="128"/>
                    <a:pt x="50" y="144"/>
                    <a:pt x="70" y="144"/>
                  </a:cubicBezTo>
                  <a:cubicBezTo>
                    <a:pt x="92" y="144"/>
                    <a:pt x="115" y="125"/>
                    <a:pt x="136" y="59"/>
                  </a:cubicBezTo>
                  <a:cubicBezTo>
                    <a:pt x="109" y="18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95"/>
            <p:cNvSpPr/>
            <p:nvPr/>
          </p:nvSpPr>
          <p:spPr>
            <a:xfrm>
              <a:off x="1296050" y="4901900"/>
              <a:ext cx="7125" cy="1975"/>
            </a:xfrm>
            <a:custGeom>
              <a:avLst/>
              <a:gdLst/>
              <a:ahLst/>
              <a:cxnLst/>
              <a:rect l="l" t="t" r="r" b="b"/>
              <a:pathLst>
                <a:path w="285" h="79" extrusionOk="0">
                  <a:moveTo>
                    <a:pt x="239" y="0"/>
                  </a:moveTo>
                  <a:cubicBezTo>
                    <a:pt x="165" y="0"/>
                    <a:pt x="91" y="8"/>
                    <a:pt x="13" y="12"/>
                  </a:cubicBezTo>
                  <a:cubicBezTo>
                    <a:pt x="9" y="12"/>
                    <a:pt x="5" y="17"/>
                    <a:pt x="1" y="21"/>
                  </a:cubicBezTo>
                  <a:lnTo>
                    <a:pt x="1" y="54"/>
                  </a:lnTo>
                  <a:cubicBezTo>
                    <a:pt x="13" y="62"/>
                    <a:pt x="26" y="66"/>
                    <a:pt x="38" y="70"/>
                  </a:cubicBezTo>
                  <a:cubicBezTo>
                    <a:pt x="87" y="74"/>
                    <a:pt x="140" y="78"/>
                    <a:pt x="194" y="78"/>
                  </a:cubicBezTo>
                  <a:cubicBezTo>
                    <a:pt x="210" y="78"/>
                    <a:pt x="231" y="78"/>
                    <a:pt x="247" y="70"/>
                  </a:cubicBezTo>
                  <a:cubicBezTo>
                    <a:pt x="255" y="66"/>
                    <a:pt x="264" y="45"/>
                    <a:pt x="284" y="21"/>
                  </a:cubicBezTo>
                  <a:cubicBezTo>
                    <a:pt x="264" y="12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95"/>
            <p:cNvSpPr/>
            <p:nvPr/>
          </p:nvSpPr>
          <p:spPr>
            <a:xfrm>
              <a:off x="1296050" y="4985300"/>
              <a:ext cx="28250" cy="6475"/>
            </a:xfrm>
            <a:custGeom>
              <a:avLst/>
              <a:gdLst/>
              <a:ahLst/>
              <a:cxnLst/>
              <a:rect l="l" t="t" r="r" b="b"/>
              <a:pathLst>
                <a:path w="1130" h="259" extrusionOk="0">
                  <a:moveTo>
                    <a:pt x="758" y="1"/>
                  </a:moveTo>
                  <a:cubicBezTo>
                    <a:pt x="716" y="1"/>
                    <a:pt x="675" y="7"/>
                    <a:pt x="633" y="25"/>
                  </a:cubicBezTo>
                  <a:cubicBezTo>
                    <a:pt x="557" y="52"/>
                    <a:pt x="477" y="65"/>
                    <a:pt x="398" y="65"/>
                  </a:cubicBezTo>
                  <a:cubicBezTo>
                    <a:pt x="331" y="65"/>
                    <a:pt x="265" y="56"/>
                    <a:pt x="202" y="37"/>
                  </a:cubicBezTo>
                  <a:cubicBezTo>
                    <a:pt x="155" y="26"/>
                    <a:pt x="111" y="12"/>
                    <a:pt x="67" y="12"/>
                  </a:cubicBezTo>
                  <a:cubicBezTo>
                    <a:pt x="45" y="12"/>
                    <a:pt x="23" y="15"/>
                    <a:pt x="1" y="25"/>
                  </a:cubicBezTo>
                  <a:lnTo>
                    <a:pt x="1" y="222"/>
                  </a:lnTo>
                  <a:cubicBezTo>
                    <a:pt x="34" y="238"/>
                    <a:pt x="75" y="246"/>
                    <a:pt x="112" y="246"/>
                  </a:cubicBezTo>
                  <a:cubicBezTo>
                    <a:pt x="166" y="235"/>
                    <a:pt x="219" y="226"/>
                    <a:pt x="272" y="226"/>
                  </a:cubicBezTo>
                  <a:cubicBezTo>
                    <a:pt x="319" y="226"/>
                    <a:pt x="365" y="233"/>
                    <a:pt x="411" y="255"/>
                  </a:cubicBezTo>
                  <a:cubicBezTo>
                    <a:pt x="418" y="257"/>
                    <a:pt x="424" y="258"/>
                    <a:pt x="431" y="258"/>
                  </a:cubicBezTo>
                  <a:cubicBezTo>
                    <a:pt x="453" y="258"/>
                    <a:pt x="475" y="245"/>
                    <a:pt x="497" y="242"/>
                  </a:cubicBezTo>
                  <a:cubicBezTo>
                    <a:pt x="551" y="234"/>
                    <a:pt x="596" y="218"/>
                    <a:pt x="649" y="213"/>
                  </a:cubicBezTo>
                  <a:cubicBezTo>
                    <a:pt x="711" y="205"/>
                    <a:pt x="776" y="209"/>
                    <a:pt x="838" y="205"/>
                  </a:cubicBezTo>
                  <a:lnTo>
                    <a:pt x="1039" y="205"/>
                  </a:lnTo>
                  <a:cubicBezTo>
                    <a:pt x="1068" y="205"/>
                    <a:pt x="1096" y="205"/>
                    <a:pt x="1129" y="111"/>
                  </a:cubicBezTo>
                  <a:cubicBezTo>
                    <a:pt x="1105" y="86"/>
                    <a:pt x="1088" y="62"/>
                    <a:pt x="1072" y="58"/>
                  </a:cubicBezTo>
                  <a:cubicBezTo>
                    <a:pt x="966" y="43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95"/>
            <p:cNvSpPr/>
            <p:nvPr/>
          </p:nvSpPr>
          <p:spPr>
            <a:xfrm>
              <a:off x="1305800" y="4917825"/>
              <a:ext cx="3325" cy="2550"/>
            </a:xfrm>
            <a:custGeom>
              <a:avLst/>
              <a:gdLst/>
              <a:ahLst/>
              <a:cxnLst/>
              <a:rect l="l" t="t" r="r" b="b"/>
              <a:pathLst>
                <a:path w="133" h="102" extrusionOk="0">
                  <a:moveTo>
                    <a:pt x="54" y="0"/>
                  </a:moveTo>
                  <a:cubicBezTo>
                    <a:pt x="41" y="0"/>
                    <a:pt x="29" y="3"/>
                    <a:pt x="17" y="7"/>
                  </a:cubicBezTo>
                  <a:cubicBezTo>
                    <a:pt x="5" y="16"/>
                    <a:pt x="1" y="28"/>
                    <a:pt x="1" y="44"/>
                  </a:cubicBezTo>
                  <a:cubicBezTo>
                    <a:pt x="1" y="57"/>
                    <a:pt x="5" y="73"/>
                    <a:pt x="13" y="85"/>
                  </a:cubicBezTo>
                  <a:cubicBezTo>
                    <a:pt x="24" y="96"/>
                    <a:pt x="37" y="102"/>
                    <a:pt x="51" y="102"/>
                  </a:cubicBezTo>
                  <a:cubicBezTo>
                    <a:pt x="78" y="102"/>
                    <a:pt x="108" y="81"/>
                    <a:pt x="132" y="40"/>
                  </a:cubicBezTo>
                  <a:cubicBezTo>
                    <a:pt x="112" y="14"/>
                    <a:pt x="8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95"/>
            <p:cNvSpPr/>
            <p:nvPr/>
          </p:nvSpPr>
          <p:spPr>
            <a:xfrm>
              <a:off x="1309600" y="4961400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95"/>
            <p:cNvSpPr/>
            <p:nvPr/>
          </p:nvSpPr>
          <p:spPr>
            <a:xfrm>
              <a:off x="1344475" y="4960150"/>
              <a:ext cx="4225" cy="3725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5" y="1"/>
                  </a:moveTo>
                  <a:cubicBezTo>
                    <a:pt x="58" y="1"/>
                    <a:pt x="30" y="16"/>
                    <a:pt x="1" y="46"/>
                  </a:cubicBezTo>
                  <a:cubicBezTo>
                    <a:pt x="34" y="115"/>
                    <a:pt x="60" y="149"/>
                    <a:pt x="86" y="149"/>
                  </a:cubicBezTo>
                  <a:cubicBezTo>
                    <a:pt x="111" y="149"/>
                    <a:pt x="137" y="117"/>
                    <a:pt x="169" y="54"/>
                  </a:cubicBezTo>
                  <a:cubicBezTo>
                    <a:pt x="141" y="18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95"/>
            <p:cNvSpPr/>
            <p:nvPr/>
          </p:nvSpPr>
          <p:spPr>
            <a:xfrm>
              <a:off x="1311025" y="49610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95"/>
            <p:cNvSpPr/>
            <p:nvPr/>
          </p:nvSpPr>
          <p:spPr>
            <a:xfrm>
              <a:off x="1345200" y="4946875"/>
              <a:ext cx="4325" cy="3250"/>
            </a:xfrm>
            <a:custGeom>
              <a:avLst/>
              <a:gdLst/>
              <a:ahLst/>
              <a:cxnLst/>
              <a:rect l="l" t="t" r="r" b="b"/>
              <a:pathLst>
                <a:path w="173" h="130" extrusionOk="0">
                  <a:moveTo>
                    <a:pt x="83" y="1"/>
                  </a:moveTo>
                  <a:cubicBezTo>
                    <a:pt x="61" y="1"/>
                    <a:pt x="38" y="9"/>
                    <a:pt x="17" y="15"/>
                  </a:cubicBezTo>
                  <a:cubicBezTo>
                    <a:pt x="9" y="15"/>
                    <a:pt x="0" y="39"/>
                    <a:pt x="0" y="48"/>
                  </a:cubicBezTo>
                  <a:cubicBezTo>
                    <a:pt x="0" y="64"/>
                    <a:pt x="9" y="85"/>
                    <a:pt x="17" y="101"/>
                  </a:cubicBezTo>
                  <a:cubicBezTo>
                    <a:pt x="39" y="119"/>
                    <a:pt x="59" y="129"/>
                    <a:pt x="80" y="129"/>
                  </a:cubicBezTo>
                  <a:cubicBezTo>
                    <a:pt x="109" y="129"/>
                    <a:pt x="139" y="109"/>
                    <a:pt x="173" y="68"/>
                  </a:cubicBezTo>
                  <a:cubicBezTo>
                    <a:pt x="143" y="15"/>
                    <a:pt x="11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95"/>
            <p:cNvSpPr/>
            <p:nvPr/>
          </p:nvSpPr>
          <p:spPr>
            <a:xfrm>
              <a:off x="1348275" y="4901400"/>
              <a:ext cx="2075" cy="2125"/>
            </a:xfrm>
            <a:custGeom>
              <a:avLst/>
              <a:gdLst/>
              <a:ahLst/>
              <a:cxnLst/>
              <a:rect l="l" t="t" r="r" b="b"/>
              <a:pathLst>
                <a:path w="83" h="85" extrusionOk="0">
                  <a:moveTo>
                    <a:pt x="50" y="1"/>
                  </a:moveTo>
                  <a:cubicBezTo>
                    <a:pt x="36" y="1"/>
                    <a:pt x="20" y="11"/>
                    <a:pt x="0" y="32"/>
                  </a:cubicBezTo>
                  <a:cubicBezTo>
                    <a:pt x="0" y="41"/>
                    <a:pt x="0" y="45"/>
                    <a:pt x="0" y="53"/>
                  </a:cubicBezTo>
                  <a:cubicBezTo>
                    <a:pt x="24" y="75"/>
                    <a:pt x="41" y="85"/>
                    <a:pt x="54" y="85"/>
                  </a:cubicBezTo>
                  <a:cubicBezTo>
                    <a:pt x="65" y="85"/>
                    <a:pt x="73" y="77"/>
                    <a:pt x="78" y="61"/>
                  </a:cubicBezTo>
                  <a:cubicBezTo>
                    <a:pt x="83" y="45"/>
                    <a:pt x="78" y="32"/>
                    <a:pt x="74" y="16"/>
                  </a:cubicBezTo>
                  <a:cubicBezTo>
                    <a:pt x="68" y="6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95"/>
            <p:cNvSpPr/>
            <p:nvPr/>
          </p:nvSpPr>
          <p:spPr>
            <a:xfrm>
              <a:off x="1349100" y="4917925"/>
              <a:ext cx="2900" cy="2350"/>
            </a:xfrm>
            <a:custGeom>
              <a:avLst/>
              <a:gdLst/>
              <a:ahLst/>
              <a:cxnLst/>
              <a:rect l="l" t="t" r="r" b="b"/>
              <a:pathLst>
                <a:path w="116" h="94" extrusionOk="0">
                  <a:moveTo>
                    <a:pt x="39" y="0"/>
                  </a:moveTo>
                  <a:cubicBezTo>
                    <a:pt x="22" y="0"/>
                    <a:pt x="7" y="13"/>
                    <a:pt x="0" y="57"/>
                  </a:cubicBezTo>
                  <a:cubicBezTo>
                    <a:pt x="26" y="76"/>
                    <a:pt x="50" y="93"/>
                    <a:pt x="77" y="93"/>
                  </a:cubicBezTo>
                  <a:cubicBezTo>
                    <a:pt x="84" y="93"/>
                    <a:pt x="91" y="92"/>
                    <a:pt x="99" y="90"/>
                  </a:cubicBezTo>
                  <a:cubicBezTo>
                    <a:pt x="107" y="81"/>
                    <a:pt x="111" y="73"/>
                    <a:pt x="111" y="65"/>
                  </a:cubicBezTo>
                  <a:cubicBezTo>
                    <a:pt x="115" y="53"/>
                    <a:pt x="115" y="40"/>
                    <a:pt x="111" y="28"/>
                  </a:cubicBezTo>
                  <a:cubicBezTo>
                    <a:pt x="91" y="16"/>
                    <a:pt x="74" y="7"/>
                    <a:pt x="54" y="3"/>
                  </a:cubicBezTo>
                  <a:cubicBezTo>
                    <a:pt x="49" y="1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95"/>
            <p:cNvSpPr/>
            <p:nvPr/>
          </p:nvSpPr>
          <p:spPr>
            <a:xfrm>
              <a:off x="1355650" y="4946775"/>
              <a:ext cx="5475" cy="3250"/>
            </a:xfrm>
            <a:custGeom>
              <a:avLst/>
              <a:gdLst/>
              <a:ahLst/>
              <a:cxnLst/>
              <a:rect l="l" t="t" r="r" b="b"/>
              <a:pathLst>
                <a:path w="219" h="130" extrusionOk="0">
                  <a:moveTo>
                    <a:pt x="88" y="1"/>
                  </a:moveTo>
                  <a:cubicBezTo>
                    <a:pt x="59" y="1"/>
                    <a:pt x="29" y="12"/>
                    <a:pt x="1" y="64"/>
                  </a:cubicBezTo>
                  <a:cubicBezTo>
                    <a:pt x="37" y="111"/>
                    <a:pt x="71" y="130"/>
                    <a:pt x="104" y="130"/>
                  </a:cubicBezTo>
                  <a:cubicBezTo>
                    <a:pt x="143" y="130"/>
                    <a:pt x="181" y="104"/>
                    <a:pt x="218" y="68"/>
                  </a:cubicBezTo>
                  <a:cubicBezTo>
                    <a:pt x="188" y="17"/>
                    <a:pt x="182" y="5"/>
                    <a:pt x="163" y="5"/>
                  </a:cubicBezTo>
                  <a:cubicBezTo>
                    <a:pt x="159" y="5"/>
                    <a:pt x="154" y="6"/>
                    <a:pt x="149" y="7"/>
                  </a:cubicBezTo>
                  <a:cubicBezTo>
                    <a:pt x="130" y="7"/>
                    <a:pt x="10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95"/>
            <p:cNvSpPr/>
            <p:nvPr/>
          </p:nvSpPr>
          <p:spPr>
            <a:xfrm>
              <a:off x="1459575" y="4947100"/>
              <a:ext cx="4025" cy="3150"/>
            </a:xfrm>
            <a:custGeom>
              <a:avLst/>
              <a:gdLst/>
              <a:ahLst/>
              <a:cxnLst/>
              <a:rect l="l" t="t" r="r" b="b"/>
              <a:pathLst>
                <a:path w="161" h="126" extrusionOk="0">
                  <a:moveTo>
                    <a:pt x="66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25" y="2"/>
                    <a:pt x="5" y="10"/>
                    <a:pt x="1" y="63"/>
                  </a:cubicBezTo>
                  <a:cubicBezTo>
                    <a:pt x="34" y="105"/>
                    <a:pt x="54" y="126"/>
                    <a:pt x="76" y="126"/>
                  </a:cubicBezTo>
                  <a:cubicBezTo>
                    <a:pt x="97" y="126"/>
                    <a:pt x="121" y="107"/>
                    <a:pt x="161" y="71"/>
                  </a:cubicBezTo>
                  <a:cubicBezTo>
                    <a:pt x="146" y="28"/>
                    <a:pt x="10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95"/>
            <p:cNvSpPr/>
            <p:nvPr/>
          </p:nvSpPr>
          <p:spPr>
            <a:xfrm>
              <a:off x="1454025" y="4947150"/>
              <a:ext cx="4250" cy="3175"/>
            </a:xfrm>
            <a:custGeom>
              <a:avLst/>
              <a:gdLst/>
              <a:ahLst/>
              <a:cxnLst/>
              <a:rect l="l" t="t" r="r" b="b"/>
              <a:pathLst>
                <a:path w="170" h="127" extrusionOk="0">
                  <a:moveTo>
                    <a:pt x="83" y="0"/>
                  </a:moveTo>
                  <a:cubicBezTo>
                    <a:pt x="60" y="0"/>
                    <a:pt x="37" y="9"/>
                    <a:pt x="13" y="16"/>
                  </a:cubicBezTo>
                  <a:cubicBezTo>
                    <a:pt x="9" y="16"/>
                    <a:pt x="1" y="37"/>
                    <a:pt x="1" y="49"/>
                  </a:cubicBezTo>
                  <a:cubicBezTo>
                    <a:pt x="1" y="65"/>
                    <a:pt x="5" y="82"/>
                    <a:pt x="17" y="98"/>
                  </a:cubicBezTo>
                  <a:cubicBezTo>
                    <a:pt x="38" y="117"/>
                    <a:pt x="58" y="126"/>
                    <a:pt x="78" y="126"/>
                  </a:cubicBezTo>
                  <a:cubicBezTo>
                    <a:pt x="108" y="126"/>
                    <a:pt x="138" y="107"/>
                    <a:pt x="169" y="65"/>
                  </a:cubicBezTo>
                  <a:cubicBezTo>
                    <a:pt x="141" y="15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95"/>
            <p:cNvSpPr/>
            <p:nvPr/>
          </p:nvSpPr>
          <p:spPr>
            <a:xfrm>
              <a:off x="1464500" y="4947025"/>
              <a:ext cx="5450" cy="3300"/>
            </a:xfrm>
            <a:custGeom>
              <a:avLst/>
              <a:gdLst/>
              <a:ahLst/>
              <a:cxnLst/>
              <a:rect l="l" t="t" r="r" b="b"/>
              <a:pathLst>
                <a:path w="218" h="132" extrusionOk="0">
                  <a:moveTo>
                    <a:pt x="86" y="1"/>
                  </a:moveTo>
                  <a:cubicBezTo>
                    <a:pt x="58" y="1"/>
                    <a:pt x="29" y="11"/>
                    <a:pt x="0" y="66"/>
                  </a:cubicBezTo>
                  <a:cubicBezTo>
                    <a:pt x="36" y="113"/>
                    <a:pt x="69" y="131"/>
                    <a:pt x="101" y="131"/>
                  </a:cubicBezTo>
                  <a:cubicBezTo>
                    <a:pt x="140" y="131"/>
                    <a:pt x="178" y="104"/>
                    <a:pt x="218" y="66"/>
                  </a:cubicBezTo>
                  <a:cubicBezTo>
                    <a:pt x="181" y="9"/>
                    <a:pt x="181" y="5"/>
                    <a:pt x="148" y="5"/>
                  </a:cubicBezTo>
                  <a:cubicBezTo>
                    <a:pt x="145" y="5"/>
                    <a:pt x="143" y="5"/>
                    <a:pt x="140" y="5"/>
                  </a:cubicBezTo>
                  <a:cubicBezTo>
                    <a:pt x="122" y="5"/>
                    <a:pt x="10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95"/>
            <p:cNvSpPr/>
            <p:nvPr/>
          </p:nvSpPr>
          <p:spPr>
            <a:xfrm>
              <a:off x="1356800" y="4917750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2" y="1"/>
                  </a:moveTo>
                  <a:cubicBezTo>
                    <a:pt x="30" y="1"/>
                    <a:pt x="14" y="21"/>
                    <a:pt x="0" y="64"/>
                  </a:cubicBezTo>
                  <a:cubicBezTo>
                    <a:pt x="31" y="86"/>
                    <a:pt x="49" y="98"/>
                    <a:pt x="63" y="98"/>
                  </a:cubicBezTo>
                  <a:cubicBezTo>
                    <a:pt x="81" y="98"/>
                    <a:pt x="92" y="78"/>
                    <a:pt x="115" y="35"/>
                  </a:cubicBezTo>
                  <a:cubicBezTo>
                    <a:pt x="89" y="12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95"/>
            <p:cNvSpPr/>
            <p:nvPr/>
          </p:nvSpPr>
          <p:spPr>
            <a:xfrm>
              <a:off x="1339750" y="4931850"/>
              <a:ext cx="18500" cy="3225"/>
            </a:xfrm>
            <a:custGeom>
              <a:avLst/>
              <a:gdLst/>
              <a:ahLst/>
              <a:cxnLst/>
              <a:rect l="l" t="t" r="r" b="b"/>
              <a:pathLst>
                <a:path w="740" h="129" extrusionOk="0">
                  <a:moveTo>
                    <a:pt x="555" y="0"/>
                  </a:moveTo>
                  <a:cubicBezTo>
                    <a:pt x="387" y="0"/>
                    <a:pt x="218" y="4"/>
                    <a:pt x="50" y="9"/>
                  </a:cubicBezTo>
                  <a:cubicBezTo>
                    <a:pt x="34" y="9"/>
                    <a:pt x="17" y="37"/>
                    <a:pt x="1" y="50"/>
                  </a:cubicBezTo>
                  <a:lnTo>
                    <a:pt x="1" y="86"/>
                  </a:lnTo>
                  <a:cubicBezTo>
                    <a:pt x="21" y="99"/>
                    <a:pt x="42" y="103"/>
                    <a:pt x="67" y="111"/>
                  </a:cubicBezTo>
                  <a:cubicBezTo>
                    <a:pt x="80" y="112"/>
                    <a:pt x="94" y="113"/>
                    <a:pt x="109" y="113"/>
                  </a:cubicBezTo>
                  <a:cubicBezTo>
                    <a:pt x="137" y="113"/>
                    <a:pt x="166" y="111"/>
                    <a:pt x="194" y="111"/>
                  </a:cubicBezTo>
                  <a:cubicBezTo>
                    <a:pt x="224" y="110"/>
                    <a:pt x="253" y="109"/>
                    <a:pt x="282" y="109"/>
                  </a:cubicBezTo>
                  <a:cubicBezTo>
                    <a:pt x="333" y="109"/>
                    <a:pt x="382" y="112"/>
                    <a:pt x="432" y="119"/>
                  </a:cubicBezTo>
                  <a:cubicBezTo>
                    <a:pt x="458" y="125"/>
                    <a:pt x="485" y="128"/>
                    <a:pt x="511" y="128"/>
                  </a:cubicBezTo>
                  <a:cubicBezTo>
                    <a:pt x="576" y="128"/>
                    <a:pt x="640" y="111"/>
                    <a:pt x="698" y="82"/>
                  </a:cubicBezTo>
                  <a:cubicBezTo>
                    <a:pt x="707" y="78"/>
                    <a:pt x="715" y="62"/>
                    <a:pt x="739" y="33"/>
                  </a:cubicBezTo>
                  <a:cubicBezTo>
                    <a:pt x="678" y="17"/>
                    <a:pt x="616" y="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95"/>
            <p:cNvSpPr/>
            <p:nvPr/>
          </p:nvSpPr>
          <p:spPr>
            <a:xfrm>
              <a:off x="1361000" y="4917600"/>
              <a:ext cx="2800" cy="3025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51" y="1"/>
                  </a:moveTo>
                  <a:cubicBezTo>
                    <a:pt x="35" y="1"/>
                    <a:pt x="21" y="19"/>
                    <a:pt x="0" y="57"/>
                  </a:cubicBezTo>
                  <a:cubicBezTo>
                    <a:pt x="15" y="87"/>
                    <a:pt x="23" y="120"/>
                    <a:pt x="46" y="120"/>
                  </a:cubicBezTo>
                  <a:cubicBezTo>
                    <a:pt x="48" y="120"/>
                    <a:pt x="51" y="120"/>
                    <a:pt x="54" y="119"/>
                  </a:cubicBezTo>
                  <a:cubicBezTo>
                    <a:pt x="86" y="111"/>
                    <a:pt x="107" y="82"/>
                    <a:pt x="111" y="49"/>
                  </a:cubicBezTo>
                  <a:cubicBezTo>
                    <a:pt x="83" y="17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95"/>
            <p:cNvSpPr/>
            <p:nvPr/>
          </p:nvSpPr>
          <p:spPr>
            <a:xfrm>
              <a:off x="1474450" y="4901800"/>
              <a:ext cx="2900" cy="2025"/>
            </a:xfrm>
            <a:custGeom>
              <a:avLst/>
              <a:gdLst/>
              <a:ahLst/>
              <a:cxnLst/>
              <a:rect l="l" t="t" r="r" b="b"/>
              <a:pathLst>
                <a:path w="116" h="81" extrusionOk="0">
                  <a:moveTo>
                    <a:pt x="54" y="0"/>
                  </a:moveTo>
                  <a:cubicBezTo>
                    <a:pt x="33" y="0"/>
                    <a:pt x="9" y="0"/>
                    <a:pt x="0" y="49"/>
                  </a:cubicBezTo>
                  <a:cubicBezTo>
                    <a:pt x="20" y="69"/>
                    <a:pt x="47" y="81"/>
                    <a:pt x="76" y="81"/>
                  </a:cubicBezTo>
                  <a:cubicBezTo>
                    <a:pt x="84" y="81"/>
                    <a:pt x="91" y="80"/>
                    <a:pt x="99" y="78"/>
                  </a:cubicBezTo>
                  <a:cubicBezTo>
                    <a:pt x="107" y="74"/>
                    <a:pt x="111" y="66"/>
                    <a:pt x="111" y="58"/>
                  </a:cubicBezTo>
                  <a:cubicBezTo>
                    <a:pt x="115" y="45"/>
                    <a:pt x="115" y="37"/>
                    <a:pt x="111" y="25"/>
                  </a:cubicBezTo>
                  <a:cubicBezTo>
                    <a:pt x="91" y="12"/>
                    <a:pt x="74" y="4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95"/>
            <p:cNvSpPr/>
            <p:nvPr/>
          </p:nvSpPr>
          <p:spPr>
            <a:xfrm>
              <a:off x="1482150" y="4901575"/>
              <a:ext cx="2900" cy="2300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53" y="1"/>
                  </a:moveTo>
                  <a:cubicBezTo>
                    <a:pt x="30" y="1"/>
                    <a:pt x="15" y="22"/>
                    <a:pt x="0" y="62"/>
                  </a:cubicBezTo>
                  <a:cubicBezTo>
                    <a:pt x="30" y="82"/>
                    <a:pt x="48" y="92"/>
                    <a:pt x="62" y="92"/>
                  </a:cubicBezTo>
                  <a:cubicBezTo>
                    <a:pt x="80" y="92"/>
                    <a:pt x="92" y="74"/>
                    <a:pt x="115" y="34"/>
                  </a:cubicBezTo>
                  <a:cubicBezTo>
                    <a:pt x="89" y="11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95"/>
            <p:cNvSpPr/>
            <p:nvPr/>
          </p:nvSpPr>
          <p:spPr>
            <a:xfrm>
              <a:off x="1486350" y="4901450"/>
              <a:ext cx="2800" cy="2750"/>
            </a:xfrm>
            <a:custGeom>
              <a:avLst/>
              <a:gdLst/>
              <a:ahLst/>
              <a:cxnLst/>
              <a:rect l="l" t="t" r="r" b="b"/>
              <a:pathLst>
                <a:path w="112" h="110" extrusionOk="0">
                  <a:moveTo>
                    <a:pt x="51" y="1"/>
                  </a:moveTo>
                  <a:cubicBezTo>
                    <a:pt x="35" y="1"/>
                    <a:pt x="22" y="17"/>
                    <a:pt x="0" y="51"/>
                  </a:cubicBezTo>
                  <a:cubicBezTo>
                    <a:pt x="11" y="80"/>
                    <a:pt x="26" y="110"/>
                    <a:pt x="46" y="110"/>
                  </a:cubicBezTo>
                  <a:cubicBezTo>
                    <a:pt x="49" y="110"/>
                    <a:pt x="51" y="109"/>
                    <a:pt x="54" y="108"/>
                  </a:cubicBezTo>
                  <a:cubicBezTo>
                    <a:pt x="83" y="100"/>
                    <a:pt x="107" y="76"/>
                    <a:pt x="111" y="43"/>
                  </a:cubicBezTo>
                  <a:cubicBezTo>
                    <a:pt x="83" y="15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95"/>
            <p:cNvSpPr/>
            <p:nvPr/>
          </p:nvSpPr>
          <p:spPr>
            <a:xfrm>
              <a:off x="1296050" y="4959125"/>
              <a:ext cx="13575" cy="4925"/>
            </a:xfrm>
            <a:custGeom>
              <a:avLst/>
              <a:gdLst/>
              <a:ahLst/>
              <a:cxnLst/>
              <a:rect l="l" t="t" r="r" b="b"/>
              <a:pathLst>
                <a:path w="543" h="197" extrusionOk="0">
                  <a:moveTo>
                    <a:pt x="79" y="1"/>
                  </a:moveTo>
                  <a:cubicBezTo>
                    <a:pt x="50" y="1"/>
                    <a:pt x="26" y="9"/>
                    <a:pt x="1" y="17"/>
                  </a:cubicBezTo>
                  <a:lnTo>
                    <a:pt x="1" y="194"/>
                  </a:lnTo>
                  <a:cubicBezTo>
                    <a:pt x="5" y="196"/>
                    <a:pt x="8" y="197"/>
                    <a:pt x="11" y="197"/>
                  </a:cubicBezTo>
                  <a:cubicBezTo>
                    <a:pt x="14" y="197"/>
                    <a:pt x="17" y="196"/>
                    <a:pt x="21" y="194"/>
                  </a:cubicBezTo>
                  <a:cubicBezTo>
                    <a:pt x="32" y="194"/>
                    <a:pt x="43" y="195"/>
                    <a:pt x="54" y="195"/>
                  </a:cubicBezTo>
                  <a:cubicBezTo>
                    <a:pt x="105" y="195"/>
                    <a:pt x="155" y="187"/>
                    <a:pt x="206" y="177"/>
                  </a:cubicBezTo>
                  <a:cubicBezTo>
                    <a:pt x="230" y="164"/>
                    <a:pt x="254" y="158"/>
                    <a:pt x="279" y="158"/>
                  </a:cubicBezTo>
                  <a:cubicBezTo>
                    <a:pt x="302" y="158"/>
                    <a:pt x="324" y="163"/>
                    <a:pt x="346" y="173"/>
                  </a:cubicBezTo>
                  <a:cubicBezTo>
                    <a:pt x="368" y="186"/>
                    <a:pt x="391" y="192"/>
                    <a:pt x="412" y="192"/>
                  </a:cubicBezTo>
                  <a:cubicBezTo>
                    <a:pt x="459" y="192"/>
                    <a:pt x="503" y="160"/>
                    <a:pt x="543" y="95"/>
                  </a:cubicBezTo>
                  <a:cubicBezTo>
                    <a:pt x="514" y="79"/>
                    <a:pt x="489" y="50"/>
                    <a:pt x="460" y="42"/>
                  </a:cubicBezTo>
                  <a:cubicBezTo>
                    <a:pt x="333" y="25"/>
                    <a:pt x="206" y="13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95"/>
            <p:cNvSpPr/>
            <p:nvPr/>
          </p:nvSpPr>
          <p:spPr>
            <a:xfrm>
              <a:off x="1301200" y="4945950"/>
              <a:ext cx="23700" cy="4300"/>
            </a:xfrm>
            <a:custGeom>
              <a:avLst/>
              <a:gdLst/>
              <a:ahLst/>
              <a:cxnLst/>
              <a:rect l="l" t="t" r="r" b="b"/>
              <a:pathLst>
                <a:path w="948" h="172" extrusionOk="0">
                  <a:moveTo>
                    <a:pt x="401" y="1"/>
                  </a:moveTo>
                  <a:cubicBezTo>
                    <a:pt x="295" y="1"/>
                    <a:pt x="189" y="15"/>
                    <a:pt x="82" y="15"/>
                  </a:cubicBezTo>
                  <a:cubicBezTo>
                    <a:pt x="53" y="15"/>
                    <a:pt x="16" y="15"/>
                    <a:pt x="0" y="93"/>
                  </a:cubicBezTo>
                  <a:cubicBezTo>
                    <a:pt x="11" y="133"/>
                    <a:pt x="52" y="164"/>
                    <a:pt x="96" y="164"/>
                  </a:cubicBezTo>
                  <a:cubicBezTo>
                    <a:pt x="101" y="164"/>
                    <a:pt x="106" y="163"/>
                    <a:pt x="111" y="163"/>
                  </a:cubicBezTo>
                  <a:cubicBezTo>
                    <a:pt x="267" y="163"/>
                    <a:pt x="423" y="158"/>
                    <a:pt x="583" y="158"/>
                  </a:cubicBezTo>
                  <a:cubicBezTo>
                    <a:pt x="591" y="158"/>
                    <a:pt x="599" y="158"/>
                    <a:pt x="607" y="154"/>
                  </a:cubicBezTo>
                  <a:cubicBezTo>
                    <a:pt x="628" y="148"/>
                    <a:pt x="649" y="144"/>
                    <a:pt x="670" y="144"/>
                  </a:cubicBezTo>
                  <a:cubicBezTo>
                    <a:pt x="700" y="144"/>
                    <a:pt x="729" y="151"/>
                    <a:pt x="755" y="163"/>
                  </a:cubicBezTo>
                  <a:cubicBezTo>
                    <a:pt x="786" y="168"/>
                    <a:pt x="816" y="171"/>
                    <a:pt x="846" y="171"/>
                  </a:cubicBezTo>
                  <a:cubicBezTo>
                    <a:pt x="865" y="171"/>
                    <a:pt x="884" y="170"/>
                    <a:pt x="903" y="167"/>
                  </a:cubicBezTo>
                  <a:cubicBezTo>
                    <a:pt x="915" y="167"/>
                    <a:pt x="932" y="138"/>
                    <a:pt x="948" y="117"/>
                  </a:cubicBezTo>
                  <a:cubicBezTo>
                    <a:pt x="927" y="85"/>
                    <a:pt x="890" y="64"/>
                    <a:pt x="854" y="60"/>
                  </a:cubicBezTo>
                  <a:cubicBezTo>
                    <a:pt x="842" y="61"/>
                    <a:pt x="830" y="61"/>
                    <a:pt x="818" y="61"/>
                  </a:cubicBezTo>
                  <a:cubicBezTo>
                    <a:pt x="760" y="61"/>
                    <a:pt x="702" y="53"/>
                    <a:pt x="644" y="40"/>
                  </a:cubicBezTo>
                  <a:cubicBezTo>
                    <a:pt x="564" y="9"/>
                    <a:pt x="48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95"/>
            <p:cNvSpPr/>
            <p:nvPr/>
          </p:nvSpPr>
          <p:spPr>
            <a:xfrm>
              <a:off x="1296175" y="4972225"/>
              <a:ext cx="7600" cy="5450"/>
            </a:xfrm>
            <a:custGeom>
              <a:avLst/>
              <a:gdLst/>
              <a:ahLst/>
              <a:cxnLst/>
              <a:rect l="l" t="t" r="r" b="b"/>
              <a:pathLst>
                <a:path w="304" h="218" extrusionOk="0">
                  <a:moveTo>
                    <a:pt x="84" y="0"/>
                  </a:moveTo>
                  <a:cubicBezTo>
                    <a:pt x="74" y="0"/>
                    <a:pt x="64" y="1"/>
                    <a:pt x="53" y="2"/>
                  </a:cubicBezTo>
                  <a:cubicBezTo>
                    <a:pt x="33" y="10"/>
                    <a:pt x="12" y="23"/>
                    <a:pt x="0" y="43"/>
                  </a:cubicBezTo>
                  <a:lnTo>
                    <a:pt x="0" y="203"/>
                  </a:lnTo>
                  <a:cubicBezTo>
                    <a:pt x="4" y="207"/>
                    <a:pt x="12" y="207"/>
                    <a:pt x="21" y="211"/>
                  </a:cubicBezTo>
                  <a:cubicBezTo>
                    <a:pt x="35" y="216"/>
                    <a:pt x="49" y="217"/>
                    <a:pt x="63" y="217"/>
                  </a:cubicBezTo>
                  <a:cubicBezTo>
                    <a:pt x="140" y="217"/>
                    <a:pt x="215" y="162"/>
                    <a:pt x="293" y="162"/>
                  </a:cubicBezTo>
                  <a:cubicBezTo>
                    <a:pt x="295" y="162"/>
                    <a:pt x="297" y="162"/>
                    <a:pt x="300" y="162"/>
                  </a:cubicBezTo>
                  <a:cubicBezTo>
                    <a:pt x="300" y="146"/>
                    <a:pt x="300" y="133"/>
                    <a:pt x="304" y="121"/>
                  </a:cubicBezTo>
                  <a:cubicBezTo>
                    <a:pt x="295" y="105"/>
                    <a:pt x="291" y="80"/>
                    <a:pt x="279" y="72"/>
                  </a:cubicBezTo>
                  <a:cubicBezTo>
                    <a:pt x="225" y="25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95"/>
            <p:cNvSpPr/>
            <p:nvPr/>
          </p:nvSpPr>
          <p:spPr>
            <a:xfrm>
              <a:off x="1296050" y="4917075"/>
              <a:ext cx="6700" cy="3825"/>
            </a:xfrm>
            <a:custGeom>
              <a:avLst/>
              <a:gdLst/>
              <a:ahLst/>
              <a:cxnLst/>
              <a:rect l="l" t="t" r="r" b="b"/>
              <a:pathLst>
                <a:path w="268" h="153" extrusionOk="0">
                  <a:moveTo>
                    <a:pt x="34" y="0"/>
                  </a:moveTo>
                  <a:cubicBezTo>
                    <a:pt x="21" y="0"/>
                    <a:pt x="9" y="0"/>
                    <a:pt x="1" y="9"/>
                  </a:cubicBezTo>
                  <a:lnTo>
                    <a:pt x="1" y="152"/>
                  </a:lnTo>
                  <a:cubicBezTo>
                    <a:pt x="30" y="144"/>
                    <a:pt x="58" y="140"/>
                    <a:pt x="87" y="140"/>
                  </a:cubicBezTo>
                  <a:cubicBezTo>
                    <a:pt x="92" y="139"/>
                    <a:pt x="98" y="139"/>
                    <a:pt x="103" y="139"/>
                  </a:cubicBezTo>
                  <a:cubicBezTo>
                    <a:pt x="128" y="139"/>
                    <a:pt x="152" y="145"/>
                    <a:pt x="178" y="145"/>
                  </a:cubicBezTo>
                  <a:cubicBezTo>
                    <a:pt x="183" y="145"/>
                    <a:pt x="188" y="145"/>
                    <a:pt x="194" y="144"/>
                  </a:cubicBezTo>
                  <a:cubicBezTo>
                    <a:pt x="222" y="144"/>
                    <a:pt x="251" y="128"/>
                    <a:pt x="268" y="62"/>
                  </a:cubicBezTo>
                  <a:cubicBezTo>
                    <a:pt x="255" y="46"/>
                    <a:pt x="243" y="25"/>
                    <a:pt x="231" y="21"/>
                  </a:cubicBezTo>
                  <a:cubicBezTo>
                    <a:pt x="165" y="13"/>
                    <a:pt x="99" y="9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95"/>
            <p:cNvSpPr/>
            <p:nvPr/>
          </p:nvSpPr>
          <p:spPr>
            <a:xfrm>
              <a:off x="1296050" y="49461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1" y="1"/>
                  </a:moveTo>
                  <a:lnTo>
                    <a:pt x="1" y="152"/>
                  </a:lnTo>
                  <a:cubicBezTo>
                    <a:pt x="38" y="161"/>
                    <a:pt x="75" y="165"/>
                    <a:pt x="116" y="165"/>
                  </a:cubicBezTo>
                  <a:cubicBezTo>
                    <a:pt x="128" y="161"/>
                    <a:pt x="145" y="152"/>
                    <a:pt x="153" y="140"/>
                  </a:cubicBezTo>
                  <a:cubicBezTo>
                    <a:pt x="165" y="124"/>
                    <a:pt x="169" y="107"/>
                    <a:pt x="169" y="91"/>
                  </a:cubicBezTo>
                  <a:cubicBezTo>
                    <a:pt x="169" y="70"/>
                    <a:pt x="161" y="42"/>
                    <a:pt x="153" y="42"/>
                  </a:cubicBezTo>
                  <a:cubicBezTo>
                    <a:pt x="99" y="34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95"/>
            <p:cNvSpPr/>
            <p:nvPr/>
          </p:nvSpPr>
          <p:spPr>
            <a:xfrm>
              <a:off x="1469825" y="4931600"/>
              <a:ext cx="29475" cy="4000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198" y="0"/>
                  </a:moveTo>
                  <a:cubicBezTo>
                    <a:pt x="177" y="0"/>
                    <a:pt x="157" y="1"/>
                    <a:pt x="136" y="2"/>
                  </a:cubicBezTo>
                  <a:cubicBezTo>
                    <a:pt x="91" y="6"/>
                    <a:pt x="46" y="14"/>
                    <a:pt x="1" y="23"/>
                  </a:cubicBezTo>
                  <a:cubicBezTo>
                    <a:pt x="34" y="102"/>
                    <a:pt x="74" y="131"/>
                    <a:pt x="116" y="131"/>
                  </a:cubicBezTo>
                  <a:cubicBezTo>
                    <a:pt x="131" y="131"/>
                    <a:pt x="146" y="128"/>
                    <a:pt x="161" y="121"/>
                  </a:cubicBezTo>
                  <a:cubicBezTo>
                    <a:pt x="185" y="113"/>
                    <a:pt x="212" y="109"/>
                    <a:pt x="239" y="109"/>
                  </a:cubicBezTo>
                  <a:cubicBezTo>
                    <a:pt x="266" y="109"/>
                    <a:pt x="292" y="113"/>
                    <a:pt x="317" y="121"/>
                  </a:cubicBezTo>
                  <a:cubicBezTo>
                    <a:pt x="381" y="147"/>
                    <a:pt x="450" y="160"/>
                    <a:pt x="519" y="160"/>
                  </a:cubicBezTo>
                  <a:cubicBezTo>
                    <a:pt x="560" y="160"/>
                    <a:pt x="601" y="155"/>
                    <a:pt x="641" y="146"/>
                  </a:cubicBezTo>
                  <a:cubicBezTo>
                    <a:pt x="701" y="131"/>
                    <a:pt x="760" y="126"/>
                    <a:pt x="820" y="126"/>
                  </a:cubicBezTo>
                  <a:cubicBezTo>
                    <a:pt x="913" y="126"/>
                    <a:pt x="1006" y="139"/>
                    <a:pt x="1101" y="154"/>
                  </a:cubicBezTo>
                  <a:cubicBezTo>
                    <a:pt x="1109" y="157"/>
                    <a:pt x="1118" y="158"/>
                    <a:pt x="1128" y="158"/>
                  </a:cubicBezTo>
                  <a:cubicBezTo>
                    <a:pt x="1145" y="158"/>
                    <a:pt x="1163" y="154"/>
                    <a:pt x="1178" y="146"/>
                  </a:cubicBezTo>
                  <a:lnTo>
                    <a:pt x="1178" y="14"/>
                  </a:lnTo>
                  <a:cubicBezTo>
                    <a:pt x="1129" y="14"/>
                    <a:pt x="1072" y="19"/>
                    <a:pt x="1023" y="19"/>
                  </a:cubicBezTo>
                  <a:cubicBezTo>
                    <a:pt x="928" y="19"/>
                    <a:pt x="834" y="2"/>
                    <a:pt x="744" y="2"/>
                  </a:cubicBezTo>
                  <a:cubicBezTo>
                    <a:pt x="657" y="2"/>
                    <a:pt x="571" y="19"/>
                    <a:pt x="485" y="19"/>
                  </a:cubicBezTo>
                  <a:cubicBezTo>
                    <a:pt x="480" y="19"/>
                    <a:pt x="475" y="19"/>
                    <a:pt x="470" y="19"/>
                  </a:cubicBezTo>
                  <a:cubicBezTo>
                    <a:pt x="430" y="19"/>
                    <a:pt x="390" y="6"/>
                    <a:pt x="350" y="6"/>
                  </a:cubicBezTo>
                  <a:cubicBezTo>
                    <a:pt x="300" y="3"/>
                    <a:pt x="24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95"/>
            <p:cNvSpPr/>
            <p:nvPr/>
          </p:nvSpPr>
          <p:spPr>
            <a:xfrm>
              <a:off x="1492300" y="4901900"/>
              <a:ext cx="7000" cy="1975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41" y="0"/>
                  </a:moveTo>
                  <a:cubicBezTo>
                    <a:pt x="33" y="0"/>
                    <a:pt x="21" y="12"/>
                    <a:pt x="0" y="21"/>
                  </a:cubicBezTo>
                  <a:cubicBezTo>
                    <a:pt x="17" y="45"/>
                    <a:pt x="25" y="66"/>
                    <a:pt x="37" y="70"/>
                  </a:cubicBezTo>
                  <a:cubicBezTo>
                    <a:pt x="54" y="78"/>
                    <a:pt x="70" y="78"/>
                    <a:pt x="87" y="78"/>
                  </a:cubicBezTo>
                  <a:cubicBezTo>
                    <a:pt x="144" y="78"/>
                    <a:pt x="193" y="74"/>
                    <a:pt x="247" y="70"/>
                  </a:cubicBezTo>
                  <a:cubicBezTo>
                    <a:pt x="259" y="66"/>
                    <a:pt x="271" y="62"/>
                    <a:pt x="279" y="54"/>
                  </a:cubicBezTo>
                  <a:lnTo>
                    <a:pt x="279" y="21"/>
                  </a:lnTo>
                  <a:cubicBezTo>
                    <a:pt x="275" y="17"/>
                    <a:pt x="271" y="12"/>
                    <a:pt x="267" y="12"/>
                  </a:cubicBezTo>
                  <a:cubicBezTo>
                    <a:pt x="193" y="8"/>
                    <a:pt x="119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95"/>
            <p:cNvSpPr/>
            <p:nvPr/>
          </p:nvSpPr>
          <p:spPr>
            <a:xfrm>
              <a:off x="1469825" y="4985300"/>
              <a:ext cx="29475" cy="6475"/>
            </a:xfrm>
            <a:custGeom>
              <a:avLst/>
              <a:gdLst/>
              <a:ahLst/>
              <a:cxnLst/>
              <a:rect l="l" t="t" r="r" b="b"/>
              <a:pathLst>
                <a:path w="1179" h="259" extrusionOk="0">
                  <a:moveTo>
                    <a:pt x="393" y="1"/>
                  </a:moveTo>
                  <a:cubicBezTo>
                    <a:pt x="284" y="1"/>
                    <a:pt x="175" y="43"/>
                    <a:pt x="66" y="58"/>
                  </a:cubicBezTo>
                  <a:cubicBezTo>
                    <a:pt x="46" y="62"/>
                    <a:pt x="30" y="86"/>
                    <a:pt x="1" y="111"/>
                  </a:cubicBezTo>
                  <a:cubicBezTo>
                    <a:pt x="34" y="205"/>
                    <a:pt x="66" y="205"/>
                    <a:pt x="99" y="205"/>
                  </a:cubicBezTo>
                  <a:lnTo>
                    <a:pt x="304" y="205"/>
                  </a:lnTo>
                  <a:cubicBezTo>
                    <a:pt x="374" y="209"/>
                    <a:pt x="440" y="205"/>
                    <a:pt x="506" y="213"/>
                  </a:cubicBezTo>
                  <a:cubicBezTo>
                    <a:pt x="559" y="218"/>
                    <a:pt x="608" y="234"/>
                    <a:pt x="661" y="242"/>
                  </a:cubicBezTo>
                  <a:cubicBezTo>
                    <a:pt x="684" y="245"/>
                    <a:pt x="708" y="258"/>
                    <a:pt x="732" y="258"/>
                  </a:cubicBezTo>
                  <a:cubicBezTo>
                    <a:pt x="739" y="258"/>
                    <a:pt x="745" y="257"/>
                    <a:pt x="752" y="255"/>
                  </a:cubicBezTo>
                  <a:cubicBezTo>
                    <a:pt x="800" y="233"/>
                    <a:pt x="848" y="226"/>
                    <a:pt x="896" y="226"/>
                  </a:cubicBezTo>
                  <a:cubicBezTo>
                    <a:pt x="951" y="226"/>
                    <a:pt x="1005" y="235"/>
                    <a:pt x="1059" y="246"/>
                  </a:cubicBezTo>
                  <a:cubicBezTo>
                    <a:pt x="1101" y="246"/>
                    <a:pt x="1142" y="238"/>
                    <a:pt x="1178" y="222"/>
                  </a:cubicBezTo>
                  <a:lnTo>
                    <a:pt x="1178" y="25"/>
                  </a:lnTo>
                  <a:cubicBezTo>
                    <a:pt x="1157" y="15"/>
                    <a:pt x="1134" y="12"/>
                    <a:pt x="1112" y="12"/>
                  </a:cubicBezTo>
                  <a:cubicBezTo>
                    <a:pt x="1066" y="12"/>
                    <a:pt x="1020" y="26"/>
                    <a:pt x="973" y="37"/>
                  </a:cubicBezTo>
                  <a:cubicBezTo>
                    <a:pt x="906" y="56"/>
                    <a:pt x="836" y="65"/>
                    <a:pt x="767" y="65"/>
                  </a:cubicBezTo>
                  <a:cubicBezTo>
                    <a:pt x="684" y="65"/>
                    <a:pt x="600" y="52"/>
                    <a:pt x="522" y="25"/>
                  </a:cubicBezTo>
                  <a:cubicBezTo>
                    <a:pt x="479" y="7"/>
                    <a:pt x="43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95"/>
            <p:cNvSpPr/>
            <p:nvPr/>
          </p:nvSpPr>
          <p:spPr>
            <a:xfrm>
              <a:off x="1483275" y="4959125"/>
              <a:ext cx="16025" cy="4925"/>
            </a:xfrm>
            <a:custGeom>
              <a:avLst/>
              <a:gdLst/>
              <a:ahLst/>
              <a:cxnLst/>
              <a:rect l="l" t="t" r="r" b="b"/>
              <a:pathLst>
                <a:path w="641" h="197" extrusionOk="0">
                  <a:moveTo>
                    <a:pt x="550" y="1"/>
                  </a:moveTo>
                  <a:cubicBezTo>
                    <a:pt x="398" y="13"/>
                    <a:pt x="251" y="25"/>
                    <a:pt x="95" y="42"/>
                  </a:cubicBezTo>
                  <a:cubicBezTo>
                    <a:pt x="62" y="54"/>
                    <a:pt x="29" y="71"/>
                    <a:pt x="0" y="95"/>
                  </a:cubicBezTo>
                  <a:cubicBezTo>
                    <a:pt x="46" y="160"/>
                    <a:pt x="97" y="192"/>
                    <a:pt x="154" y="192"/>
                  </a:cubicBezTo>
                  <a:cubicBezTo>
                    <a:pt x="180" y="192"/>
                    <a:pt x="206" y="186"/>
                    <a:pt x="234" y="173"/>
                  </a:cubicBezTo>
                  <a:cubicBezTo>
                    <a:pt x="260" y="163"/>
                    <a:pt x="286" y="158"/>
                    <a:pt x="312" y="158"/>
                  </a:cubicBezTo>
                  <a:cubicBezTo>
                    <a:pt x="341" y="158"/>
                    <a:pt x="369" y="164"/>
                    <a:pt x="394" y="177"/>
                  </a:cubicBezTo>
                  <a:cubicBezTo>
                    <a:pt x="455" y="187"/>
                    <a:pt x="519" y="195"/>
                    <a:pt x="580" y="195"/>
                  </a:cubicBezTo>
                  <a:cubicBezTo>
                    <a:pt x="594" y="195"/>
                    <a:pt x="607" y="194"/>
                    <a:pt x="620" y="194"/>
                  </a:cubicBezTo>
                  <a:cubicBezTo>
                    <a:pt x="624" y="196"/>
                    <a:pt x="627" y="197"/>
                    <a:pt x="630" y="197"/>
                  </a:cubicBezTo>
                  <a:cubicBezTo>
                    <a:pt x="633" y="197"/>
                    <a:pt x="636" y="196"/>
                    <a:pt x="640" y="194"/>
                  </a:cubicBezTo>
                  <a:lnTo>
                    <a:pt x="640" y="17"/>
                  </a:lnTo>
                  <a:cubicBezTo>
                    <a:pt x="612" y="5"/>
                    <a:pt x="5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95"/>
            <p:cNvSpPr/>
            <p:nvPr/>
          </p:nvSpPr>
          <p:spPr>
            <a:xfrm>
              <a:off x="1471175" y="4945950"/>
              <a:ext cx="23000" cy="4300"/>
            </a:xfrm>
            <a:custGeom>
              <a:avLst/>
              <a:gdLst/>
              <a:ahLst/>
              <a:cxnLst/>
              <a:rect l="l" t="t" r="r" b="b"/>
              <a:pathLst>
                <a:path w="920" h="172" extrusionOk="0">
                  <a:moveTo>
                    <a:pt x="533" y="1"/>
                  </a:moveTo>
                  <a:cubicBezTo>
                    <a:pt x="454" y="1"/>
                    <a:pt x="374" y="9"/>
                    <a:pt x="296" y="40"/>
                  </a:cubicBezTo>
                  <a:cubicBezTo>
                    <a:pt x="238" y="53"/>
                    <a:pt x="183" y="61"/>
                    <a:pt x="126" y="61"/>
                  </a:cubicBezTo>
                  <a:cubicBezTo>
                    <a:pt x="114" y="61"/>
                    <a:pt x="102" y="61"/>
                    <a:pt x="90" y="60"/>
                  </a:cubicBezTo>
                  <a:cubicBezTo>
                    <a:pt x="54" y="64"/>
                    <a:pt x="21" y="85"/>
                    <a:pt x="0" y="117"/>
                  </a:cubicBezTo>
                  <a:cubicBezTo>
                    <a:pt x="17" y="138"/>
                    <a:pt x="29" y="167"/>
                    <a:pt x="45" y="167"/>
                  </a:cubicBezTo>
                  <a:cubicBezTo>
                    <a:pt x="63" y="170"/>
                    <a:pt x="80" y="171"/>
                    <a:pt x="99" y="171"/>
                  </a:cubicBezTo>
                  <a:cubicBezTo>
                    <a:pt x="128" y="171"/>
                    <a:pt x="159" y="168"/>
                    <a:pt x="189" y="163"/>
                  </a:cubicBezTo>
                  <a:cubicBezTo>
                    <a:pt x="215" y="151"/>
                    <a:pt x="243" y="144"/>
                    <a:pt x="270" y="144"/>
                  </a:cubicBezTo>
                  <a:cubicBezTo>
                    <a:pt x="290" y="144"/>
                    <a:pt x="310" y="148"/>
                    <a:pt x="328" y="154"/>
                  </a:cubicBezTo>
                  <a:cubicBezTo>
                    <a:pt x="337" y="158"/>
                    <a:pt x="345" y="158"/>
                    <a:pt x="357" y="158"/>
                  </a:cubicBezTo>
                  <a:cubicBezTo>
                    <a:pt x="509" y="158"/>
                    <a:pt x="661" y="163"/>
                    <a:pt x="817" y="163"/>
                  </a:cubicBezTo>
                  <a:cubicBezTo>
                    <a:pt x="821" y="163"/>
                    <a:pt x="826" y="164"/>
                    <a:pt x="831" y="164"/>
                  </a:cubicBezTo>
                  <a:cubicBezTo>
                    <a:pt x="871" y="164"/>
                    <a:pt x="908" y="133"/>
                    <a:pt x="919" y="93"/>
                  </a:cubicBezTo>
                  <a:cubicBezTo>
                    <a:pt x="907" y="15"/>
                    <a:pt x="870" y="15"/>
                    <a:pt x="841" y="15"/>
                  </a:cubicBezTo>
                  <a:cubicBezTo>
                    <a:pt x="740" y="15"/>
                    <a:pt x="636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95"/>
            <p:cNvSpPr/>
            <p:nvPr/>
          </p:nvSpPr>
          <p:spPr>
            <a:xfrm>
              <a:off x="1487475" y="4972225"/>
              <a:ext cx="11825" cy="5450"/>
            </a:xfrm>
            <a:custGeom>
              <a:avLst/>
              <a:gdLst/>
              <a:ahLst/>
              <a:cxnLst/>
              <a:rect l="l" t="t" r="r" b="b"/>
              <a:pathLst>
                <a:path w="473" h="218" extrusionOk="0">
                  <a:moveTo>
                    <a:pt x="344" y="0"/>
                  </a:moveTo>
                  <a:cubicBezTo>
                    <a:pt x="236" y="0"/>
                    <a:pt x="130" y="25"/>
                    <a:pt x="33" y="72"/>
                  </a:cubicBezTo>
                  <a:cubicBezTo>
                    <a:pt x="21" y="80"/>
                    <a:pt x="9" y="105"/>
                    <a:pt x="1" y="121"/>
                  </a:cubicBezTo>
                  <a:lnTo>
                    <a:pt x="5" y="162"/>
                  </a:lnTo>
                  <a:cubicBezTo>
                    <a:pt x="8" y="162"/>
                    <a:pt x="12" y="162"/>
                    <a:pt x="16" y="162"/>
                  </a:cubicBezTo>
                  <a:cubicBezTo>
                    <a:pt x="137" y="162"/>
                    <a:pt x="254" y="217"/>
                    <a:pt x="374" y="217"/>
                  </a:cubicBezTo>
                  <a:cubicBezTo>
                    <a:pt x="396" y="217"/>
                    <a:pt x="418" y="216"/>
                    <a:pt x="440" y="211"/>
                  </a:cubicBezTo>
                  <a:cubicBezTo>
                    <a:pt x="452" y="207"/>
                    <a:pt x="464" y="207"/>
                    <a:pt x="472" y="203"/>
                  </a:cubicBezTo>
                  <a:lnTo>
                    <a:pt x="472" y="43"/>
                  </a:lnTo>
                  <a:cubicBezTo>
                    <a:pt x="448" y="23"/>
                    <a:pt x="419" y="10"/>
                    <a:pt x="390" y="2"/>
                  </a:cubicBezTo>
                  <a:cubicBezTo>
                    <a:pt x="375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95"/>
            <p:cNvSpPr/>
            <p:nvPr/>
          </p:nvSpPr>
          <p:spPr>
            <a:xfrm>
              <a:off x="1492700" y="4917075"/>
              <a:ext cx="6600" cy="3825"/>
            </a:xfrm>
            <a:custGeom>
              <a:avLst/>
              <a:gdLst/>
              <a:ahLst/>
              <a:cxnLst/>
              <a:rect l="l" t="t" r="r" b="b"/>
              <a:pathLst>
                <a:path w="264" h="153" extrusionOk="0">
                  <a:moveTo>
                    <a:pt x="231" y="0"/>
                  </a:moveTo>
                  <a:cubicBezTo>
                    <a:pt x="169" y="9"/>
                    <a:pt x="103" y="13"/>
                    <a:pt x="38" y="21"/>
                  </a:cubicBezTo>
                  <a:cubicBezTo>
                    <a:pt x="25" y="25"/>
                    <a:pt x="13" y="46"/>
                    <a:pt x="1" y="62"/>
                  </a:cubicBezTo>
                  <a:cubicBezTo>
                    <a:pt x="13" y="128"/>
                    <a:pt x="42" y="144"/>
                    <a:pt x="75" y="144"/>
                  </a:cubicBezTo>
                  <a:cubicBezTo>
                    <a:pt x="80" y="145"/>
                    <a:pt x="84" y="145"/>
                    <a:pt x="89" y="145"/>
                  </a:cubicBezTo>
                  <a:cubicBezTo>
                    <a:pt x="113" y="145"/>
                    <a:pt x="139" y="139"/>
                    <a:pt x="163" y="139"/>
                  </a:cubicBezTo>
                  <a:cubicBezTo>
                    <a:pt x="168" y="139"/>
                    <a:pt x="173" y="139"/>
                    <a:pt x="177" y="140"/>
                  </a:cubicBezTo>
                  <a:cubicBezTo>
                    <a:pt x="206" y="140"/>
                    <a:pt x="235" y="144"/>
                    <a:pt x="263" y="152"/>
                  </a:cubicBezTo>
                  <a:lnTo>
                    <a:pt x="263" y="9"/>
                  </a:lnTo>
                  <a:cubicBezTo>
                    <a:pt x="255" y="0"/>
                    <a:pt x="24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95"/>
            <p:cNvSpPr/>
            <p:nvPr/>
          </p:nvSpPr>
          <p:spPr>
            <a:xfrm>
              <a:off x="1495075" y="4946100"/>
              <a:ext cx="4225" cy="4125"/>
            </a:xfrm>
            <a:custGeom>
              <a:avLst/>
              <a:gdLst/>
              <a:ahLst/>
              <a:cxnLst/>
              <a:rect l="l" t="t" r="r" b="b"/>
              <a:pathLst>
                <a:path w="169" h="165" extrusionOk="0">
                  <a:moveTo>
                    <a:pt x="168" y="1"/>
                  </a:moveTo>
                  <a:cubicBezTo>
                    <a:pt x="123" y="1"/>
                    <a:pt x="70" y="34"/>
                    <a:pt x="21" y="42"/>
                  </a:cubicBezTo>
                  <a:cubicBezTo>
                    <a:pt x="13" y="42"/>
                    <a:pt x="0" y="70"/>
                    <a:pt x="0" y="91"/>
                  </a:cubicBezTo>
                  <a:cubicBezTo>
                    <a:pt x="0" y="107"/>
                    <a:pt x="4" y="124"/>
                    <a:pt x="17" y="140"/>
                  </a:cubicBezTo>
                  <a:cubicBezTo>
                    <a:pt x="25" y="152"/>
                    <a:pt x="41" y="161"/>
                    <a:pt x="58" y="165"/>
                  </a:cubicBezTo>
                  <a:cubicBezTo>
                    <a:pt x="95" y="165"/>
                    <a:pt x="132" y="161"/>
                    <a:pt x="168" y="15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96"/>
          <p:cNvSpPr txBox="1"/>
          <p:nvPr>
            <p:ph type="title"/>
          </p:nvPr>
        </p:nvSpPr>
        <p:spPr>
          <a:xfrm>
            <a:off x="2739425" y="368825"/>
            <a:ext cx="366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TABLE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373" name="Google Shape;3373;p96"/>
          <p:cNvGraphicFramePr/>
          <p:nvPr/>
        </p:nvGraphicFramePr>
        <p:xfrm>
          <a:off x="1426174" y="1664063"/>
          <a:ext cx="5951050" cy="3000000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299425"/>
                <a:gridCol w="930325"/>
                <a:gridCol w="930325"/>
                <a:gridCol w="930325"/>
                <a:gridCol w="930325"/>
                <a:gridCol w="930325"/>
              </a:tblGrid>
              <a:tr h="43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1350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1400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1450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1500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1550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1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VENUS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123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444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321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235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452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1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457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864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1000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567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678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1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JUPITER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34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76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125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97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76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3374" name="Google Shape;3374;p96"/>
          <p:cNvGrpSpPr/>
          <p:nvPr/>
        </p:nvGrpSpPr>
        <p:grpSpPr>
          <a:xfrm>
            <a:off x="1315100" y="1367500"/>
            <a:ext cx="6513801" cy="2985702"/>
            <a:chOff x="3013175" y="4489825"/>
            <a:chExt cx="1829000" cy="982850"/>
          </a:xfrm>
        </p:grpSpPr>
        <p:sp>
          <p:nvSpPr>
            <p:cNvPr id="3375" name="Google Shape;3375;p96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6" name="Google Shape;3376;p96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7" name="Google Shape;3377;p96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8" name="Google Shape;3378;p96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9" name="Google Shape;3379;p96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0" name="Google Shape;3380;p96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96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96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96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96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96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96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96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96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96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96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96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96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96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96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96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96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96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96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96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96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96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96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96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96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96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96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96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96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96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96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96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96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96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96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96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96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96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96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96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96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96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96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96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96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96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96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96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96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96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96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96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96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96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96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96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96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96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96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96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96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96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96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96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96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96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96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96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96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96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96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96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96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96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96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96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96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96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96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96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96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96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96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96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96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96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96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96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96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96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96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96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96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96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96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3475;p96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3476;p96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96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96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96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96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96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96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96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96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96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96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96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96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96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96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96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96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96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96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96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96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96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96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96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96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96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96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96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96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96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96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96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96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96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96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96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96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96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96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96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96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96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96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96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96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96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96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96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96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96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96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96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96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96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96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96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96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96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96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96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96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96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96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96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96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96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96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96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96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96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96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96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96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96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96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96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96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97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OLDEST WRITINGS</a:t>
            </a:r>
            <a:endParaRPr lang="en-GB"/>
          </a:p>
        </p:txBody>
      </p:sp>
      <p:sp>
        <p:nvSpPr>
          <p:cNvPr id="3558" name="Google Shape;3558;p97"/>
          <p:cNvSpPr/>
          <p:nvPr/>
        </p:nvSpPr>
        <p:spPr>
          <a:xfrm>
            <a:off x="913725" y="1146375"/>
            <a:ext cx="7316549" cy="3427638"/>
          </a:xfrm>
          <a:custGeom>
            <a:avLst/>
            <a:gdLst/>
            <a:ahLst/>
            <a:cxnLst/>
            <a:rect l="l" t="t" r="r" b="b"/>
            <a:pathLst>
              <a:path w="73160" h="39265" extrusionOk="0">
                <a:moveTo>
                  <a:pt x="222" y="202"/>
                </a:moveTo>
                <a:lnTo>
                  <a:pt x="59978" y="255"/>
                </a:lnTo>
                <a:lnTo>
                  <a:pt x="72903" y="263"/>
                </a:lnTo>
                <a:lnTo>
                  <a:pt x="72891" y="18211"/>
                </a:lnTo>
                <a:cubicBezTo>
                  <a:pt x="72887" y="24596"/>
                  <a:pt x="72866" y="30853"/>
                  <a:pt x="72940" y="36585"/>
                </a:cubicBezTo>
                <a:cubicBezTo>
                  <a:pt x="72957" y="38029"/>
                  <a:pt x="72986" y="38812"/>
                  <a:pt x="73017" y="39040"/>
                </a:cubicBezTo>
                <a:lnTo>
                  <a:pt x="73017" y="39040"/>
                </a:lnTo>
                <a:cubicBezTo>
                  <a:pt x="72960" y="39035"/>
                  <a:pt x="72763" y="39031"/>
                  <a:pt x="72501" y="39031"/>
                </a:cubicBezTo>
                <a:lnTo>
                  <a:pt x="36314" y="39056"/>
                </a:lnTo>
                <a:lnTo>
                  <a:pt x="206" y="39056"/>
                </a:lnTo>
                <a:cubicBezTo>
                  <a:pt x="210" y="26184"/>
                  <a:pt x="218" y="13283"/>
                  <a:pt x="222" y="358"/>
                </a:cubicBezTo>
                <a:lnTo>
                  <a:pt x="222" y="202"/>
                </a:lnTo>
                <a:close/>
                <a:moveTo>
                  <a:pt x="17" y="1"/>
                </a:moveTo>
                <a:lnTo>
                  <a:pt x="17" y="9258"/>
                </a:lnTo>
                <a:cubicBezTo>
                  <a:pt x="13" y="18954"/>
                  <a:pt x="9" y="29048"/>
                  <a:pt x="0" y="39261"/>
                </a:cubicBezTo>
                <a:lnTo>
                  <a:pt x="18871" y="39265"/>
                </a:lnTo>
                <a:lnTo>
                  <a:pt x="37471" y="39240"/>
                </a:lnTo>
                <a:cubicBezTo>
                  <a:pt x="49744" y="39216"/>
                  <a:pt x="61681" y="39158"/>
                  <a:pt x="72768" y="39051"/>
                </a:cubicBezTo>
                <a:cubicBezTo>
                  <a:pt x="72906" y="39050"/>
                  <a:pt x="72986" y="39048"/>
                  <a:pt x="73017" y="39046"/>
                </a:cubicBezTo>
                <a:lnTo>
                  <a:pt x="73017" y="39046"/>
                </a:lnTo>
                <a:cubicBezTo>
                  <a:pt x="73024" y="39090"/>
                  <a:pt x="73030" y="39112"/>
                  <a:pt x="73036" y="39112"/>
                </a:cubicBezTo>
                <a:cubicBezTo>
                  <a:pt x="73097" y="39112"/>
                  <a:pt x="73160" y="37131"/>
                  <a:pt x="73157" y="33926"/>
                </a:cubicBezTo>
                <a:cubicBezTo>
                  <a:pt x="73157" y="22626"/>
                  <a:pt x="73157" y="11321"/>
                  <a:pt x="73153" y="9"/>
                </a:cubicBezTo>
                <a:lnTo>
                  <a:pt x="17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3559" name="Google Shape;3559;p97"/>
          <p:cNvGraphicFramePr/>
          <p:nvPr/>
        </p:nvGraphicFramePr>
        <p:xfrm>
          <a:off x="984550" y="1183865"/>
          <a:ext cx="7160275" cy="3352625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603700"/>
                <a:gridCol w="1090325"/>
                <a:gridCol w="4466250"/>
              </a:tblGrid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SHURUPPAK INSTRUCTIONS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2600 BC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Mercury is the smallest planet of them all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TEMPLE OF KOSH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2600 BC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Venus is extremely hot, even more than Mercury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URUKAGINA CODE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2600 BC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Earth is the planet where we all live on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LEGEND OF ETANA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2400 BC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Despite being red, Mars is actually a cold place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PYRAMID TEXTS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2400 BC</a:t>
                      </a:r>
                      <a:endParaRPr sz="16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560" name="Google Shape;3560;p97"/>
          <p:cNvSpPr/>
          <p:nvPr/>
        </p:nvSpPr>
        <p:spPr>
          <a:xfrm>
            <a:off x="913763" y="1829725"/>
            <a:ext cx="7231073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1" name="Google Shape;3561;p97"/>
          <p:cNvSpPr/>
          <p:nvPr/>
        </p:nvSpPr>
        <p:spPr>
          <a:xfrm>
            <a:off x="913763" y="2500251"/>
            <a:ext cx="7231073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2" name="Google Shape;3562;p97"/>
          <p:cNvSpPr/>
          <p:nvPr/>
        </p:nvSpPr>
        <p:spPr>
          <a:xfrm>
            <a:off x="913750" y="3158439"/>
            <a:ext cx="7231073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3" name="Google Shape;3563;p97"/>
          <p:cNvSpPr/>
          <p:nvPr/>
        </p:nvSpPr>
        <p:spPr>
          <a:xfrm>
            <a:off x="913750" y="3865977"/>
            <a:ext cx="7231073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8" name="Google Shape;3568;p98"/>
          <p:cNvPicPr preferRelativeResize="0"/>
          <p:nvPr/>
        </p:nvPicPr>
        <p:blipFill rotWithShape="1">
          <a:blip r:embed="rId1"/>
          <a:srcRect t="1047" b="1047"/>
          <a:stretch>
            <a:fillRect/>
          </a:stretch>
        </p:blipFill>
        <p:spPr>
          <a:xfrm>
            <a:off x="2735404" y="540000"/>
            <a:ext cx="6979474" cy="44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9" name="Google Shape;3569;p98"/>
          <p:cNvSpPr txBox="1"/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AWESOME WORDS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99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SCHEDULE</a:t>
            </a:r>
            <a:endParaRPr lang="en-GB"/>
          </a:p>
        </p:txBody>
      </p:sp>
      <p:graphicFrame>
        <p:nvGraphicFramePr>
          <p:cNvPr id="3575" name="Google Shape;3575;p99"/>
          <p:cNvGraphicFramePr/>
          <p:nvPr/>
        </p:nvGraphicFramePr>
        <p:xfrm>
          <a:off x="713250" y="1205725"/>
          <a:ext cx="7717500" cy="3000000"/>
        </p:xfrm>
        <a:graphic>
          <a:graphicData uri="http://schemas.openxmlformats.org/drawingml/2006/table">
            <a:tbl>
              <a:tblPr>
                <a:noFill/>
                <a:tableStyleId>{17E541FD-8BFC-48E5-847F-7D9736687086}</a:tableStyleId>
              </a:tblPr>
              <a:tblGrid>
                <a:gridCol w="1102500"/>
                <a:gridCol w="1102500"/>
                <a:gridCol w="1102500"/>
                <a:gridCol w="1102500"/>
                <a:gridCol w="1102500"/>
                <a:gridCol w="1102500"/>
                <a:gridCol w="1102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MON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TUE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90500" lvl="0" indent="0" algn="ctr" rtl="0">
                        <a:lnSpc>
                          <a:spcPct val="1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WED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THU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FRI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SAT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90500" lvl="0" indent="0" algn="ctr" rtl="0">
                        <a:lnSpc>
                          <a:spcPct val="1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Redressed" panose="02000506000000020003"/>
                          <a:ea typeface="Redressed" panose="02000506000000020003"/>
                          <a:cs typeface="Redressed" panose="02000506000000020003"/>
                          <a:sym typeface="Redressed" panose="02000506000000020003"/>
                        </a:rPr>
                        <a:t>SUN</a:t>
                      </a:r>
                      <a:endParaRPr sz="2000">
                        <a:solidFill>
                          <a:schemeClr val="dk1"/>
                        </a:solidFill>
                        <a:latin typeface="Redressed" panose="02000506000000020003"/>
                        <a:ea typeface="Redressed" panose="02000506000000020003"/>
                        <a:cs typeface="Redressed" panose="02000506000000020003"/>
                        <a:sym typeface="Redressed" panose="0200050600000002000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01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02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03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05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06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08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09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19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27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576" name="Google Shape;3576;p99"/>
          <p:cNvSpPr/>
          <p:nvPr/>
        </p:nvSpPr>
        <p:spPr>
          <a:xfrm rot="5400000">
            <a:off x="4542400" y="-1930063"/>
            <a:ext cx="59200" cy="7253626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7" name="Google Shape;3577;p99"/>
          <p:cNvSpPr txBox="1"/>
          <p:nvPr/>
        </p:nvSpPr>
        <p:spPr>
          <a:xfrm>
            <a:off x="935150" y="3761650"/>
            <a:ext cx="1967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3578" name="Google Shape;3578;p99"/>
          <p:cNvSpPr txBox="1"/>
          <p:nvPr/>
        </p:nvSpPr>
        <p:spPr>
          <a:xfrm>
            <a:off x="935217" y="4145850"/>
            <a:ext cx="19671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579" name="Google Shape;3579;p99"/>
          <p:cNvGrpSpPr/>
          <p:nvPr/>
        </p:nvGrpSpPr>
        <p:grpSpPr>
          <a:xfrm>
            <a:off x="713254" y="3791549"/>
            <a:ext cx="221895" cy="237181"/>
            <a:chOff x="4477191" y="2723262"/>
            <a:chExt cx="221895" cy="237181"/>
          </a:xfrm>
        </p:grpSpPr>
        <p:sp>
          <p:nvSpPr>
            <p:cNvPr id="3580" name="Google Shape;3580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4" name="Google Shape;3584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3585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3586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3587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3588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3589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3590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1" name="Google Shape;3591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3592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3593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4" name="Google Shape;3594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5" name="Google Shape;3595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3596;p99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3597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3598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3599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3600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1" name="Google Shape;3601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2" name="Google Shape;3602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3" name="Google Shape;3603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4" name="Google Shape;3604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5" name="Google Shape;3605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6" name="Google Shape;3606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7" name="Google Shape;3607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8" name="Google Shape;3608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9" name="Google Shape;3609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3610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3611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3612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3613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4" name="Google Shape;3614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5" name="Google Shape;3615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6" name="Google Shape;3616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7" name="Google Shape;3617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8" name="Google Shape;3618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9" name="Google Shape;3619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3620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3621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2" name="Google Shape;3622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3" name="Google Shape;3623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4" name="Google Shape;3624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99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7" name="Google Shape;3637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8" name="Google Shape;3638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9" name="Google Shape;3659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0" name="Google Shape;3660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6" name="Google Shape;3666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7" name="Google Shape;3667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8" name="Google Shape;3668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9" name="Google Shape;3669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0" name="Google Shape;3670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71" name="Google Shape;3671;p99"/>
          <p:cNvGrpSpPr/>
          <p:nvPr/>
        </p:nvGrpSpPr>
        <p:grpSpPr>
          <a:xfrm>
            <a:off x="1983329" y="2571749"/>
            <a:ext cx="221895" cy="237181"/>
            <a:chOff x="4477191" y="2723262"/>
            <a:chExt cx="221895" cy="237181"/>
          </a:xfrm>
        </p:grpSpPr>
        <p:sp>
          <p:nvSpPr>
            <p:cNvPr id="3672" name="Google Shape;3672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3" name="Google Shape;3673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4" name="Google Shape;3674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5" name="Google Shape;3675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6" name="Google Shape;3676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99"/>
            <p:cNvSpPr/>
            <p:nvPr/>
          </p:nvSpPr>
          <p:spPr>
            <a:xfrm>
              <a:off x="4587484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1" name="Google Shape;3691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2" name="Google Shape;3692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3" name="Google Shape;3693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4" name="Google Shape;3694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5" name="Google Shape;3695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6" name="Google Shape;3696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7" name="Google Shape;3697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99"/>
            <p:cNvSpPr/>
            <p:nvPr/>
          </p:nvSpPr>
          <p:spPr>
            <a:xfrm>
              <a:off x="4558842" y="2864554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3" name="Google Shape;3743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4" name="Google Shape;3744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5" name="Google Shape;3745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63" name="Google Shape;3763;p99"/>
          <p:cNvSpPr txBox="1"/>
          <p:nvPr/>
        </p:nvSpPr>
        <p:spPr>
          <a:xfrm>
            <a:off x="3703125" y="3761650"/>
            <a:ext cx="1967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3764" name="Google Shape;3764;p99"/>
          <p:cNvSpPr txBox="1"/>
          <p:nvPr/>
        </p:nvSpPr>
        <p:spPr>
          <a:xfrm>
            <a:off x="3703192" y="4145850"/>
            <a:ext cx="19671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the closest planet to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765" name="Google Shape;3765;p99"/>
          <p:cNvGrpSpPr/>
          <p:nvPr/>
        </p:nvGrpSpPr>
        <p:grpSpPr>
          <a:xfrm rot="-5400000">
            <a:off x="3481302" y="3791473"/>
            <a:ext cx="221895" cy="237181"/>
            <a:chOff x="4477191" y="2723262"/>
            <a:chExt cx="221895" cy="237181"/>
          </a:xfrm>
        </p:grpSpPr>
        <p:sp>
          <p:nvSpPr>
            <p:cNvPr id="3766" name="Google Shape;3766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7" name="Google Shape;3767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8" name="Google Shape;3768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9" name="Google Shape;3769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0" name="Google Shape;3770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1" name="Google Shape;3771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2" name="Google Shape;3772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3" name="Google Shape;3773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4" name="Google Shape;3774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5" name="Google Shape;3775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6" name="Google Shape;3776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7" name="Google Shape;3777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8" name="Google Shape;3778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9" name="Google Shape;3779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0" name="Google Shape;3780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1" name="Google Shape;3781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2" name="Google Shape;3782;p99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3" name="Google Shape;3783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4" name="Google Shape;3784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5" name="Google Shape;3785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6" name="Google Shape;3786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7" name="Google Shape;3787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8" name="Google Shape;3788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9" name="Google Shape;3789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0" name="Google Shape;3790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1" name="Google Shape;3791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2" name="Google Shape;3792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3" name="Google Shape;3793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4" name="Google Shape;3794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5" name="Google Shape;3795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6" name="Google Shape;3796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7" name="Google Shape;3797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8" name="Google Shape;3798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9" name="Google Shape;3799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0" name="Google Shape;3800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1" name="Google Shape;3801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2" name="Google Shape;3802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3" name="Google Shape;3803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4" name="Google Shape;3804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5" name="Google Shape;3805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6" name="Google Shape;3806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7" name="Google Shape;3807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8" name="Google Shape;3808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9" name="Google Shape;3809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0" name="Google Shape;3810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1" name="Google Shape;3811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2" name="Google Shape;3812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3" name="Google Shape;3813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4" name="Google Shape;3814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5" name="Google Shape;3815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6" name="Google Shape;3816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7" name="Google Shape;3817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8" name="Google Shape;3818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9" name="Google Shape;3819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0" name="Google Shape;3820;p99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57" name="Google Shape;3857;p99"/>
          <p:cNvSpPr txBox="1"/>
          <p:nvPr/>
        </p:nvSpPr>
        <p:spPr>
          <a:xfrm>
            <a:off x="6471250" y="3761650"/>
            <a:ext cx="1967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3858" name="Google Shape;3858;p99"/>
          <p:cNvSpPr txBox="1"/>
          <p:nvPr/>
        </p:nvSpPr>
        <p:spPr>
          <a:xfrm>
            <a:off x="6471317" y="4145850"/>
            <a:ext cx="19671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has extremely high temperatures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859" name="Google Shape;3859;p99"/>
          <p:cNvGrpSpPr/>
          <p:nvPr/>
        </p:nvGrpSpPr>
        <p:grpSpPr>
          <a:xfrm rot="10800000">
            <a:off x="6249354" y="3791549"/>
            <a:ext cx="221895" cy="237181"/>
            <a:chOff x="4477191" y="2723262"/>
            <a:chExt cx="221895" cy="237181"/>
          </a:xfrm>
        </p:grpSpPr>
        <p:sp>
          <p:nvSpPr>
            <p:cNvPr id="3860" name="Google Shape;3860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99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99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3" name="Google Shape;3943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4" name="Google Shape;3944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1" name="Google Shape;3951;p99"/>
          <p:cNvGrpSpPr/>
          <p:nvPr/>
        </p:nvGrpSpPr>
        <p:grpSpPr>
          <a:xfrm rot="-5400000">
            <a:off x="4169827" y="2977273"/>
            <a:ext cx="221895" cy="237181"/>
            <a:chOff x="4477191" y="2723262"/>
            <a:chExt cx="221895" cy="237181"/>
          </a:xfrm>
        </p:grpSpPr>
        <p:sp>
          <p:nvSpPr>
            <p:cNvPr id="3952" name="Google Shape;3952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99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99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43" name="Google Shape;4043;p99"/>
          <p:cNvGrpSpPr/>
          <p:nvPr/>
        </p:nvGrpSpPr>
        <p:grpSpPr>
          <a:xfrm rot="10800000">
            <a:off x="5275879" y="1783324"/>
            <a:ext cx="221895" cy="237181"/>
            <a:chOff x="4477191" y="2723262"/>
            <a:chExt cx="221895" cy="237181"/>
          </a:xfrm>
        </p:grpSpPr>
        <p:sp>
          <p:nvSpPr>
            <p:cNvPr id="4044" name="Google Shape;4044;p99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99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99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99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99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99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99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99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99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99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99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99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99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99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99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99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99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99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99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99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99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99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99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4067;p99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4068;p99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4069;p99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4070;p99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4071;p99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4072;p99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4073;p99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4074;p99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5" name="Google Shape;4075;p99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6" name="Google Shape;4076;p99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7" name="Google Shape;4077;p99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8" name="Google Shape;4078;p99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9" name="Google Shape;4079;p99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0" name="Google Shape;4080;p99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1" name="Google Shape;4081;p99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2" name="Google Shape;4082;p99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3" name="Google Shape;4083;p99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4" name="Google Shape;4084;p99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5" name="Google Shape;4085;p99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6" name="Google Shape;4086;p99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7" name="Google Shape;4087;p99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8" name="Google Shape;4088;p99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9" name="Google Shape;4089;p99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0" name="Google Shape;4090;p99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1" name="Google Shape;4091;p99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2" name="Google Shape;4092;p99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3" name="Google Shape;4093;p99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4" name="Google Shape;4094;p99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5" name="Google Shape;4095;p99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6" name="Google Shape;4096;p99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7" name="Google Shape;4097;p99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8" name="Google Shape;4098;p99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9" name="Google Shape;4099;p99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0" name="Google Shape;4100;p99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1" name="Google Shape;4101;p99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2" name="Google Shape;4102;p99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3" name="Google Shape;4103;p99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4" name="Google Shape;4104;p99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5" name="Google Shape;4105;p99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6" name="Google Shape;4106;p99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7" name="Google Shape;4107;p99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8" name="Google Shape;4108;p99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9" name="Google Shape;4109;p99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0" name="Google Shape;4110;p99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1" name="Google Shape;4111;p99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2" name="Google Shape;4112;p99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3" name="Google Shape;4113;p99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4" name="Google Shape;4114;p99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5" name="Google Shape;4115;p99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6" name="Google Shape;4116;p99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7" name="Google Shape;4117;p99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8" name="Google Shape;4118;p99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9" name="Google Shape;4119;p99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0" name="Google Shape;4120;p99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1" name="Google Shape;4121;p99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2" name="Google Shape;4122;p99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3" name="Google Shape;4123;p99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4" name="Google Shape;4124;p99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5" name="Google Shape;4125;p99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6" name="Google Shape;4126;p99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7" name="Google Shape;4127;p99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8" name="Google Shape;4128;p99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9" name="Google Shape;4129;p99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0" name="Google Shape;4130;p99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1" name="Google Shape;4131;p99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2" name="Google Shape;4132;p99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3" name="Google Shape;4133;p99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4" name="Google Shape;4134;p99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9" name="Google Shape;4139;p100"/>
          <p:cNvGrpSpPr/>
          <p:nvPr/>
        </p:nvGrpSpPr>
        <p:grpSpPr>
          <a:xfrm>
            <a:off x="6725639" y="2826197"/>
            <a:ext cx="486769" cy="492554"/>
            <a:chOff x="2241250" y="3027000"/>
            <a:chExt cx="98700" cy="99875"/>
          </a:xfrm>
        </p:grpSpPr>
        <p:sp>
          <p:nvSpPr>
            <p:cNvPr id="4140" name="Google Shape;4140;p100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1" name="Google Shape;4141;p100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42" name="Google Shape;4142;p100"/>
          <p:cNvGrpSpPr/>
          <p:nvPr/>
        </p:nvGrpSpPr>
        <p:grpSpPr>
          <a:xfrm>
            <a:off x="1897564" y="2826197"/>
            <a:ext cx="486769" cy="492554"/>
            <a:chOff x="2241250" y="3027000"/>
            <a:chExt cx="98700" cy="99875"/>
          </a:xfrm>
        </p:grpSpPr>
        <p:sp>
          <p:nvSpPr>
            <p:cNvPr id="4143" name="Google Shape;4143;p100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4" name="Google Shape;4144;p100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45" name="Google Shape;4145;p100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OLDEST PORTS IN THE WORLD</a:t>
            </a:r>
            <a:endParaRPr lang="en-GB"/>
          </a:p>
        </p:txBody>
      </p:sp>
      <p:grpSp>
        <p:nvGrpSpPr>
          <p:cNvPr id="4146" name="Google Shape;4146;p100"/>
          <p:cNvGrpSpPr/>
          <p:nvPr/>
        </p:nvGrpSpPr>
        <p:grpSpPr>
          <a:xfrm>
            <a:off x="2160914" y="1183903"/>
            <a:ext cx="4466783" cy="2878547"/>
            <a:chOff x="229225" y="549050"/>
            <a:chExt cx="7161750" cy="4615275"/>
          </a:xfrm>
        </p:grpSpPr>
        <p:sp>
          <p:nvSpPr>
            <p:cNvPr id="4147" name="Google Shape;4147;p100"/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8" name="Google Shape;4148;p100"/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9" name="Google Shape;4149;p100"/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0" name="Google Shape;4150;p100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1" name="Google Shape;4151;p100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2" name="Google Shape;4152;p100"/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3" name="Google Shape;4153;p100"/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4" name="Google Shape;4154;p100"/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5" name="Google Shape;4155;p100"/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6" name="Google Shape;4156;p100"/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7" name="Google Shape;4157;p100"/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8" name="Google Shape;4158;p100"/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9" name="Google Shape;4159;p100"/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0" name="Google Shape;4160;p100"/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1" name="Google Shape;4161;p100"/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2" name="Google Shape;4162;p100"/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3" name="Google Shape;4163;p100"/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4" name="Google Shape;4164;p100"/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5" name="Google Shape;4165;p100"/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6" name="Google Shape;4166;p100"/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7" name="Google Shape;4167;p100"/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8" name="Google Shape;4168;p100"/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9" name="Google Shape;4169;p100"/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0" name="Google Shape;4170;p100"/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1" name="Google Shape;4171;p100"/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2" name="Google Shape;4172;p100"/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3" name="Google Shape;4173;p100"/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4" name="Google Shape;4174;p100"/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5" name="Google Shape;4175;p100"/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6" name="Google Shape;4176;p100"/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7" name="Google Shape;4177;p100"/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8" name="Google Shape;4178;p100"/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9" name="Google Shape;4179;p100"/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0" name="Google Shape;4180;p100"/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1" name="Google Shape;4181;p100"/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2" name="Google Shape;4182;p100"/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3" name="Google Shape;4183;p100"/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4" name="Google Shape;4184;p100"/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5" name="Google Shape;4185;p100"/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6" name="Google Shape;4186;p100"/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7" name="Google Shape;4187;p100"/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8" name="Google Shape;4188;p100"/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9" name="Google Shape;4189;p100"/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0" name="Google Shape;4190;p100"/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1" name="Google Shape;4191;p100"/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2" name="Google Shape;4192;p100"/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3" name="Google Shape;4193;p100"/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4" name="Google Shape;4194;p100"/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5" name="Google Shape;4195;p100"/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6" name="Google Shape;4196;p100"/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7" name="Google Shape;4197;p100"/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8" name="Google Shape;4198;p100"/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9" name="Google Shape;4199;p100"/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0" name="Google Shape;4200;p100"/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1" name="Google Shape;4201;p100"/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2" name="Google Shape;4202;p100"/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3" name="Google Shape;4203;p100"/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4" name="Google Shape;4204;p100"/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5" name="Google Shape;4205;p100"/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6" name="Google Shape;4206;p100"/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7" name="Google Shape;4207;p100"/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8" name="Google Shape;4208;p100"/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9" name="Google Shape;4209;p100"/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0" name="Google Shape;4210;p100"/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1" name="Google Shape;4211;p100"/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2" name="Google Shape;4212;p100"/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3" name="Google Shape;4213;p100"/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4" name="Google Shape;4214;p100"/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5" name="Google Shape;4215;p100"/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6" name="Google Shape;4216;p100"/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7" name="Google Shape;4217;p100"/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8" name="Google Shape;4218;p100"/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9" name="Google Shape;4219;p100"/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0" name="Google Shape;4220;p100"/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1" name="Google Shape;4221;p100"/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2" name="Google Shape;4222;p100"/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3" name="Google Shape;4223;p100"/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4" name="Google Shape;4224;p100"/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5" name="Google Shape;4225;p100"/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6" name="Google Shape;4226;p100"/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7" name="Google Shape;4227;p100"/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8" name="Google Shape;4228;p100"/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9" name="Google Shape;4229;p100"/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0" name="Google Shape;4230;p100"/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1" name="Google Shape;4231;p100"/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100"/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3" name="Google Shape;4233;p100"/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4" name="Google Shape;4234;p100"/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5" name="Google Shape;4235;p100"/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6" name="Google Shape;4236;p100"/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7" name="Google Shape;4237;p100"/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8" name="Google Shape;4238;p100"/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9" name="Google Shape;4239;p100"/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0" name="Google Shape;4240;p100"/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1" name="Google Shape;4241;p100"/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2" name="Google Shape;4242;p100"/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3" name="Google Shape;4243;p100"/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4" name="Google Shape;4244;p100"/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5" name="Google Shape;4245;p100"/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6" name="Google Shape;4246;p100"/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7" name="Google Shape;4247;p100"/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8" name="Google Shape;4248;p100"/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9" name="Google Shape;4249;p100"/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0" name="Google Shape;4250;p100"/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1" name="Google Shape;4251;p100"/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2" name="Google Shape;4252;p100"/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3" name="Google Shape;4253;p100"/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4" name="Google Shape;4254;p100"/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5" name="Google Shape;4255;p100"/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6" name="Google Shape;4256;p100"/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7" name="Google Shape;4257;p100"/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8" name="Google Shape;4258;p100"/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9" name="Google Shape;4259;p100"/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0" name="Google Shape;4260;p100"/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1" name="Google Shape;4261;p100"/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2" name="Google Shape;4262;p100"/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3" name="Google Shape;4263;p100"/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64" name="Google Shape;4264;p100"/>
          <p:cNvSpPr txBox="1"/>
          <p:nvPr/>
        </p:nvSpPr>
        <p:spPr>
          <a:xfrm>
            <a:off x="6691675" y="3871952"/>
            <a:ext cx="1739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Ceres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is located in the asteroid belt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265" name="Google Shape;4265;p100"/>
          <p:cNvSpPr txBox="1"/>
          <p:nvPr/>
        </p:nvSpPr>
        <p:spPr>
          <a:xfrm>
            <a:off x="713250" y="3871952"/>
            <a:ext cx="1739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was named after a Roman god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266" name="Google Shape;4266;p100"/>
          <p:cNvSpPr txBox="1"/>
          <p:nvPr/>
        </p:nvSpPr>
        <p:spPr>
          <a:xfrm>
            <a:off x="6691677" y="3502825"/>
            <a:ext cx="1739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ATHENS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67" name="Google Shape;4267;p100"/>
          <p:cNvSpPr txBox="1"/>
          <p:nvPr/>
        </p:nvSpPr>
        <p:spPr>
          <a:xfrm>
            <a:off x="713255" y="3502825"/>
            <a:ext cx="1739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ALEXANDRIA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68" name="Google Shape;4268;p100"/>
          <p:cNvSpPr txBox="1"/>
          <p:nvPr/>
        </p:nvSpPr>
        <p:spPr>
          <a:xfrm>
            <a:off x="6691675" y="2794525"/>
            <a:ext cx="5547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2.</a:t>
            </a:r>
            <a:endParaRPr sz="3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69" name="Google Shape;4269;p100"/>
          <p:cNvSpPr txBox="1"/>
          <p:nvPr/>
        </p:nvSpPr>
        <p:spPr>
          <a:xfrm>
            <a:off x="1897575" y="2794525"/>
            <a:ext cx="5547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1.</a:t>
            </a:r>
            <a:endParaRPr sz="3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70" name="Google Shape;4270;p100"/>
          <p:cNvSpPr txBox="1"/>
          <p:nvPr/>
        </p:nvSpPr>
        <p:spPr>
          <a:xfrm>
            <a:off x="7368426" y="2939600"/>
            <a:ext cx="106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450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71" name="Google Shape;4271;p100"/>
          <p:cNvSpPr txBox="1"/>
          <p:nvPr/>
        </p:nvSpPr>
        <p:spPr>
          <a:xfrm>
            <a:off x="713252" y="2939600"/>
            <a:ext cx="10623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331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72" name="Google Shape;4272;p100"/>
          <p:cNvSpPr/>
          <p:nvPr/>
        </p:nvSpPr>
        <p:spPr>
          <a:xfrm rot="10800000">
            <a:off x="6732049" y="3450475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3" name="Google Shape;4273;p100"/>
          <p:cNvSpPr/>
          <p:nvPr/>
        </p:nvSpPr>
        <p:spPr>
          <a:xfrm rot="10800000">
            <a:off x="713224" y="3450475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74" name="Google Shape;4274;p100"/>
          <p:cNvGrpSpPr/>
          <p:nvPr/>
        </p:nvGrpSpPr>
        <p:grpSpPr>
          <a:xfrm>
            <a:off x="4399507" y="2751808"/>
            <a:ext cx="249520" cy="253286"/>
            <a:chOff x="2642629" y="4553565"/>
            <a:chExt cx="221895" cy="225244"/>
          </a:xfrm>
        </p:grpSpPr>
        <p:sp>
          <p:nvSpPr>
            <p:cNvPr id="4275" name="Google Shape;4275;p100"/>
            <p:cNvSpPr/>
            <p:nvPr/>
          </p:nvSpPr>
          <p:spPr>
            <a:xfrm>
              <a:off x="2652848" y="4560263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Redressed" panose="02000506000000020003"/>
                  <a:ea typeface="Redressed" panose="02000506000000020003"/>
                  <a:cs typeface="Redressed" panose="02000506000000020003"/>
                  <a:sym typeface="Redressed" panose="02000506000000020003"/>
                </a:rPr>
                <a:t>1.</a:t>
              </a:r>
              <a:endParaRPr sz="16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  <p:sp>
          <p:nvSpPr>
            <p:cNvPr id="4276" name="Google Shape;4276;p100"/>
            <p:cNvSpPr/>
            <p:nvPr/>
          </p:nvSpPr>
          <p:spPr>
            <a:xfrm>
              <a:off x="2642629" y="4553565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</p:grpSp>
      <p:grpSp>
        <p:nvGrpSpPr>
          <p:cNvPr id="4277" name="Google Shape;4277;p100"/>
          <p:cNvGrpSpPr/>
          <p:nvPr/>
        </p:nvGrpSpPr>
        <p:grpSpPr>
          <a:xfrm>
            <a:off x="4346348" y="2449186"/>
            <a:ext cx="249520" cy="253286"/>
            <a:chOff x="2642629" y="4553565"/>
            <a:chExt cx="221895" cy="225244"/>
          </a:xfrm>
        </p:grpSpPr>
        <p:sp>
          <p:nvSpPr>
            <p:cNvPr id="4278" name="Google Shape;4278;p100"/>
            <p:cNvSpPr/>
            <p:nvPr/>
          </p:nvSpPr>
          <p:spPr>
            <a:xfrm>
              <a:off x="2652848" y="4560263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Redressed" panose="02000506000000020003"/>
                  <a:ea typeface="Redressed" panose="02000506000000020003"/>
                  <a:cs typeface="Redressed" panose="02000506000000020003"/>
                  <a:sym typeface="Redressed" panose="02000506000000020003"/>
                </a:rPr>
                <a:t>2.</a:t>
              </a:r>
              <a:endParaRPr sz="16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  <p:sp>
          <p:nvSpPr>
            <p:cNvPr id="4279" name="Google Shape;4279;p100"/>
            <p:cNvSpPr/>
            <p:nvPr/>
          </p:nvSpPr>
          <p:spPr>
            <a:xfrm>
              <a:off x="2642629" y="4553565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4" name="Google Shape;4284;p101" title="Gráfico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73752" y="1271016"/>
            <a:ext cx="3465576" cy="2916935"/>
          </a:xfrm>
          <a:prstGeom prst="rect">
            <a:avLst/>
          </a:prstGeom>
          <a:noFill/>
          <a:ln>
            <a:noFill/>
          </a:ln>
        </p:spPr>
      </p:pic>
      <p:sp>
        <p:nvSpPr>
          <p:cNvPr id="4285" name="Google Shape;4285;p101"/>
          <p:cNvSpPr txBox="1"/>
          <p:nvPr>
            <p:ph type="title"/>
          </p:nvPr>
        </p:nvSpPr>
        <p:spPr>
          <a:xfrm>
            <a:off x="2385175" y="368825"/>
            <a:ext cx="4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HISTORICAL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6" name="Google Shape;4286;p101"/>
          <p:cNvSpPr txBox="1"/>
          <p:nvPr/>
        </p:nvSpPr>
        <p:spPr>
          <a:xfrm>
            <a:off x="1236650" y="1484057"/>
            <a:ext cx="2234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287" name="Google Shape;4287;p101"/>
          <p:cNvSpPr txBox="1"/>
          <p:nvPr/>
        </p:nvSpPr>
        <p:spPr>
          <a:xfrm>
            <a:off x="1236650" y="2581357"/>
            <a:ext cx="2234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288" name="Google Shape;4288;p101"/>
          <p:cNvSpPr txBox="1"/>
          <p:nvPr/>
        </p:nvSpPr>
        <p:spPr>
          <a:xfrm>
            <a:off x="1926050" y="2374376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89" name="Google Shape;4289;p101"/>
          <p:cNvSpPr txBox="1"/>
          <p:nvPr/>
        </p:nvSpPr>
        <p:spPr>
          <a:xfrm>
            <a:off x="1236650" y="3667282"/>
            <a:ext cx="2234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the biggest planet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 the Sol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ar System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290" name="Google Shape;4290;p101"/>
          <p:cNvSpPr txBox="1"/>
          <p:nvPr/>
        </p:nvSpPr>
        <p:spPr>
          <a:xfrm>
            <a:off x="1926050" y="3452238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291" name="Google Shape;4291;p101"/>
          <p:cNvSpPr txBox="1"/>
          <p:nvPr/>
        </p:nvSpPr>
        <p:spPr>
          <a:xfrm>
            <a:off x="4724427" y="4093800"/>
            <a:ext cx="3645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If you want to modify this graph, click on it, follow the link, change the data and replace it here 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292" name="Google Shape;4292;p101"/>
          <p:cNvGrpSpPr/>
          <p:nvPr/>
        </p:nvGrpSpPr>
        <p:grpSpPr>
          <a:xfrm>
            <a:off x="5547437" y="2917544"/>
            <a:ext cx="363927" cy="368249"/>
            <a:chOff x="2241250" y="3027000"/>
            <a:chExt cx="98700" cy="99875"/>
          </a:xfrm>
        </p:grpSpPr>
        <p:sp>
          <p:nvSpPr>
            <p:cNvPr id="4293" name="Google Shape;4293;p101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101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5" name="Google Shape;4295;p101"/>
          <p:cNvGrpSpPr/>
          <p:nvPr/>
        </p:nvGrpSpPr>
        <p:grpSpPr>
          <a:xfrm>
            <a:off x="6419537" y="2511744"/>
            <a:ext cx="363927" cy="368249"/>
            <a:chOff x="2241250" y="3027000"/>
            <a:chExt cx="98700" cy="99875"/>
          </a:xfrm>
        </p:grpSpPr>
        <p:sp>
          <p:nvSpPr>
            <p:cNvPr id="4296" name="Google Shape;4296;p101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101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8" name="Google Shape;4298;p101"/>
          <p:cNvGrpSpPr/>
          <p:nvPr/>
        </p:nvGrpSpPr>
        <p:grpSpPr>
          <a:xfrm>
            <a:off x="7437387" y="1718619"/>
            <a:ext cx="363927" cy="368249"/>
            <a:chOff x="2241250" y="3027000"/>
            <a:chExt cx="98700" cy="99875"/>
          </a:xfrm>
        </p:grpSpPr>
        <p:sp>
          <p:nvSpPr>
            <p:cNvPr id="4299" name="Google Shape;4299;p101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101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01" name="Google Shape;4301;p101"/>
          <p:cNvSpPr txBox="1"/>
          <p:nvPr/>
        </p:nvSpPr>
        <p:spPr>
          <a:xfrm>
            <a:off x="5494509" y="2969825"/>
            <a:ext cx="469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2" name="Google Shape;4302;p101"/>
          <p:cNvSpPr txBox="1"/>
          <p:nvPr/>
        </p:nvSpPr>
        <p:spPr>
          <a:xfrm>
            <a:off x="6366609" y="2564025"/>
            <a:ext cx="469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3" name="Google Shape;4303;p101"/>
          <p:cNvSpPr txBox="1"/>
          <p:nvPr/>
        </p:nvSpPr>
        <p:spPr>
          <a:xfrm>
            <a:off x="7384459" y="1770900"/>
            <a:ext cx="469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4" name="Google Shape;4304;p101"/>
          <p:cNvSpPr txBox="1"/>
          <p:nvPr/>
        </p:nvSpPr>
        <p:spPr>
          <a:xfrm>
            <a:off x="1926050" y="1275101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5" name="Google Shape;4305;p101"/>
          <p:cNvSpPr txBox="1"/>
          <p:nvPr/>
        </p:nvSpPr>
        <p:spPr>
          <a:xfrm>
            <a:off x="3548875" y="2374380"/>
            <a:ext cx="5325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B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6" name="Google Shape;4306;p101"/>
          <p:cNvSpPr txBox="1"/>
          <p:nvPr/>
        </p:nvSpPr>
        <p:spPr>
          <a:xfrm>
            <a:off x="3548875" y="3452249"/>
            <a:ext cx="5325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07" name="Google Shape;4307;p101"/>
          <p:cNvSpPr txBox="1"/>
          <p:nvPr/>
        </p:nvSpPr>
        <p:spPr>
          <a:xfrm>
            <a:off x="3548875" y="1275100"/>
            <a:ext cx="5325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102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AND DEVELOPMENT</a:t>
            </a:r>
            <a:endParaRPr lang="en-GB"/>
          </a:p>
        </p:txBody>
      </p:sp>
      <p:sp>
        <p:nvSpPr>
          <p:cNvPr id="4313" name="Google Shape;4313;p102"/>
          <p:cNvSpPr txBox="1"/>
          <p:nvPr/>
        </p:nvSpPr>
        <p:spPr>
          <a:xfrm>
            <a:off x="713225" y="1674800"/>
            <a:ext cx="192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the biggest planet of them all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14" name="Google Shape;4314;p102"/>
          <p:cNvSpPr txBox="1"/>
          <p:nvPr/>
        </p:nvSpPr>
        <p:spPr>
          <a:xfrm>
            <a:off x="1160100" y="1243950"/>
            <a:ext cx="1482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3000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15" name="Google Shape;4315;p102"/>
          <p:cNvSpPr txBox="1"/>
          <p:nvPr/>
        </p:nvSpPr>
        <p:spPr>
          <a:xfrm>
            <a:off x="713225" y="3234488"/>
            <a:ext cx="192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16" name="Google Shape;4316;p102"/>
          <p:cNvSpPr txBox="1"/>
          <p:nvPr/>
        </p:nvSpPr>
        <p:spPr>
          <a:xfrm>
            <a:off x="1160100" y="2803627"/>
            <a:ext cx="1482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2000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17" name="Google Shape;4317;p102"/>
          <p:cNvSpPr txBox="1"/>
          <p:nvPr/>
        </p:nvSpPr>
        <p:spPr>
          <a:xfrm>
            <a:off x="6501475" y="1674800"/>
            <a:ext cx="192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closest planet to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18" name="Google Shape;4318;p102"/>
          <p:cNvSpPr txBox="1"/>
          <p:nvPr/>
        </p:nvSpPr>
        <p:spPr>
          <a:xfrm>
            <a:off x="6501475" y="1244475"/>
            <a:ext cx="1482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1000 BC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19" name="Google Shape;4319;p102"/>
          <p:cNvSpPr txBox="1"/>
          <p:nvPr/>
        </p:nvSpPr>
        <p:spPr>
          <a:xfrm>
            <a:off x="6501475" y="3234563"/>
            <a:ext cx="192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actually a very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20" name="Google Shape;4320;p102"/>
          <p:cNvSpPr txBox="1"/>
          <p:nvPr/>
        </p:nvSpPr>
        <p:spPr>
          <a:xfrm>
            <a:off x="6501475" y="2816277"/>
            <a:ext cx="1482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21" name="Google Shape;4321;p102"/>
          <p:cNvSpPr txBox="1"/>
          <p:nvPr/>
        </p:nvSpPr>
        <p:spPr>
          <a:xfrm>
            <a:off x="2642625" y="4093800"/>
            <a:ext cx="38406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* To modify this graph, click on it, follow the link, change the data and paste the new graph here, replacing this one.</a:t>
            </a:r>
            <a:endParaRPr sz="11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1"/>
              </a:rPr>
              <a:t>You can see how to modify the graph here</a:t>
            </a:r>
            <a:endParaRPr sz="11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22" name="Google Shape;4322;p102"/>
          <p:cNvSpPr/>
          <p:nvPr/>
        </p:nvSpPr>
        <p:spPr>
          <a:xfrm>
            <a:off x="1677925" y="2218550"/>
            <a:ext cx="157800" cy="2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3" name="Google Shape;4323;p102"/>
          <p:cNvSpPr/>
          <p:nvPr/>
        </p:nvSpPr>
        <p:spPr>
          <a:xfrm>
            <a:off x="1677936" y="2218553"/>
            <a:ext cx="852087" cy="208793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4" name="Google Shape;4324;p102"/>
          <p:cNvSpPr txBox="1"/>
          <p:nvPr/>
        </p:nvSpPr>
        <p:spPr>
          <a:xfrm>
            <a:off x="713225" y="2146550"/>
            <a:ext cx="9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20%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25" name="Google Shape;4325;p102"/>
          <p:cNvSpPr/>
          <p:nvPr/>
        </p:nvSpPr>
        <p:spPr>
          <a:xfrm>
            <a:off x="1677899" y="3744500"/>
            <a:ext cx="426000" cy="2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6" name="Google Shape;4326;p102"/>
          <p:cNvSpPr/>
          <p:nvPr/>
        </p:nvSpPr>
        <p:spPr>
          <a:xfrm>
            <a:off x="1677936" y="3744503"/>
            <a:ext cx="852087" cy="208793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7" name="Google Shape;4327;p102"/>
          <p:cNvSpPr txBox="1"/>
          <p:nvPr/>
        </p:nvSpPr>
        <p:spPr>
          <a:xfrm>
            <a:off x="713225" y="3672500"/>
            <a:ext cx="9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5</a:t>
            </a: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0%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28" name="Google Shape;4328;p102"/>
          <p:cNvSpPr/>
          <p:nvPr/>
        </p:nvSpPr>
        <p:spPr>
          <a:xfrm>
            <a:off x="6586775" y="2212125"/>
            <a:ext cx="596400" cy="2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9" name="Google Shape;4329;p102"/>
          <p:cNvSpPr/>
          <p:nvPr/>
        </p:nvSpPr>
        <p:spPr>
          <a:xfrm>
            <a:off x="6586811" y="2218478"/>
            <a:ext cx="852087" cy="208793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0" name="Google Shape;4330;p102"/>
          <p:cNvSpPr txBox="1"/>
          <p:nvPr/>
        </p:nvSpPr>
        <p:spPr>
          <a:xfrm>
            <a:off x="7466275" y="2146475"/>
            <a:ext cx="9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7</a:t>
            </a: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0%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31" name="Google Shape;4331;p102"/>
          <p:cNvSpPr/>
          <p:nvPr/>
        </p:nvSpPr>
        <p:spPr>
          <a:xfrm>
            <a:off x="6595848" y="3738075"/>
            <a:ext cx="834000" cy="2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2" name="Google Shape;4332;p102"/>
          <p:cNvSpPr/>
          <p:nvPr/>
        </p:nvSpPr>
        <p:spPr>
          <a:xfrm>
            <a:off x="6595825" y="3744500"/>
            <a:ext cx="852000" cy="2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3" name="Google Shape;4333;p102"/>
          <p:cNvSpPr/>
          <p:nvPr/>
        </p:nvSpPr>
        <p:spPr>
          <a:xfrm>
            <a:off x="6595861" y="3744503"/>
            <a:ext cx="852087" cy="208793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4" name="Google Shape;4334;p102"/>
          <p:cNvSpPr txBox="1"/>
          <p:nvPr/>
        </p:nvSpPr>
        <p:spPr>
          <a:xfrm>
            <a:off x="7466275" y="3672500"/>
            <a:ext cx="9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10</a:t>
            </a:r>
            <a:r>
              <a:rPr lang="en-GB" sz="2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0%</a:t>
            </a:r>
            <a:endParaRPr sz="2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pic>
        <p:nvPicPr>
          <p:cNvPr id="4335" name="Google Shape;4335;p102" title="Gráfico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94925" y="1207600"/>
            <a:ext cx="3386048" cy="28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6" name="Google Shape;4336;p102"/>
          <p:cNvSpPr/>
          <p:nvPr/>
        </p:nvSpPr>
        <p:spPr>
          <a:xfrm rot="10800000">
            <a:off x="896987" y="3156413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7" name="Google Shape;4337;p102"/>
          <p:cNvSpPr/>
          <p:nvPr/>
        </p:nvSpPr>
        <p:spPr>
          <a:xfrm rot="10800000">
            <a:off x="896987" y="1596813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8" name="Google Shape;4338;p102"/>
          <p:cNvSpPr/>
          <p:nvPr/>
        </p:nvSpPr>
        <p:spPr>
          <a:xfrm>
            <a:off x="6501487" y="1596825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9" name="Google Shape;4339;p102"/>
          <p:cNvSpPr/>
          <p:nvPr/>
        </p:nvSpPr>
        <p:spPr>
          <a:xfrm>
            <a:off x="6501487" y="3156425"/>
            <a:ext cx="1698676" cy="28525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p103"/>
          <p:cNvSpPr txBox="1"/>
          <p:nvPr>
            <p:ph type="title"/>
          </p:nvPr>
        </p:nvSpPr>
        <p:spPr>
          <a:xfrm>
            <a:off x="2883775" y="368825"/>
            <a:ext cx="337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 lang="en-GB"/>
          </a:p>
        </p:txBody>
      </p:sp>
      <p:sp>
        <p:nvSpPr>
          <p:cNvPr id="4345" name="Google Shape;4345;p103"/>
          <p:cNvSpPr txBox="1"/>
          <p:nvPr/>
        </p:nvSpPr>
        <p:spPr>
          <a:xfrm>
            <a:off x="793100" y="3614547"/>
            <a:ext cx="1544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46" name="Google Shape;4346;p103"/>
          <p:cNvSpPr txBox="1"/>
          <p:nvPr/>
        </p:nvSpPr>
        <p:spPr>
          <a:xfrm>
            <a:off x="793008" y="3208322"/>
            <a:ext cx="154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47" name="Google Shape;4347;p103"/>
          <p:cNvSpPr txBox="1"/>
          <p:nvPr/>
        </p:nvSpPr>
        <p:spPr>
          <a:xfrm>
            <a:off x="6738038" y="1815774"/>
            <a:ext cx="1634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48" name="Google Shape;4348;p103"/>
          <p:cNvSpPr txBox="1"/>
          <p:nvPr/>
        </p:nvSpPr>
        <p:spPr>
          <a:xfrm>
            <a:off x="6782991" y="2343786"/>
            <a:ext cx="154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49" name="Google Shape;4349;p103"/>
          <p:cNvSpPr txBox="1"/>
          <p:nvPr/>
        </p:nvSpPr>
        <p:spPr>
          <a:xfrm>
            <a:off x="4732200" y="3614547"/>
            <a:ext cx="1634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 composed of hydrogen and helium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50" name="Google Shape;4350;p103"/>
          <p:cNvSpPr txBox="1"/>
          <p:nvPr/>
        </p:nvSpPr>
        <p:spPr>
          <a:xfrm>
            <a:off x="4777047" y="3206510"/>
            <a:ext cx="154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51" name="Google Shape;4351;p103"/>
          <p:cNvSpPr txBox="1"/>
          <p:nvPr/>
        </p:nvSpPr>
        <p:spPr>
          <a:xfrm>
            <a:off x="2779844" y="1815774"/>
            <a:ext cx="1634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the closest planet to the Sun 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52" name="Google Shape;4352;p103"/>
          <p:cNvSpPr txBox="1"/>
          <p:nvPr/>
        </p:nvSpPr>
        <p:spPr>
          <a:xfrm>
            <a:off x="2824848" y="2343786"/>
            <a:ext cx="154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53" name="Google Shape;4353;p103"/>
          <p:cNvSpPr/>
          <p:nvPr/>
        </p:nvSpPr>
        <p:spPr>
          <a:xfrm>
            <a:off x="858250" y="2988127"/>
            <a:ext cx="7287808" cy="24381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4" name="Google Shape;4354;p103"/>
          <p:cNvSpPr/>
          <p:nvPr/>
        </p:nvSpPr>
        <p:spPr>
          <a:xfrm>
            <a:off x="1542679" y="2658294"/>
            <a:ext cx="28338" cy="341983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5" name="Google Shape;4355;p103"/>
          <p:cNvSpPr/>
          <p:nvPr/>
        </p:nvSpPr>
        <p:spPr>
          <a:xfrm>
            <a:off x="931773" y="2277675"/>
            <a:ext cx="1267369" cy="392585"/>
          </a:xfrm>
          <a:custGeom>
            <a:avLst/>
            <a:gdLst/>
            <a:ahLst/>
            <a:cxnLst/>
            <a:rect l="l" t="t" r="r" b="b"/>
            <a:pathLst>
              <a:path w="13775" h="4267" extrusionOk="0">
                <a:moveTo>
                  <a:pt x="13575" y="156"/>
                </a:moveTo>
                <a:cubicBezTo>
                  <a:pt x="13579" y="1469"/>
                  <a:pt x="13587" y="2774"/>
                  <a:pt x="13595" y="4083"/>
                </a:cubicBezTo>
                <a:cubicBezTo>
                  <a:pt x="13595" y="4090"/>
                  <a:pt x="13595" y="4096"/>
                  <a:pt x="13595" y="4101"/>
                </a:cubicBezTo>
                <a:lnTo>
                  <a:pt x="13595" y="4101"/>
                </a:lnTo>
                <a:cubicBezTo>
                  <a:pt x="13474" y="4056"/>
                  <a:pt x="13133" y="4019"/>
                  <a:pt x="12573" y="4017"/>
                </a:cubicBezTo>
                <a:lnTo>
                  <a:pt x="6345" y="4005"/>
                </a:lnTo>
                <a:lnTo>
                  <a:pt x="235" y="4005"/>
                </a:lnTo>
                <a:lnTo>
                  <a:pt x="227" y="205"/>
                </a:lnTo>
                <a:lnTo>
                  <a:pt x="6882" y="185"/>
                </a:lnTo>
                <a:lnTo>
                  <a:pt x="13575" y="156"/>
                </a:lnTo>
                <a:close/>
                <a:moveTo>
                  <a:pt x="26" y="0"/>
                </a:moveTo>
                <a:cubicBezTo>
                  <a:pt x="17" y="1416"/>
                  <a:pt x="9" y="2827"/>
                  <a:pt x="1" y="4239"/>
                </a:cubicBezTo>
                <a:lnTo>
                  <a:pt x="6345" y="4263"/>
                </a:lnTo>
                <a:cubicBezTo>
                  <a:pt x="7383" y="4265"/>
                  <a:pt x="8421" y="4266"/>
                  <a:pt x="9459" y="4266"/>
                </a:cubicBezTo>
                <a:cubicBezTo>
                  <a:pt x="10497" y="4266"/>
                  <a:pt x="11535" y="4265"/>
                  <a:pt x="12573" y="4263"/>
                </a:cubicBezTo>
                <a:cubicBezTo>
                  <a:pt x="13431" y="4261"/>
                  <a:pt x="13775" y="4174"/>
                  <a:pt x="13603" y="4104"/>
                </a:cubicBezTo>
                <a:lnTo>
                  <a:pt x="13603" y="4104"/>
                </a:lnTo>
                <a:cubicBezTo>
                  <a:pt x="13603" y="4098"/>
                  <a:pt x="13603" y="4091"/>
                  <a:pt x="13603" y="4083"/>
                </a:cubicBezTo>
                <a:cubicBezTo>
                  <a:pt x="13616" y="2758"/>
                  <a:pt x="13624" y="1428"/>
                  <a:pt x="13628" y="99"/>
                </a:cubicBezTo>
                <a:lnTo>
                  <a:pt x="26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6" name="Google Shape;4356;p103"/>
          <p:cNvSpPr/>
          <p:nvPr/>
        </p:nvSpPr>
        <p:spPr>
          <a:xfrm>
            <a:off x="5554884" y="2658294"/>
            <a:ext cx="28430" cy="341983"/>
          </a:xfrm>
          <a:custGeom>
            <a:avLst/>
            <a:gdLst/>
            <a:ahLst/>
            <a:cxnLst/>
            <a:rect l="l" t="t" r="r" b="b"/>
            <a:pathLst>
              <a:path w="309" h="3717" extrusionOk="0">
                <a:moveTo>
                  <a:pt x="204" y="0"/>
                </a:moveTo>
                <a:cubicBezTo>
                  <a:pt x="201" y="0"/>
                  <a:pt x="198" y="1"/>
                  <a:pt x="198" y="3"/>
                </a:cubicBezTo>
                <a:cubicBezTo>
                  <a:pt x="136" y="1201"/>
                  <a:pt x="1" y="2408"/>
                  <a:pt x="30" y="3606"/>
                </a:cubicBezTo>
                <a:cubicBezTo>
                  <a:pt x="32" y="3680"/>
                  <a:pt x="93" y="3717"/>
                  <a:pt x="155" y="3717"/>
                </a:cubicBezTo>
                <a:cubicBezTo>
                  <a:pt x="216" y="3717"/>
                  <a:pt x="278" y="3680"/>
                  <a:pt x="280" y="3606"/>
                </a:cubicBezTo>
                <a:cubicBezTo>
                  <a:pt x="309" y="2408"/>
                  <a:pt x="272" y="1201"/>
                  <a:pt x="210" y="3"/>
                </a:cubicBezTo>
                <a:cubicBezTo>
                  <a:pt x="210" y="1"/>
                  <a:pt x="207" y="0"/>
                  <a:pt x="20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7" name="Google Shape;4357;p103"/>
          <p:cNvSpPr/>
          <p:nvPr/>
        </p:nvSpPr>
        <p:spPr>
          <a:xfrm>
            <a:off x="4941034" y="2273075"/>
            <a:ext cx="1270497" cy="399210"/>
          </a:xfrm>
          <a:custGeom>
            <a:avLst/>
            <a:gdLst/>
            <a:ahLst/>
            <a:cxnLst/>
            <a:rect l="l" t="t" r="r" b="b"/>
            <a:pathLst>
              <a:path w="13809" h="4339" extrusionOk="0">
                <a:moveTo>
                  <a:pt x="214" y="206"/>
                </a:moveTo>
                <a:lnTo>
                  <a:pt x="9549" y="255"/>
                </a:lnTo>
                <a:lnTo>
                  <a:pt x="13538" y="276"/>
                </a:lnTo>
                <a:lnTo>
                  <a:pt x="13538" y="329"/>
                </a:lnTo>
                <a:lnTo>
                  <a:pt x="13538" y="518"/>
                </a:lnTo>
                <a:lnTo>
                  <a:pt x="13538" y="899"/>
                </a:lnTo>
                <a:cubicBezTo>
                  <a:pt x="13533" y="1905"/>
                  <a:pt x="13513" y="2890"/>
                  <a:pt x="13591" y="3792"/>
                </a:cubicBezTo>
                <a:cubicBezTo>
                  <a:pt x="13602" y="3939"/>
                  <a:pt x="13618" y="4041"/>
                  <a:pt x="13636" y="4105"/>
                </a:cubicBezTo>
                <a:lnTo>
                  <a:pt x="13636" y="4105"/>
                </a:lnTo>
                <a:cubicBezTo>
                  <a:pt x="13625" y="4105"/>
                  <a:pt x="13612" y="4104"/>
                  <a:pt x="13599" y="4104"/>
                </a:cubicBezTo>
                <a:cubicBezTo>
                  <a:pt x="11351" y="4121"/>
                  <a:pt x="9110" y="4129"/>
                  <a:pt x="6870" y="4133"/>
                </a:cubicBezTo>
                <a:lnTo>
                  <a:pt x="3509" y="4133"/>
                </a:lnTo>
                <a:lnTo>
                  <a:pt x="202" y="4125"/>
                </a:lnTo>
                <a:cubicBezTo>
                  <a:pt x="206" y="2828"/>
                  <a:pt x="210" y="1527"/>
                  <a:pt x="214" y="222"/>
                </a:cubicBezTo>
                <a:lnTo>
                  <a:pt x="214" y="206"/>
                </a:lnTo>
                <a:close/>
                <a:moveTo>
                  <a:pt x="9" y="1"/>
                </a:moveTo>
                <a:lnTo>
                  <a:pt x="9" y="1568"/>
                </a:lnTo>
                <a:cubicBezTo>
                  <a:pt x="9" y="2471"/>
                  <a:pt x="5" y="3390"/>
                  <a:pt x="1" y="4326"/>
                </a:cubicBezTo>
                <a:lnTo>
                  <a:pt x="3587" y="4338"/>
                </a:lnTo>
                <a:cubicBezTo>
                  <a:pt x="4744" y="4338"/>
                  <a:pt x="5905" y="4338"/>
                  <a:pt x="7050" y="4326"/>
                </a:cubicBezTo>
                <a:cubicBezTo>
                  <a:pt x="9344" y="4305"/>
                  <a:pt x="11584" y="4252"/>
                  <a:pt x="13640" y="4125"/>
                </a:cubicBezTo>
                <a:cubicBezTo>
                  <a:pt x="13641" y="4125"/>
                  <a:pt x="13641" y="4125"/>
                  <a:pt x="13641" y="4125"/>
                </a:cubicBezTo>
                <a:lnTo>
                  <a:pt x="13641" y="4125"/>
                </a:lnTo>
                <a:cubicBezTo>
                  <a:pt x="13655" y="4167"/>
                  <a:pt x="13671" y="4187"/>
                  <a:pt x="13686" y="4187"/>
                </a:cubicBezTo>
                <a:cubicBezTo>
                  <a:pt x="13746" y="4187"/>
                  <a:pt x="13808" y="3875"/>
                  <a:pt x="13808" y="3370"/>
                </a:cubicBezTo>
                <a:cubicBezTo>
                  <a:pt x="13808" y="2249"/>
                  <a:pt x="13804" y="1133"/>
                  <a:pt x="13804" y="13"/>
                </a:cubicBezTo>
                <a:lnTo>
                  <a:pt x="9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8" name="Google Shape;4358;p103"/>
          <p:cNvSpPr/>
          <p:nvPr/>
        </p:nvSpPr>
        <p:spPr>
          <a:xfrm>
            <a:off x="3591716" y="2998064"/>
            <a:ext cx="28798" cy="342167"/>
          </a:xfrm>
          <a:custGeom>
            <a:avLst/>
            <a:gdLst/>
            <a:ahLst/>
            <a:cxnLst/>
            <a:rect l="l" t="t" r="r" b="b"/>
            <a:pathLst>
              <a:path w="313" h="3719" extrusionOk="0">
                <a:moveTo>
                  <a:pt x="158" y="0"/>
                </a:moveTo>
                <a:cubicBezTo>
                  <a:pt x="97" y="0"/>
                  <a:pt x="35" y="38"/>
                  <a:pt x="33" y="114"/>
                </a:cubicBezTo>
                <a:cubicBezTo>
                  <a:pt x="0" y="1308"/>
                  <a:pt x="37" y="2514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7" y="2514"/>
                  <a:pt x="312" y="1312"/>
                  <a:pt x="283" y="114"/>
                </a:cubicBezTo>
                <a:cubicBezTo>
                  <a:pt x="281" y="38"/>
                  <a:pt x="220" y="0"/>
                  <a:pt x="158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9" name="Google Shape;4359;p103"/>
          <p:cNvSpPr/>
          <p:nvPr/>
        </p:nvSpPr>
        <p:spPr>
          <a:xfrm>
            <a:off x="2964617" y="3326517"/>
            <a:ext cx="1265161" cy="397462"/>
          </a:xfrm>
          <a:custGeom>
            <a:avLst/>
            <a:gdLst/>
            <a:ahLst/>
            <a:cxnLst/>
            <a:rect l="l" t="t" r="r" b="b"/>
            <a:pathLst>
              <a:path w="13751" h="4320" extrusionOk="0">
                <a:moveTo>
                  <a:pt x="8437" y="1"/>
                </a:moveTo>
                <a:cubicBezTo>
                  <a:pt x="7953" y="1"/>
                  <a:pt x="7525" y="11"/>
                  <a:pt x="7157" y="11"/>
                </a:cubicBezTo>
                <a:lnTo>
                  <a:pt x="5171" y="15"/>
                </a:lnTo>
                <a:cubicBezTo>
                  <a:pt x="4773" y="15"/>
                  <a:pt x="4404" y="24"/>
                  <a:pt x="4067" y="32"/>
                </a:cubicBezTo>
                <a:cubicBezTo>
                  <a:pt x="3731" y="40"/>
                  <a:pt x="3439" y="40"/>
                  <a:pt x="3123" y="44"/>
                </a:cubicBezTo>
                <a:lnTo>
                  <a:pt x="2262" y="52"/>
                </a:lnTo>
                <a:lnTo>
                  <a:pt x="1876" y="61"/>
                </a:lnTo>
                <a:lnTo>
                  <a:pt x="1708" y="65"/>
                </a:lnTo>
                <a:lnTo>
                  <a:pt x="1556" y="65"/>
                </a:lnTo>
                <a:cubicBezTo>
                  <a:pt x="1351" y="65"/>
                  <a:pt x="1155" y="64"/>
                  <a:pt x="978" y="64"/>
                </a:cubicBezTo>
                <a:cubicBezTo>
                  <a:pt x="801" y="64"/>
                  <a:pt x="643" y="65"/>
                  <a:pt x="514" y="69"/>
                </a:cubicBezTo>
                <a:cubicBezTo>
                  <a:pt x="255" y="77"/>
                  <a:pt x="116" y="97"/>
                  <a:pt x="116" y="114"/>
                </a:cubicBezTo>
                <a:cubicBezTo>
                  <a:pt x="120" y="134"/>
                  <a:pt x="243" y="155"/>
                  <a:pt x="473" y="180"/>
                </a:cubicBezTo>
                <a:cubicBezTo>
                  <a:pt x="702" y="200"/>
                  <a:pt x="1027" y="237"/>
                  <a:pt x="1498" y="262"/>
                </a:cubicBezTo>
                <a:lnTo>
                  <a:pt x="1683" y="270"/>
                </a:lnTo>
                <a:lnTo>
                  <a:pt x="1876" y="278"/>
                </a:lnTo>
                <a:lnTo>
                  <a:pt x="2262" y="286"/>
                </a:lnTo>
                <a:lnTo>
                  <a:pt x="3123" y="303"/>
                </a:lnTo>
                <a:cubicBezTo>
                  <a:pt x="3323" y="303"/>
                  <a:pt x="3548" y="304"/>
                  <a:pt x="3780" y="304"/>
                </a:cubicBezTo>
                <a:cubicBezTo>
                  <a:pt x="3895" y="304"/>
                  <a:pt x="4012" y="304"/>
                  <a:pt x="4129" y="303"/>
                </a:cubicBezTo>
                <a:cubicBezTo>
                  <a:pt x="4477" y="303"/>
                  <a:pt x="4826" y="294"/>
                  <a:pt x="5171" y="294"/>
                </a:cubicBezTo>
                <a:lnTo>
                  <a:pt x="7210" y="282"/>
                </a:lnTo>
                <a:cubicBezTo>
                  <a:pt x="7657" y="275"/>
                  <a:pt x="8129" y="261"/>
                  <a:pt x="8622" y="261"/>
                </a:cubicBezTo>
                <a:cubicBezTo>
                  <a:pt x="8682" y="261"/>
                  <a:pt x="8742" y="261"/>
                  <a:pt x="8802" y="262"/>
                </a:cubicBezTo>
                <a:lnTo>
                  <a:pt x="9738" y="274"/>
                </a:lnTo>
                <a:cubicBezTo>
                  <a:pt x="9838" y="275"/>
                  <a:pt x="9939" y="276"/>
                  <a:pt x="10042" y="276"/>
                </a:cubicBezTo>
                <a:cubicBezTo>
                  <a:pt x="10291" y="276"/>
                  <a:pt x="10547" y="273"/>
                  <a:pt x="10796" y="270"/>
                </a:cubicBezTo>
                <a:cubicBezTo>
                  <a:pt x="11149" y="262"/>
                  <a:pt x="11502" y="253"/>
                  <a:pt x="11851" y="253"/>
                </a:cubicBezTo>
                <a:cubicBezTo>
                  <a:pt x="12171" y="253"/>
                  <a:pt x="12528" y="266"/>
                  <a:pt x="12930" y="278"/>
                </a:cubicBezTo>
                <a:lnTo>
                  <a:pt x="13238" y="282"/>
                </a:lnTo>
                <a:lnTo>
                  <a:pt x="13533" y="282"/>
                </a:lnTo>
                <a:lnTo>
                  <a:pt x="13533" y="303"/>
                </a:lnTo>
                <a:lnTo>
                  <a:pt x="13533" y="397"/>
                </a:lnTo>
                <a:lnTo>
                  <a:pt x="13533" y="647"/>
                </a:lnTo>
                <a:cubicBezTo>
                  <a:pt x="13537" y="1045"/>
                  <a:pt x="13537" y="1452"/>
                  <a:pt x="13542" y="1866"/>
                </a:cubicBezTo>
                <a:cubicBezTo>
                  <a:pt x="13546" y="2276"/>
                  <a:pt x="13546" y="2695"/>
                  <a:pt x="13550" y="3113"/>
                </a:cubicBezTo>
                <a:cubicBezTo>
                  <a:pt x="13550" y="3323"/>
                  <a:pt x="13554" y="3544"/>
                  <a:pt x="13554" y="3758"/>
                </a:cubicBezTo>
                <a:lnTo>
                  <a:pt x="13558" y="3979"/>
                </a:lnTo>
                <a:lnTo>
                  <a:pt x="13558" y="4037"/>
                </a:lnTo>
                <a:lnTo>
                  <a:pt x="13558" y="4065"/>
                </a:lnTo>
                <a:lnTo>
                  <a:pt x="13558" y="4102"/>
                </a:lnTo>
                <a:lnTo>
                  <a:pt x="13459" y="4102"/>
                </a:lnTo>
                <a:lnTo>
                  <a:pt x="12832" y="4110"/>
                </a:lnTo>
                <a:lnTo>
                  <a:pt x="12192" y="4110"/>
                </a:lnTo>
                <a:lnTo>
                  <a:pt x="10899" y="4115"/>
                </a:lnTo>
                <a:lnTo>
                  <a:pt x="9479" y="4119"/>
                </a:lnTo>
                <a:lnTo>
                  <a:pt x="8076" y="4127"/>
                </a:lnTo>
                <a:cubicBezTo>
                  <a:pt x="7984" y="4128"/>
                  <a:pt x="7892" y="4128"/>
                  <a:pt x="7800" y="4128"/>
                </a:cubicBezTo>
                <a:cubicBezTo>
                  <a:pt x="7433" y="4128"/>
                  <a:pt x="7067" y="4123"/>
                  <a:pt x="6706" y="4123"/>
                </a:cubicBezTo>
                <a:lnTo>
                  <a:pt x="6028" y="4119"/>
                </a:lnTo>
                <a:cubicBezTo>
                  <a:pt x="5799" y="4119"/>
                  <a:pt x="5573" y="4123"/>
                  <a:pt x="5351" y="4127"/>
                </a:cubicBezTo>
                <a:cubicBezTo>
                  <a:pt x="5076" y="4132"/>
                  <a:pt x="4809" y="4137"/>
                  <a:pt x="4553" y="4137"/>
                </a:cubicBezTo>
                <a:cubicBezTo>
                  <a:pt x="4404" y="4137"/>
                  <a:pt x="4258" y="4136"/>
                  <a:pt x="4116" y="4131"/>
                </a:cubicBezTo>
                <a:cubicBezTo>
                  <a:pt x="3718" y="4123"/>
                  <a:pt x="3308" y="4098"/>
                  <a:pt x="2881" y="4094"/>
                </a:cubicBezTo>
                <a:cubicBezTo>
                  <a:pt x="2455" y="4094"/>
                  <a:pt x="2069" y="4098"/>
                  <a:pt x="1700" y="4106"/>
                </a:cubicBezTo>
                <a:cubicBezTo>
                  <a:pt x="1515" y="4110"/>
                  <a:pt x="1338" y="4110"/>
                  <a:pt x="1166" y="4110"/>
                </a:cubicBezTo>
                <a:lnTo>
                  <a:pt x="206" y="4110"/>
                </a:lnTo>
                <a:lnTo>
                  <a:pt x="206" y="2847"/>
                </a:lnTo>
                <a:cubicBezTo>
                  <a:pt x="206" y="2289"/>
                  <a:pt x="202" y="1800"/>
                  <a:pt x="198" y="1415"/>
                </a:cubicBezTo>
                <a:cubicBezTo>
                  <a:pt x="194" y="1025"/>
                  <a:pt x="190" y="705"/>
                  <a:pt x="177" y="483"/>
                </a:cubicBezTo>
                <a:cubicBezTo>
                  <a:pt x="161" y="266"/>
                  <a:pt x="140" y="147"/>
                  <a:pt x="116" y="147"/>
                </a:cubicBezTo>
                <a:cubicBezTo>
                  <a:pt x="91" y="147"/>
                  <a:pt x="75" y="262"/>
                  <a:pt x="58" y="467"/>
                </a:cubicBezTo>
                <a:cubicBezTo>
                  <a:pt x="42" y="672"/>
                  <a:pt x="25" y="980"/>
                  <a:pt x="17" y="1390"/>
                </a:cubicBezTo>
                <a:cubicBezTo>
                  <a:pt x="5" y="1813"/>
                  <a:pt x="5" y="2297"/>
                  <a:pt x="1" y="2859"/>
                </a:cubicBezTo>
                <a:lnTo>
                  <a:pt x="1" y="3491"/>
                </a:lnTo>
                <a:cubicBezTo>
                  <a:pt x="5" y="3749"/>
                  <a:pt x="5" y="4024"/>
                  <a:pt x="5" y="4320"/>
                </a:cubicBezTo>
                <a:lnTo>
                  <a:pt x="678" y="4316"/>
                </a:lnTo>
                <a:lnTo>
                  <a:pt x="1215" y="4312"/>
                </a:lnTo>
                <a:cubicBezTo>
                  <a:pt x="1408" y="4312"/>
                  <a:pt x="1597" y="4307"/>
                  <a:pt x="1790" y="4303"/>
                </a:cubicBezTo>
                <a:cubicBezTo>
                  <a:pt x="2112" y="4296"/>
                  <a:pt x="2444" y="4286"/>
                  <a:pt x="2763" y="4286"/>
                </a:cubicBezTo>
                <a:cubicBezTo>
                  <a:pt x="2814" y="4286"/>
                  <a:pt x="2864" y="4286"/>
                  <a:pt x="2914" y="4287"/>
                </a:cubicBezTo>
                <a:cubicBezTo>
                  <a:pt x="3279" y="4287"/>
                  <a:pt x="3686" y="4303"/>
                  <a:pt x="4133" y="4312"/>
                </a:cubicBezTo>
                <a:cubicBezTo>
                  <a:pt x="4221" y="4313"/>
                  <a:pt x="4309" y="4314"/>
                  <a:pt x="4396" y="4314"/>
                </a:cubicBezTo>
                <a:cubicBezTo>
                  <a:pt x="4765" y="4314"/>
                  <a:pt x="5123" y="4302"/>
                  <a:pt x="5475" y="4295"/>
                </a:cubicBezTo>
                <a:cubicBezTo>
                  <a:pt x="5688" y="4287"/>
                  <a:pt x="5901" y="4283"/>
                  <a:pt x="6115" y="4283"/>
                </a:cubicBezTo>
                <a:lnTo>
                  <a:pt x="6788" y="4283"/>
                </a:lnTo>
                <a:cubicBezTo>
                  <a:pt x="7091" y="4283"/>
                  <a:pt x="7399" y="4285"/>
                  <a:pt x="7706" y="4285"/>
                </a:cubicBezTo>
                <a:cubicBezTo>
                  <a:pt x="7859" y="4285"/>
                  <a:pt x="8013" y="4284"/>
                  <a:pt x="8166" y="4283"/>
                </a:cubicBezTo>
                <a:lnTo>
                  <a:pt x="9574" y="4279"/>
                </a:lnTo>
                <a:lnTo>
                  <a:pt x="10993" y="4283"/>
                </a:lnTo>
                <a:lnTo>
                  <a:pt x="12286" y="4291"/>
                </a:lnTo>
                <a:lnTo>
                  <a:pt x="12930" y="4295"/>
                </a:lnTo>
                <a:lnTo>
                  <a:pt x="13751" y="4295"/>
                </a:lnTo>
                <a:lnTo>
                  <a:pt x="13747" y="3655"/>
                </a:lnTo>
                <a:lnTo>
                  <a:pt x="13747" y="3035"/>
                </a:lnTo>
                <a:cubicBezTo>
                  <a:pt x="13751" y="2617"/>
                  <a:pt x="13751" y="2202"/>
                  <a:pt x="13751" y="1792"/>
                </a:cubicBezTo>
                <a:lnTo>
                  <a:pt x="13751" y="578"/>
                </a:lnTo>
                <a:lnTo>
                  <a:pt x="13751" y="61"/>
                </a:lnTo>
                <a:lnTo>
                  <a:pt x="13492" y="61"/>
                </a:lnTo>
                <a:cubicBezTo>
                  <a:pt x="13324" y="61"/>
                  <a:pt x="13148" y="56"/>
                  <a:pt x="12963" y="48"/>
                </a:cubicBezTo>
                <a:cubicBezTo>
                  <a:pt x="12602" y="36"/>
                  <a:pt x="12200" y="15"/>
                  <a:pt x="11789" y="15"/>
                </a:cubicBezTo>
                <a:cubicBezTo>
                  <a:pt x="11404" y="15"/>
                  <a:pt x="11043" y="20"/>
                  <a:pt x="10702" y="24"/>
                </a:cubicBezTo>
                <a:cubicBezTo>
                  <a:pt x="10559" y="25"/>
                  <a:pt x="10424" y="26"/>
                  <a:pt x="10292" y="26"/>
                </a:cubicBezTo>
                <a:cubicBezTo>
                  <a:pt x="10105" y="26"/>
                  <a:pt x="9926" y="24"/>
                  <a:pt x="9746" y="20"/>
                </a:cubicBezTo>
                <a:lnTo>
                  <a:pt x="8810" y="3"/>
                </a:lnTo>
                <a:cubicBezTo>
                  <a:pt x="8682" y="1"/>
                  <a:pt x="8558" y="1"/>
                  <a:pt x="843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0" name="Google Shape;4360;p103"/>
          <p:cNvSpPr/>
          <p:nvPr/>
        </p:nvSpPr>
        <p:spPr>
          <a:xfrm>
            <a:off x="7550967" y="2997282"/>
            <a:ext cx="28430" cy="342167"/>
          </a:xfrm>
          <a:custGeom>
            <a:avLst/>
            <a:gdLst/>
            <a:ahLst/>
            <a:cxnLst/>
            <a:rect l="l" t="t" r="r" b="b"/>
            <a:pathLst>
              <a:path w="309" h="3719" extrusionOk="0">
                <a:moveTo>
                  <a:pt x="156" y="0"/>
                </a:moveTo>
                <a:cubicBezTo>
                  <a:pt x="96" y="0"/>
                  <a:pt x="35" y="38"/>
                  <a:pt x="33" y="114"/>
                </a:cubicBezTo>
                <a:cubicBezTo>
                  <a:pt x="0" y="1312"/>
                  <a:pt x="37" y="2519"/>
                  <a:pt x="99" y="3713"/>
                </a:cubicBezTo>
                <a:cubicBezTo>
                  <a:pt x="99" y="3717"/>
                  <a:pt x="102" y="3719"/>
                  <a:pt x="105" y="3719"/>
                </a:cubicBezTo>
                <a:cubicBezTo>
                  <a:pt x="108" y="3719"/>
                  <a:pt x="111" y="3717"/>
                  <a:pt x="111" y="3713"/>
                </a:cubicBezTo>
                <a:cubicBezTo>
                  <a:pt x="173" y="2519"/>
                  <a:pt x="308" y="1312"/>
                  <a:pt x="279" y="114"/>
                </a:cubicBezTo>
                <a:cubicBezTo>
                  <a:pt x="277" y="38"/>
                  <a:pt x="217" y="0"/>
                  <a:pt x="156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1" name="Google Shape;4361;p103"/>
          <p:cNvSpPr/>
          <p:nvPr/>
        </p:nvSpPr>
        <p:spPr>
          <a:xfrm>
            <a:off x="6920464" y="3318789"/>
            <a:ext cx="1269761" cy="394241"/>
          </a:xfrm>
          <a:custGeom>
            <a:avLst/>
            <a:gdLst/>
            <a:ahLst/>
            <a:cxnLst/>
            <a:rect l="l" t="t" r="r" b="b"/>
            <a:pathLst>
              <a:path w="13801" h="4285" extrusionOk="0">
                <a:moveTo>
                  <a:pt x="13771" y="1"/>
                </a:moveTo>
                <a:lnTo>
                  <a:pt x="10386" y="34"/>
                </a:lnTo>
                <a:lnTo>
                  <a:pt x="7095" y="54"/>
                </a:lnTo>
                <a:cubicBezTo>
                  <a:pt x="6339" y="59"/>
                  <a:pt x="5581" y="61"/>
                  <a:pt x="4820" y="61"/>
                </a:cubicBezTo>
                <a:cubicBezTo>
                  <a:pt x="3377" y="61"/>
                  <a:pt x="1922" y="53"/>
                  <a:pt x="444" y="34"/>
                </a:cubicBezTo>
                <a:cubicBezTo>
                  <a:pt x="422" y="33"/>
                  <a:pt x="402" y="33"/>
                  <a:pt x="382" y="33"/>
                </a:cubicBezTo>
                <a:cubicBezTo>
                  <a:pt x="126" y="33"/>
                  <a:pt x="67" y="80"/>
                  <a:pt x="292" y="91"/>
                </a:cubicBezTo>
                <a:cubicBezTo>
                  <a:pt x="2007" y="195"/>
                  <a:pt x="4024" y="232"/>
                  <a:pt x="6115" y="232"/>
                </a:cubicBezTo>
                <a:cubicBezTo>
                  <a:pt x="6336" y="232"/>
                  <a:pt x="6557" y="232"/>
                  <a:pt x="6779" y="231"/>
                </a:cubicBezTo>
                <a:cubicBezTo>
                  <a:pt x="7945" y="231"/>
                  <a:pt x="9127" y="218"/>
                  <a:pt x="10292" y="206"/>
                </a:cubicBezTo>
                <a:lnTo>
                  <a:pt x="13607" y="165"/>
                </a:lnTo>
                <a:lnTo>
                  <a:pt x="13607" y="288"/>
                </a:lnTo>
                <a:lnTo>
                  <a:pt x="13607" y="497"/>
                </a:lnTo>
                <a:cubicBezTo>
                  <a:pt x="13607" y="637"/>
                  <a:pt x="13607" y="776"/>
                  <a:pt x="13607" y="912"/>
                </a:cubicBezTo>
                <a:cubicBezTo>
                  <a:pt x="13611" y="1187"/>
                  <a:pt x="13611" y="1458"/>
                  <a:pt x="13615" y="1724"/>
                </a:cubicBezTo>
                <a:cubicBezTo>
                  <a:pt x="13615" y="2500"/>
                  <a:pt x="13620" y="3279"/>
                  <a:pt x="13620" y="4063"/>
                </a:cubicBezTo>
                <a:lnTo>
                  <a:pt x="6919" y="4067"/>
                </a:lnTo>
                <a:lnTo>
                  <a:pt x="3530" y="4075"/>
                </a:lnTo>
                <a:lnTo>
                  <a:pt x="194" y="4088"/>
                </a:lnTo>
                <a:cubicBezTo>
                  <a:pt x="181" y="2922"/>
                  <a:pt x="173" y="1761"/>
                  <a:pt x="165" y="604"/>
                </a:cubicBezTo>
                <a:cubicBezTo>
                  <a:pt x="165" y="281"/>
                  <a:pt x="136" y="79"/>
                  <a:pt x="107" y="79"/>
                </a:cubicBezTo>
                <a:cubicBezTo>
                  <a:pt x="86" y="79"/>
                  <a:pt x="65" y="194"/>
                  <a:pt x="58" y="461"/>
                </a:cubicBezTo>
                <a:cubicBezTo>
                  <a:pt x="42" y="1064"/>
                  <a:pt x="30" y="1675"/>
                  <a:pt x="21" y="2286"/>
                </a:cubicBezTo>
                <a:cubicBezTo>
                  <a:pt x="17" y="2594"/>
                  <a:pt x="13" y="2898"/>
                  <a:pt x="9" y="3206"/>
                </a:cubicBezTo>
                <a:cubicBezTo>
                  <a:pt x="5" y="3563"/>
                  <a:pt x="5" y="3924"/>
                  <a:pt x="1" y="4281"/>
                </a:cubicBezTo>
                <a:lnTo>
                  <a:pt x="1453" y="4285"/>
                </a:lnTo>
                <a:lnTo>
                  <a:pt x="2754" y="4285"/>
                </a:lnTo>
                <a:lnTo>
                  <a:pt x="5364" y="4272"/>
                </a:lnTo>
                <a:lnTo>
                  <a:pt x="13800" y="4240"/>
                </a:lnTo>
                <a:cubicBezTo>
                  <a:pt x="13796" y="3731"/>
                  <a:pt x="13796" y="3226"/>
                  <a:pt x="13792" y="2721"/>
                </a:cubicBezTo>
                <a:cubicBezTo>
                  <a:pt x="13784" y="1806"/>
                  <a:pt x="13776" y="900"/>
                  <a:pt x="13771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2" name="Google Shape;4362;p103"/>
          <p:cNvSpPr txBox="1"/>
          <p:nvPr/>
        </p:nvSpPr>
        <p:spPr>
          <a:xfrm>
            <a:off x="1083599" y="2244135"/>
            <a:ext cx="963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1390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63" name="Google Shape;4363;p103"/>
          <p:cNvSpPr txBox="1"/>
          <p:nvPr/>
        </p:nvSpPr>
        <p:spPr>
          <a:xfrm>
            <a:off x="3115399" y="3293199"/>
            <a:ext cx="963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1450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64" name="Google Shape;4364;p103"/>
          <p:cNvSpPr txBox="1"/>
          <p:nvPr/>
        </p:nvSpPr>
        <p:spPr>
          <a:xfrm>
            <a:off x="5067599" y="2244135"/>
            <a:ext cx="963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1530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65" name="Google Shape;4365;p103"/>
          <p:cNvSpPr txBox="1"/>
          <p:nvPr/>
        </p:nvSpPr>
        <p:spPr>
          <a:xfrm>
            <a:off x="7073574" y="3293199"/>
            <a:ext cx="963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1610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366" name="Google Shape;4366;p103"/>
          <p:cNvSpPr/>
          <p:nvPr/>
        </p:nvSpPr>
        <p:spPr>
          <a:xfrm flipH="1">
            <a:off x="858250" y="2988127"/>
            <a:ext cx="7287808" cy="24381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“This is a quote, words full of wisdom that someone important said and can make the reader get inspired.”</a:t>
            </a:r>
            <a:endParaRPr lang="en-GB"/>
          </a:p>
        </p:txBody>
      </p:sp>
      <p:sp>
        <p:nvSpPr>
          <p:cNvPr id="513" name="Google Shape;513;p59"/>
          <p:cNvSpPr txBox="1"/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—SOMEONE FAMOUS</a:t>
            </a:r>
            <a:endParaRPr lang="en-GB"/>
          </a:p>
        </p:txBody>
      </p:sp>
      <p:grpSp>
        <p:nvGrpSpPr>
          <p:cNvPr id="514" name="Google Shape;514;p59"/>
          <p:cNvGrpSpPr/>
          <p:nvPr/>
        </p:nvGrpSpPr>
        <p:grpSpPr>
          <a:xfrm>
            <a:off x="1601858" y="912909"/>
            <a:ext cx="5950469" cy="2007963"/>
            <a:chOff x="3013175" y="4489825"/>
            <a:chExt cx="1829000" cy="982850"/>
          </a:xfrm>
        </p:grpSpPr>
        <p:sp>
          <p:nvSpPr>
            <p:cNvPr id="515" name="Google Shape;515;p5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104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ELABORATION PROCESS</a:t>
            </a:r>
            <a:endParaRPr lang="en-GB"/>
          </a:p>
        </p:txBody>
      </p:sp>
      <p:sp>
        <p:nvSpPr>
          <p:cNvPr id="4372" name="Google Shape;4372;p104"/>
          <p:cNvSpPr/>
          <p:nvPr/>
        </p:nvSpPr>
        <p:spPr>
          <a:xfrm rot="10800000" flipH="1">
            <a:off x="657000" y="2028100"/>
            <a:ext cx="7830007" cy="36225"/>
          </a:xfrm>
          <a:custGeom>
            <a:avLst/>
            <a:gdLst/>
            <a:ahLst/>
            <a:cxnLst/>
            <a:rect l="l" t="t" r="r" b="b"/>
            <a:pathLst>
              <a:path w="79211" h="265" extrusionOk="0">
                <a:moveTo>
                  <a:pt x="10307" y="1"/>
                </a:moveTo>
                <a:cubicBezTo>
                  <a:pt x="7934" y="1"/>
                  <a:pt x="5561" y="2"/>
                  <a:pt x="3189" y="5"/>
                </a:cubicBezTo>
                <a:cubicBezTo>
                  <a:pt x="5" y="9"/>
                  <a:pt x="1" y="247"/>
                  <a:pt x="3189" y="255"/>
                </a:cubicBezTo>
                <a:cubicBezTo>
                  <a:pt x="9147" y="262"/>
                  <a:pt x="15117" y="265"/>
                  <a:pt x="21093" y="265"/>
                </a:cubicBezTo>
                <a:cubicBezTo>
                  <a:pt x="40419" y="265"/>
                  <a:pt x="59807" y="232"/>
                  <a:pt x="79054" y="185"/>
                </a:cubicBezTo>
                <a:cubicBezTo>
                  <a:pt x="79210" y="185"/>
                  <a:pt x="79210" y="173"/>
                  <a:pt x="79054" y="173"/>
                </a:cubicBezTo>
                <a:cubicBezTo>
                  <a:pt x="56215" y="117"/>
                  <a:pt x="33217" y="1"/>
                  <a:pt x="10307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373" name="Google Shape;4373;p104"/>
          <p:cNvGrpSpPr/>
          <p:nvPr/>
        </p:nvGrpSpPr>
        <p:grpSpPr>
          <a:xfrm>
            <a:off x="1031604" y="2917262"/>
            <a:ext cx="221895" cy="237181"/>
            <a:chOff x="4477191" y="2723262"/>
            <a:chExt cx="221895" cy="237181"/>
          </a:xfrm>
        </p:grpSpPr>
        <p:sp>
          <p:nvSpPr>
            <p:cNvPr id="4374" name="Google Shape;4374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8" name="Google Shape;4378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9" name="Google Shape;4379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65" name="Google Shape;4465;p104"/>
          <p:cNvGrpSpPr/>
          <p:nvPr/>
        </p:nvGrpSpPr>
        <p:grpSpPr>
          <a:xfrm>
            <a:off x="899164" y="1794047"/>
            <a:ext cx="486769" cy="492554"/>
            <a:chOff x="2241250" y="3027000"/>
            <a:chExt cx="98700" cy="99875"/>
          </a:xfrm>
        </p:grpSpPr>
        <p:sp>
          <p:nvSpPr>
            <p:cNvPr id="4466" name="Google Shape;4466;p104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Redressed" panose="02000506000000020003"/>
                  <a:ea typeface="Redressed" panose="02000506000000020003"/>
                  <a:cs typeface="Redressed" panose="02000506000000020003"/>
                  <a:sym typeface="Redressed" panose="02000506000000020003"/>
                </a:rPr>
                <a:t>1</a:t>
              </a:r>
              <a:endPara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  <p:sp>
          <p:nvSpPr>
            <p:cNvPr id="4467" name="Google Shape;4467;p104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68" name="Google Shape;4468;p104"/>
          <p:cNvGrpSpPr/>
          <p:nvPr/>
        </p:nvGrpSpPr>
        <p:grpSpPr>
          <a:xfrm>
            <a:off x="1031604" y="3785112"/>
            <a:ext cx="221895" cy="237181"/>
            <a:chOff x="4477191" y="2723262"/>
            <a:chExt cx="221895" cy="237181"/>
          </a:xfrm>
        </p:grpSpPr>
        <p:sp>
          <p:nvSpPr>
            <p:cNvPr id="4469" name="Google Shape;4469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7" name="Google Shape;4487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8" name="Google Shape;4488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9" name="Google Shape;4489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0" name="Google Shape;4490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1" name="Google Shape;4491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2" name="Google Shape;4492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3" name="Google Shape;4493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4" name="Google Shape;4494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5" name="Google Shape;4495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6" name="Google Shape;4496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7" name="Google Shape;4497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8" name="Google Shape;4498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9" name="Google Shape;4499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0" name="Google Shape;4500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1" name="Google Shape;4501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2" name="Google Shape;4502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3" name="Google Shape;4503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4" name="Google Shape;4504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5" name="Google Shape;4505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6" name="Google Shape;4506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7" name="Google Shape;4507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8" name="Google Shape;4508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9" name="Google Shape;4509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0" name="Google Shape;4510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1" name="Google Shape;4511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2" name="Google Shape;4512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3" name="Google Shape;4513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4" name="Google Shape;4514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5" name="Google Shape;4515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6" name="Google Shape;4516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7" name="Google Shape;4517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8" name="Google Shape;4518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9" name="Google Shape;4519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0" name="Google Shape;4520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1" name="Google Shape;4521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2" name="Google Shape;4522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3" name="Google Shape;4523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4" name="Google Shape;4524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5" name="Google Shape;4525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6" name="Google Shape;4526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7" name="Google Shape;4527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8" name="Google Shape;4528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9" name="Google Shape;4529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0" name="Google Shape;4530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1" name="Google Shape;4531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2" name="Google Shape;4532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3" name="Google Shape;4533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4" name="Google Shape;4534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5" name="Google Shape;4535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6" name="Google Shape;4536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7" name="Google Shape;4537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8" name="Google Shape;4538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9" name="Google Shape;4539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0" name="Google Shape;4540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1" name="Google Shape;4541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2" name="Google Shape;4542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3" name="Google Shape;4543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4" name="Google Shape;4544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5" name="Google Shape;4545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6" name="Google Shape;4546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7" name="Google Shape;4547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8" name="Google Shape;4548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9" name="Google Shape;4549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0" name="Google Shape;4550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1" name="Google Shape;4551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2" name="Google Shape;4552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3" name="Google Shape;4553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4" name="Google Shape;4554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5" name="Google Shape;4555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6" name="Google Shape;4556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7" name="Google Shape;4557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8" name="Google Shape;4558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9" name="Google Shape;4559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60" name="Google Shape;4560;p104"/>
          <p:cNvSpPr txBox="1"/>
          <p:nvPr/>
        </p:nvSpPr>
        <p:spPr>
          <a:xfrm>
            <a:off x="1498775" y="299423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the biggest planet of them all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561" name="Google Shape;4561;p104"/>
          <p:cNvSpPr txBox="1"/>
          <p:nvPr/>
        </p:nvSpPr>
        <p:spPr>
          <a:xfrm>
            <a:off x="1498775" y="2639588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562" name="Google Shape;4562;p104"/>
          <p:cNvSpPr/>
          <p:nvPr/>
        </p:nvSpPr>
        <p:spPr>
          <a:xfrm>
            <a:off x="1128375" y="2259100"/>
            <a:ext cx="28350" cy="672015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3" name="Google Shape;4563;p104"/>
          <p:cNvSpPr/>
          <p:nvPr/>
        </p:nvSpPr>
        <p:spPr>
          <a:xfrm>
            <a:off x="1128375" y="3154450"/>
            <a:ext cx="28350" cy="653151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4" name="Google Shape;4564;p104"/>
          <p:cNvSpPr txBox="1"/>
          <p:nvPr/>
        </p:nvSpPr>
        <p:spPr>
          <a:xfrm>
            <a:off x="1498775" y="386208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565" name="Google Shape;4565;p104"/>
          <p:cNvSpPr txBox="1"/>
          <p:nvPr/>
        </p:nvSpPr>
        <p:spPr>
          <a:xfrm>
            <a:off x="1498775" y="3507437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grpSp>
        <p:nvGrpSpPr>
          <p:cNvPr id="4566" name="Google Shape;4566;p104"/>
          <p:cNvGrpSpPr/>
          <p:nvPr/>
        </p:nvGrpSpPr>
        <p:grpSpPr>
          <a:xfrm>
            <a:off x="3512616" y="2917324"/>
            <a:ext cx="221895" cy="237181"/>
            <a:chOff x="4477191" y="2723262"/>
            <a:chExt cx="221895" cy="237181"/>
          </a:xfrm>
        </p:grpSpPr>
        <p:sp>
          <p:nvSpPr>
            <p:cNvPr id="4567" name="Google Shape;4567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8" name="Google Shape;4568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9" name="Google Shape;4569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0" name="Google Shape;4570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1" name="Google Shape;4571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2" name="Google Shape;4572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3" name="Google Shape;4573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4" name="Google Shape;4574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5" name="Google Shape;4575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6" name="Google Shape;4576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7" name="Google Shape;4577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8" name="Google Shape;4578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9" name="Google Shape;4579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0" name="Google Shape;4580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1" name="Google Shape;4581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2" name="Google Shape;4582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3" name="Google Shape;4583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4" name="Google Shape;4584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5" name="Google Shape;4585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6" name="Google Shape;4586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7" name="Google Shape;4587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8" name="Google Shape;4588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9" name="Google Shape;4589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0" name="Google Shape;4590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1" name="Google Shape;4591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2" name="Google Shape;4592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3" name="Google Shape;4593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4" name="Google Shape;4594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5" name="Google Shape;4595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6" name="Google Shape;4596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7" name="Google Shape;4597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8" name="Google Shape;4598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9" name="Google Shape;4599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0" name="Google Shape;4600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1" name="Google Shape;4601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2" name="Google Shape;4602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3" name="Google Shape;4603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4" name="Google Shape;4604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5" name="Google Shape;4605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6" name="Google Shape;4606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7" name="Google Shape;4607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8" name="Google Shape;4608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9" name="Google Shape;4609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0" name="Google Shape;4610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1" name="Google Shape;4611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2" name="Google Shape;4612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3" name="Google Shape;4613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4" name="Google Shape;4614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5" name="Google Shape;4615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6" name="Google Shape;4616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7" name="Google Shape;4617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8" name="Google Shape;4618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9" name="Google Shape;4619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0" name="Google Shape;4620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1" name="Google Shape;4621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2" name="Google Shape;4622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3" name="Google Shape;4623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4" name="Google Shape;4624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5" name="Google Shape;4625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6" name="Google Shape;4626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7" name="Google Shape;4627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8" name="Google Shape;4628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9" name="Google Shape;4629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0" name="Google Shape;4630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1" name="Google Shape;4631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2" name="Google Shape;4632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3" name="Google Shape;4633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4" name="Google Shape;4634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5" name="Google Shape;4635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6" name="Google Shape;4636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7" name="Google Shape;4637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8" name="Google Shape;4638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9" name="Google Shape;4639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0" name="Google Shape;4640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1" name="Google Shape;4641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2" name="Google Shape;4642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3" name="Google Shape;4643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4" name="Google Shape;4644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5" name="Google Shape;4645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6" name="Google Shape;4646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7" name="Google Shape;4647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8" name="Google Shape;4648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9" name="Google Shape;4649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0" name="Google Shape;4650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1" name="Google Shape;4651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7" name="Google Shape;4657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58" name="Google Shape;4658;p104"/>
          <p:cNvGrpSpPr/>
          <p:nvPr/>
        </p:nvGrpSpPr>
        <p:grpSpPr>
          <a:xfrm>
            <a:off x="3380177" y="1794109"/>
            <a:ext cx="486769" cy="492554"/>
            <a:chOff x="2241250" y="3027000"/>
            <a:chExt cx="98700" cy="99875"/>
          </a:xfrm>
        </p:grpSpPr>
        <p:sp>
          <p:nvSpPr>
            <p:cNvPr id="4659" name="Google Shape;4659;p104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Redressed" panose="02000506000000020003"/>
                  <a:ea typeface="Redressed" panose="02000506000000020003"/>
                  <a:cs typeface="Redressed" panose="02000506000000020003"/>
                  <a:sym typeface="Redressed" panose="02000506000000020003"/>
                </a:rPr>
                <a:t>2</a:t>
              </a:r>
              <a:endPara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  <p:sp>
          <p:nvSpPr>
            <p:cNvPr id="4660" name="Google Shape;4660;p104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61" name="Google Shape;4661;p104"/>
          <p:cNvGrpSpPr/>
          <p:nvPr/>
        </p:nvGrpSpPr>
        <p:grpSpPr>
          <a:xfrm>
            <a:off x="3512616" y="3785174"/>
            <a:ext cx="221895" cy="237181"/>
            <a:chOff x="4477191" y="2723262"/>
            <a:chExt cx="221895" cy="237181"/>
          </a:xfrm>
        </p:grpSpPr>
        <p:sp>
          <p:nvSpPr>
            <p:cNvPr id="4662" name="Google Shape;4662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0" name="Google Shape;4680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1" name="Google Shape;4681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2" name="Google Shape;4682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3" name="Google Shape;4683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4" name="Google Shape;4684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5" name="Google Shape;4685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6" name="Google Shape;4686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7" name="Google Shape;4687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8" name="Google Shape;4688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9" name="Google Shape;4689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0" name="Google Shape;4690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1" name="Google Shape;4691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2" name="Google Shape;4692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3" name="Google Shape;4693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4" name="Google Shape;4694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5" name="Google Shape;4695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6" name="Google Shape;4696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7" name="Google Shape;4697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8" name="Google Shape;4698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9" name="Google Shape;4699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0" name="Google Shape;4700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1" name="Google Shape;4701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2" name="Google Shape;4702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3" name="Google Shape;4703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4" name="Google Shape;4704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5" name="Google Shape;4705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6" name="Google Shape;4706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7" name="Google Shape;4707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8" name="Google Shape;4708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9" name="Google Shape;4709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0" name="Google Shape;4710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1" name="Google Shape;4711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2" name="Google Shape;4712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3" name="Google Shape;4713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4" name="Google Shape;4714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5" name="Google Shape;4715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6" name="Google Shape;4716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7" name="Google Shape;4717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8" name="Google Shape;4718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9" name="Google Shape;4719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0" name="Google Shape;4720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1" name="Google Shape;4721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2" name="Google Shape;4722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3" name="Google Shape;4723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4" name="Google Shape;4724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5" name="Google Shape;4725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6" name="Google Shape;4726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7" name="Google Shape;4727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8" name="Google Shape;4728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9" name="Google Shape;4729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0" name="Google Shape;4730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1" name="Google Shape;4731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2" name="Google Shape;4732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3" name="Google Shape;4733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4" name="Google Shape;4734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5" name="Google Shape;4735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6" name="Google Shape;4736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7" name="Google Shape;4737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8" name="Google Shape;4738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9" name="Google Shape;4739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0" name="Google Shape;4740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1" name="Google Shape;4741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2" name="Google Shape;4742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3" name="Google Shape;4743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4" name="Google Shape;4744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5" name="Google Shape;4745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6" name="Google Shape;4746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7" name="Google Shape;4747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8" name="Google Shape;4748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9" name="Google Shape;4749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0" name="Google Shape;4750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1" name="Google Shape;4751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2" name="Google Shape;4752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53" name="Google Shape;4753;p104"/>
          <p:cNvSpPr txBox="1"/>
          <p:nvPr/>
        </p:nvSpPr>
        <p:spPr>
          <a:xfrm>
            <a:off x="3979801" y="299423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the closest planet to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54" name="Google Shape;4754;p104"/>
          <p:cNvSpPr txBox="1"/>
          <p:nvPr/>
        </p:nvSpPr>
        <p:spPr>
          <a:xfrm>
            <a:off x="3979801" y="2639588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755" name="Google Shape;4755;p104"/>
          <p:cNvSpPr/>
          <p:nvPr/>
        </p:nvSpPr>
        <p:spPr>
          <a:xfrm>
            <a:off x="3609388" y="2259163"/>
            <a:ext cx="28350" cy="672015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6" name="Google Shape;4756;p104"/>
          <p:cNvSpPr/>
          <p:nvPr/>
        </p:nvSpPr>
        <p:spPr>
          <a:xfrm>
            <a:off x="3609388" y="3154512"/>
            <a:ext cx="28350" cy="653151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7" name="Google Shape;4757;p104"/>
          <p:cNvSpPr txBox="1"/>
          <p:nvPr/>
        </p:nvSpPr>
        <p:spPr>
          <a:xfrm>
            <a:off x="3979801" y="386208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Mars is actually a very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58" name="Google Shape;4758;p104"/>
          <p:cNvSpPr txBox="1"/>
          <p:nvPr/>
        </p:nvSpPr>
        <p:spPr>
          <a:xfrm>
            <a:off x="3979801" y="3507437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grpSp>
        <p:nvGrpSpPr>
          <p:cNvPr id="4759" name="Google Shape;4759;p104"/>
          <p:cNvGrpSpPr/>
          <p:nvPr/>
        </p:nvGrpSpPr>
        <p:grpSpPr>
          <a:xfrm>
            <a:off x="5993616" y="2917387"/>
            <a:ext cx="221895" cy="237181"/>
            <a:chOff x="4477191" y="2723262"/>
            <a:chExt cx="221895" cy="237181"/>
          </a:xfrm>
        </p:grpSpPr>
        <p:sp>
          <p:nvSpPr>
            <p:cNvPr id="4760" name="Google Shape;4760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1" name="Google Shape;4761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2" name="Google Shape;4762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3" name="Google Shape;4763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4" name="Google Shape;4764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5" name="Google Shape;4765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6" name="Google Shape;4766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7" name="Google Shape;4767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8" name="Google Shape;4768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9" name="Google Shape;4769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0" name="Google Shape;4770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1" name="Google Shape;4771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2" name="Google Shape;4772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3" name="Google Shape;4773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4" name="Google Shape;4774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5" name="Google Shape;4775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6" name="Google Shape;4776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7" name="Google Shape;4777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8" name="Google Shape;4778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9" name="Google Shape;4779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0" name="Google Shape;4780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1" name="Google Shape;4781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2" name="Google Shape;4782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3" name="Google Shape;4783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4" name="Google Shape;4784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5" name="Google Shape;4785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6" name="Google Shape;4786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7" name="Google Shape;4787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51" name="Google Shape;4851;p104"/>
          <p:cNvGrpSpPr/>
          <p:nvPr/>
        </p:nvGrpSpPr>
        <p:grpSpPr>
          <a:xfrm>
            <a:off x="5861177" y="1794172"/>
            <a:ext cx="486769" cy="492554"/>
            <a:chOff x="2241250" y="3027000"/>
            <a:chExt cx="98700" cy="99875"/>
          </a:xfrm>
        </p:grpSpPr>
        <p:sp>
          <p:nvSpPr>
            <p:cNvPr id="4852" name="Google Shape;4852;p104"/>
            <p:cNvSpPr/>
            <p:nvPr/>
          </p:nvSpPr>
          <p:spPr>
            <a:xfrm>
              <a:off x="2243600" y="3027425"/>
              <a:ext cx="94925" cy="94900"/>
            </a:xfrm>
            <a:custGeom>
              <a:avLst/>
              <a:gdLst/>
              <a:ahLst/>
              <a:cxnLst/>
              <a:rect l="l" t="t" r="r" b="b"/>
              <a:pathLst>
                <a:path w="3797" h="3796" extrusionOk="0">
                  <a:moveTo>
                    <a:pt x="1" y="0"/>
                  </a:moveTo>
                  <a:lnTo>
                    <a:pt x="1" y="3796"/>
                  </a:lnTo>
                  <a:lnTo>
                    <a:pt x="3796" y="379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Redressed" panose="02000506000000020003"/>
                  <a:ea typeface="Redressed" panose="02000506000000020003"/>
                  <a:cs typeface="Redressed" panose="02000506000000020003"/>
                  <a:sym typeface="Redressed" panose="02000506000000020003"/>
                </a:rPr>
                <a:t>3</a:t>
              </a:r>
              <a:endPara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endParaRPr>
            </a:p>
          </p:txBody>
        </p:sp>
        <p:sp>
          <p:nvSpPr>
            <p:cNvPr id="4853" name="Google Shape;4853;p104"/>
            <p:cNvSpPr/>
            <p:nvPr/>
          </p:nvSpPr>
          <p:spPr>
            <a:xfrm>
              <a:off x="2241250" y="3027000"/>
              <a:ext cx="98700" cy="99875"/>
            </a:xfrm>
            <a:custGeom>
              <a:avLst/>
              <a:gdLst/>
              <a:ahLst/>
              <a:cxnLst/>
              <a:rect l="l" t="t" r="r" b="b"/>
              <a:pathLst>
                <a:path w="3948" h="3995" extrusionOk="0">
                  <a:moveTo>
                    <a:pt x="3636" y="1"/>
                  </a:moveTo>
                  <a:cubicBezTo>
                    <a:pt x="3427" y="1"/>
                    <a:pt x="3221" y="21"/>
                    <a:pt x="3037" y="33"/>
                  </a:cubicBezTo>
                  <a:cubicBezTo>
                    <a:pt x="2942" y="42"/>
                    <a:pt x="2852" y="50"/>
                    <a:pt x="2758" y="50"/>
                  </a:cubicBezTo>
                  <a:cubicBezTo>
                    <a:pt x="2667" y="50"/>
                    <a:pt x="2573" y="46"/>
                    <a:pt x="2475" y="42"/>
                  </a:cubicBezTo>
                  <a:cubicBezTo>
                    <a:pt x="2278" y="33"/>
                    <a:pt x="2068" y="21"/>
                    <a:pt x="1855" y="21"/>
                  </a:cubicBezTo>
                  <a:lnTo>
                    <a:pt x="1240" y="25"/>
                  </a:lnTo>
                  <a:lnTo>
                    <a:pt x="82" y="13"/>
                  </a:lnTo>
                  <a:lnTo>
                    <a:pt x="70" y="1072"/>
                  </a:lnTo>
                  <a:cubicBezTo>
                    <a:pt x="70" y="1248"/>
                    <a:pt x="66" y="1424"/>
                    <a:pt x="66" y="1597"/>
                  </a:cubicBezTo>
                  <a:cubicBezTo>
                    <a:pt x="62" y="1757"/>
                    <a:pt x="54" y="1921"/>
                    <a:pt x="46" y="2089"/>
                  </a:cubicBezTo>
                  <a:cubicBezTo>
                    <a:pt x="33" y="2253"/>
                    <a:pt x="29" y="2430"/>
                    <a:pt x="29" y="2590"/>
                  </a:cubicBezTo>
                  <a:lnTo>
                    <a:pt x="29" y="3053"/>
                  </a:lnTo>
                  <a:cubicBezTo>
                    <a:pt x="29" y="3127"/>
                    <a:pt x="33" y="3197"/>
                    <a:pt x="29" y="3267"/>
                  </a:cubicBezTo>
                  <a:cubicBezTo>
                    <a:pt x="29" y="3337"/>
                    <a:pt x="29" y="3406"/>
                    <a:pt x="25" y="3468"/>
                  </a:cubicBezTo>
                  <a:cubicBezTo>
                    <a:pt x="21" y="3525"/>
                    <a:pt x="17" y="3587"/>
                    <a:pt x="13" y="3648"/>
                  </a:cubicBezTo>
                  <a:cubicBezTo>
                    <a:pt x="9" y="3735"/>
                    <a:pt x="4" y="3825"/>
                    <a:pt x="0" y="3911"/>
                  </a:cubicBezTo>
                  <a:lnTo>
                    <a:pt x="66" y="3911"/>
                  </a:lnTo>
                  <a:lnTo>
                    <a:pt x="337" y="3923"/>
                  </a:lnTo>
                  <a:lnTo>
                    <a:pt x="431" y="3927"/>
                  </a:lnTo>
                  <a:lnTo>
                    <a:pt x="521" y="3927"/>
                  </a:lnTo>
                  <a:lnTo>
                    <a:pt x="850" y="3936"/>
                  </a:lnTo>
                  <a:cubicBezTo>
                    <a:pt x="1055" y="3944"/>
                    <a:pt x="1231" y="3944"/>
                    <a:pt x="1375" y="3952"/>
                  </a:cubicBezTo>
                  <a:lnTo>
                    <a:pt x="1695" y="3956"/>
                  </a:lnTo>
                  <a:lnTo>
                    <a:pt x="2159" y="3973"/>
                  </a:lnTo>
                  <a:cubicBezTo>
                    <a:pt x="2241" y="3975"/>
                    <a:pt x="2319" y="3976"/>
                    <a:pt x="2393" y="3976"/>
                  </a:cubicBezTo>
                  <a:cubicBezTo>
                    <a:pt x="2466" y="3976"/>
                    <a:pt x="2536" y="3975"/>
                    <a:pt x="2602" y="3973"/>
                  </a:cubicBezTo>
                  <a:cubicBezTo>
                    <a:pt x="2733" y="3969"/>
                    <a:pt x="2848" y="3969"/>
                    <a:pt x="2951" y="3969"/>
                  </a:cubicBezTo>
                  <a:cubicBezTo>
                    <a:pt x="3053" y="3969"/>
                    <a:pt x="3156" y="3973"/>
                    <a:pt x="3246" y="3981"/>
                  </a:cubicBezTo>
                  <a:cubicBezTo>
                    <a:pt x="3397" y="3988"/>
                    <a:pt x="3531" y="3994"/>
                    <a:pt x="3636" y="3994"/>
                  </a:cubicBezTo>
                  <a:cubicBezTo>
                    <a:pt x="3659" y="3994"/>
                    <a:pt x="3681" y="3994"/>
                    <a:pt x="3702" y="3993"/>
                  </a:cubicBezTo>
                  <a:cubicBezTo>
                    <a:pt x="3812" y="3993"/>
                    <a:pt x="3874" y="3981"/>
                    <a:pt x="3878" y="3960"/>
                  </a:cubicBezTo>
                  <a:cubicBezTo>
                    <a:pt x="3886" y="3940"/>
                    <a:pt x="3837" y="3919"/>
                    <a:pt x="3743" y="3886"/>
                  </a:cubicBezTo>
                  <a:cubicBezTo>
                    <a:pt x="3603" y="3845"/>
                    <a:pt x="3464" y="3813"/>
                    <a:pt x="3320" y="3784"/>
                  </a:cubicBezTo>
                  <a:cubicBezTo>
                    <a:pt x="3226" y="3763"/>
                    <a:pt x="3119" y="3747"/>
                    <a:pt x="2992" y="3735"/>
                  </a:cubicBezTo>
                  <a:cubicBezTo>
                    <a:pt x="2864" y="3722"/>
                    <a:pt x="2733" y="3714"/>
                    <a:pt x="2598" y="3710"/>
                  </a:cubicBezTo>
                  <a:cubicBezTo>
                    <a:pt x="2466" y="3706"/>
                    <a:pt x="2331" y="3706"/>
                    <a:pt x="2200" y="3698"/>
                  </a:cubicBezTo>
                  <a:cubicBezTo>
                    <a:pt x="2056" y="3690"/>
                    <a:pt x="1900" y="3681"/>
                    <a:pt x="1740" y="3673"/>
                  </a:cubicBezTo>
                  <a:lnTo>
                    <a:pt x="1400" y="3661"/>
                  </a:lnTo>
                  <a:cubicBezTo>
                    <a:pt x="1252" y="3657"/>
                    <a:pt x="1067" y="3657"/>
                    <a:pt x="858" y="3653"/>
                  </a:cubicBezTo>
                  <a:lnTo>
                    <a:pt x="526" y="3648"/>
                  </a:lnTo>
                  <a:lnTo>
                    <a:pt x="275" y="3648"/>
                  </a:lnTo>
                  <a:lnTo>
                    <a:pt x="263" y="3644"/>
                  </a:lnTo>
                  <a:lnTo>
                    <a:pt x="255" y="3640"/>
                  </a:lnTo>
                  <a:cubicBezTo>
                    <a:pt x="259" y="3636"/>
                    <a:pt x="259" y="3628"/>
                    <a:pt x="263" y="3620"/>
                  </a:cubicBezTo>
                  <a:lnTo>
                    <a:pt x="263" y="3612"/>
                  </a:lnTo>
                  <a:lnTo>
                    <a:pt x="263" y="3566"/>
                  </a:lnTo>
                  <a:cubicBezTo>
                    <a:pt x="267" y="3538"/>
                    <a:pt x="267" y="3509"/>
                    <a:pt x="267" y="3480"/>
                  </a:cubicBezTo>
                  <a:cubicBezTo>
                    <a:pt x="271" y="3328"/>
                    <a:pt x="271" y="3168"/>
                    <a:pt x="267" y="3021"/>
                  </a:cubicBezTo>
                  <a:cubicBezTo>
                    <a:pt x="263" y="2873"/>
                    <a:pt x="263" y="2717"/>
                    <a:pt x="259" y="2561"/>
                  </a:cubicBezTo>
                  <a:cubicBezTo>
                    <a:pt x="255" y="2401"/>
                    <a:pt x="259" y="2249"/>
                    <a:pt x="263" y="2085"/>
                  </a:cubicBezTo>
                  <a:cubicBezTo>
                    <a:pt x="267" y="1921"/>
                    <a:pt x="275" y="1749"/>
                    <a:pt x="275" y="1564"/>
                  </a:cubicBezTo>
                  <a:cubicBezTo>
                    <a:pt x="271" y="1392"/>
                    <a:pt x="271" y="1215"/>
                    <a:pt x="271" y="1039"/>
                  </a:cubicBezTo>
                  <a:cubicBezTo>
                    <a:pt x="267" y="871"/>
                    <a:pt x="267" y="706"/>
                    <a:pt x="267" y="538"/>
                  </a:cubicBezTo>
                  <a:lnTo>
                    <a:pt x="267" y="280"/>
                  </a:lnTo>
                  <a:lnTo>
                    <a:pt x="267" y="206"/>
                  </a:lnTo>
                  <a:lnTo>
                    <a:pt x="267" y="198"/>
                  </a:lnTo>
                  <a:lnTo>
                    <a:pt x="378" y="198"/>
                  </a:lnTo>
                  <a:lnTo>
                    <a:pt x="673" y="194"/>
                  </a:lnTo>
                  <a:lnTo>
                    <a:pt x="1276" y="185"/>
                  </a:lnTo>
                  <a:cubicBezTo>
                    <a:pt x="1486" y="181"/>
                    <a:pt x="1691" y="173"/>
                    <a:pt x="1888" y="173"/>
                  </a:cubicBezTo>
                  <a:cubicBezTo>
                    <a:pt x="1914" y="172"/>
                    <a:pt x="1940" y="172"/>
                    <a:pt x="1965" y="172"/>
                  </a:cubicBezTo>
                  <a:cubicBezTo>
                    <a:pt x="2133" y="172"/>
                    <a:pt x="2301" y="183"/>
                    <a:pt x="2479" y="194"/>
                  </a:cubicBezTo>
                  <a:cubicBezTo>
                    <a:pt x="2551" y="196"/>
                    <a:pt x="2624" y="199"/>
                    <a:pt x="2698" y="199"/>
                  </a:cubicBezTo>
                  <a:cubicBezTo>
                    <a:pt x="2728" y="199"/>
                    <a:pt x="2759" y="199"/>
                    <a:pt x="2791" y="198"/>
                  </a:cubicBezTo>
                  <a:cubicBezTo>
                    <a:pt x="2897" y="198"/>
                    <a:pt x="3000" y="194"/>
                    <a:pt x="3098" y="185"/>
                  </a:cubicBezTo>
                  <a:cubicBezTo>
                    <a:pt x="3251" y="172"/>
                    <a:pt x="3404" y="164"/>
                    <a:pt x="3557" y="164"/>
                  </a:cubicBezTo>
                  <a:cubicBezTo>
                    <a:pt x="3589" y="164"/>
                    <a:pt x="3621" y="164"/>
                    <a:pt x="3652" y="165"/>
                  </a:cubicBezTo>
                  <a:lnTo>
                    <a:pt x="3710" y="165"/>
                  </a:lnTo>
                  <a:cubicBezTo>
                    <a:pt x="3718" y="165"/>
                    <a:pt x="3726" y="165"/>
                    <a:pt x="3730" y="169"/>
                  </a:cubicBezTo>
                  <a:cubicBezTo>
                    <a:pt x="3730" y="181"/>
                    <a:pt x="3722" y="194"/>
                    <a:pt x="3722" y="202"/>
                  </a:cubicBezTo>
                  <a:lnTo>
                    <a:pt x="3722" y="206"/>
                  </a:lnTo>
                  <a:lnTo>
                    <a:pt x="3722" y="214"/>
                  </a:lnTo>
                  <a:lnTo>
                    <a:pt x="3722" y="255"/>
                  </a:lnTo>
                  <a:lnTo>
                    <a:pt x="3722" y="337"/>
                  </a:lnTo>
                  <a:cubicBezTo>
                    <a:pt x="3714" y="522"/>
                    <a:pt x="3714" y="706"/>
                    <a:pt x="3722" y="879"/>
                  </a:cubicBezTo>
                  <a:cubicBezTo>
                    <a:pt x="3726" y="1051"/>
                    <a:pt x="3726" y="1215"/>
                    <a:pt x="3726" y="1371"/>
                  </a:cubicBezTo>
                  <a:cubicBezTo>
                    <a:pt x="3726" y="1539"/>
                    <a:pt x="3730" y="1699"/>
                    <a:pt x="3730" y="1843"/>
                  </a:cubicBezTo>
                  <a:cubicBezTo>
                    <a:pt x="3734" y="1991"/>
                    <a:pt x="3738" y="2130"/>
                    <a:pt x="3734" y="2257"/>
                  </a:cubicBezTo>
                  <a:cubicBezTo>
                    <a:pt x="3734" y="2385"/>
                    <a:pt x="3726" y="2512"/>
                    <a:pt x="3722" y="2631"/>
                  </a:cubicBezTo>
                  <a:cubicBezTo>
                    <a:pt x="3718" y="2754"/>
                    <a:pt x="3714" y="2877"/>
                    <a:pt x="3718" y="2984"/>
                  </a:cubicBezTo>
                  <a:cubicBezTo>
                    <a:pt x="3722" y="3090"/>
                    <a:pt x="3726" y="3185"/>
                    <a:pt x="3730" y="3271"/>
                  </a:cubicBezTo>
                  <a:cubicBezTo>
                    <a:pt x="3751" y="3616"/>
                    <a:pt x="3779" y="3813"/>
                    <a:pt x="3833" y="3813"/>
                  </a:cubicBezTo>
                  <a:cubicBezTo>
                    <a:pt x="3882" y="3813"/>
                    <a:pt x="3907" y="3616"/>
                    <a:pt x="3915" y="3275"/>
                  </a:cubicBezTo>
                  <a:cubicBezTo>
                    <a:pt x="3919" y="3185"/>
                    <a:pt x="3919" y="3082"/>
                    <a:pt x="3919" y="2988"/>
                  </a:cubicBezTo>
                  <a:cubicBezTo>
                    <a:pt x="3919" y="2889"/>
                    <a:pt x="3927" y="2783"/>
                    <a:pt x="3931" y="2664"/>
                  </a:cubicBezTo>
                  <a:cubicBezTo>
                    <a:pt x="3935" y="2545"/>
                    <a:pt x="3944" y="2413"/>
                    <a:pt x="3948" y="2266"/>
                  </a:cubicBezTo>
                  <a:cubicBezTo>
                    <a:pt x="3948" y="2114"/>
                    <a:pt x="3944" y="1970"/>
                    <a:pt x="3935" y="1818"/>
                  </a:cubicBezTo>
                  <a:cubicBezTo>
                    <a:pt x="3931" y="1662"/>
                    <a:pt x="3923" y="1511"/>
                    <a:pt x="3923" y="1355"/>
                  </a:cubicBezTo>
                  <a:cubicBezTo>
                    <a:pt x="3919" y="1187"/>
                    <a:pt x="3915" y="1014"/>
                    <a:pt x="3907" y="842"/>
                  </a:cubicBezTo>
                  <a:cubicBezTo>
                    <a:pt x="3898" y="674"/>
                    <a:pt x="3894" y="505"/>
                    <a:pt x="3898" y="329"/>
                  </a:cubicBezTo>
                  <a:cubicBezTo>
                    <a:pt x="3898" y="230"/>
                    <a:pt x="3903" y="124"/>
                    <a:pt x="3907" y="5"/>
                  </a:cubicBezTo>
                  <a:lnTo>
                    <a:pt x="3775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54" name="Google Shape;4854;p104"/>
          <p:cNvGrpSpPr/>
          <p:nvPr/>
        </p:nvGrpSpPr>
        <p:grpSpPr>
          <a:xfrm>
            <a:off x="5993616" y="3785237"/>
            <a:ext cx="221895" cy="237181"/>
            <a:chOff x="4477191" y="2723262"/>
            <a:chExt cx="221895" cy="237181"/>
          </a:xfrm>
        </p:grpSpPr>
        <p:sp>
          <p:nvSpPr>
            <p:cNvPr id="4855" name="Google Shape;4855;p104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104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104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104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104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0" name="Google Shape;4860;p104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1" name="Google Shape;4861;p104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104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104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104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104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104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104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104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104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104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104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104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104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104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104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104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104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104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104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104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104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104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104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104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104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104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104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104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104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104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104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104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104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104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104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104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104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104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104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104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104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104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104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104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104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104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104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104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104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104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104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104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104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104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104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104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104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104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104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0" name="Google Shape;4920;p104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1" name="Google Shape;4921;p104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2" name="Google Shape;4922;p104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3" name="Google Shape;4923;p104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4" name="Google Shape;4924;p104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5" name="Google Shape;4925;p104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104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104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104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104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104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104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104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104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104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104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104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104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104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104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104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104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104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104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104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104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46" name="Google Shape;4946;p104"/>
          <p:cNvSpPr txBox="1"/>
          <p:nvPr/>
        </p:nvSpPr>
        <p:spPr>
          <a:xfrm>
            <a:off x="6460801" y="299423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now considered a dwarf planet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47" name="Google Shape;4947;p104"/>
          <p:cNvSpPr txBox="1"/>
          <p:nvPr/>
        </p:nvSpPr>
        <p:spPr>
          <a:xfrm>
            <a:off x="6460801" y="2639588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PLUTO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948" name="Google Shape;4948;p104"/>
          <p:cNvSpPr/>
          <p:nvPr/>
        </p:nvSpPr>
        <p:spPr>
          <a:xfrm>
            <a:off x="6090388" y="2259225"/>
            <a:ext cx="28350" cy="672015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9" name="Google Shape;4949;p104"/>
          <p:cNvSpPr/>
          <p:nvPr/>
        </p:nvSpPr>
        <p:spPr>
          <a:xfrm>
            <a:off x="6090388" y="3154575"/>
            <a:ext cx="28350" cy="653151"/>
          </a:xfrm>
          <a:custGeom>
            <a:avLst/>
            <a:gdLst/>
            <a:ahLst/>
            <a:cxnLst/>
            <a:rect l="l" t="t" r="r" b="b"/>
            <a:pathLst>
              <a:path w="308" h="3717" extrusionOk="0">
                <a:moveTo>
                  <a:pt x="203" y="0"/>
                </a:moveTo>
                <a:cubicBezTo>
                  <a:pt x="200" y="0"/>
                  <a:pt x="197" y="1"/>
                  <a:pt x="197" y="3"/>
                </a:cubicBezTo>
                <a:cubicBezTo>
                  <a:pt x="131" y="1201"/>
                  <a:pt x="0" y="2408"/>
                  <a:pt x="29" y="3606"/>
                </a:cubicBezTo>
                <a:cubicBezTo>
                  <a:pt x="31" y="3680"/>
                  <a:pt x="91" y="3717"/>
                  <a:pt x="152" y="3717"/>
                </a:cubicBezTo>
                <a:cubicBezTo>
                  <a:pt x="212" y="3717"/>
                  <a:pt x="273" y="3680"/>
                  <a:pt x="275" y="3606"/>
                </a:cubicBezTo>
                <a:cubicBezTo>
                  <a:pt x="308" y="2408"/>
                  <a:pt x="271" y="1201"/>
                  <a:pt x="209" y="3"/>
                </a:cubicBezTo>
                <a:cubicBezTo>
                  <a:pt x="209" y="1"/>
                  <a:pt x="206" y="0"/>
                  <a:pt x="203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0" name="Google Shape;4950;p104"/>
          <p:cNvSpPr txBox="1"/>
          <p:nvPr/>
        </p:nvSpPr>
        <p:spPr>
          <a:xfrm>
            <a:off x="6460801" y="3862088"/>
            <a:ext cx="2013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located in the main asteroid belt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51" name="Google Shape;4951;p104"/>
          <p:cNvSpPr txBox="1"/>
          <p:nvPr/>
        </p:nvSpPr>
        <p:spPr>
          <a:xfrm>
            <a:off x="6460801" y="3507437"/>
            <a:ext cx="2013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CERES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105"/>
          <p:cNvSpPr txBox="1"/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OVERVIEW DIAGRAM</a:t>
            </a:r>
            <a:endParaRPr lang="en-GB"/>
          </a:p>
        </p:txBody>
      </p:sp>
      <p:sp>
        <p:nvSpPr>
          <p:cNvPr id="4957" name="Google Shape;4957;p105"/>
          <p:cNvSpPr txBox="1"/>
          <p:nvPr/>
        </p:nvSpPr>
        <p:spPr>
          <a:xfrm>
            <a:off x="3342450" y="1715864"/>
            <a:ext cx="2459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has a beautiful name, but also high temperatures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58" name="Google Shape;4958;p105"/>
          <p:cNvSpPr txBox="1"/>
          <p:nvPr/>
        </p:nvSpPr>
        <p:spPr>
          <a:xfrm>
            <a:off x="3799587" y="1503815"/>
            <a:ext cx="15447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959" name="Google Shape;4959;p105"/>
          <p:cNvSpPr txBox="1"/>
          <p:nvPr/>
        </p:nvSpPr>
        <p:spPr>
          <a:xfrm>
            <a:off x="1103125" y="3906363"/>
            <a:ext cx="1984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it’s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60" name="Google Shape;4960;p105"/>
          <p:cNvSpPr txBox="1"/>
          <p:nvPr/>
        </p:nvSpPr>
        <p:spPr>
          <a:xfrm>
            <a:off x="1322937" y="3692326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961" name="Google Shape;4961;p105"/>
          <p:cNvSpPr txBox="1"/>
          <p:nvPr/>
        </p:nvSpPr>
        <p:spPr>
          <a:xfrm>
            <a:off x="3540751" y="3906363"/>
            <a:ext cx="2064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the biggest planet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 the Sol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ar System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62" name="Google Shape;4962;p105"/>
          <p:cNvSpPr txBox="1"/>
          <p:nvPr/>
        </p:nvSpPr>
        <p:spPr>
          <a:xfrm>
            <a:off x="3800364" y="3692326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963" name="Google Shape;4963;p105"/>
          <p:cNvSpPr txBox="1"/>
          <p:nvPr/>
        </p:nvSpPr>
        <p:spPr>
          <a:xfrm>
            <a:off x="6071187" y="3906363"/>
            <a:ext cx="1984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composed of hydrogen and helium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64" name="Google Shape;4964;p105"/>
          <p:cNvSpPr txBox="1"/>
          <p:nvPr/>
        </p:nvSpPr>
        <p:spPr>
          <a:xfrm>
            <a:off x="6290942" y="3692326"/>
            <a:ext cx="1544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18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4965" name="Google Shape;4965;p105"/>
          <p:cNvSpPr/>
          <p:nvPr/>
        </p:nvSpPr>
        <p:spPr>
          <a:xfrm>
            <a:off x="3142100" y="1384750"/>
            <a:ext cx="2859638" cy="1024481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6" name="Google Shape;4966;p105"/>
          <p:cNvSpPr/>
          <p:nvPr/>
        </p:nvSpPr>
        <p:spPr>
          <a:xfrm>
            <a:off x="2078675" y="2838761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7" name="Google Shape;4967;p105"/>
          <p:cNvSpPr/>
          <p:nvPr/>
        </p:nvSpPr>
        <p:spPr>
          <a:xfrm>
            <a:off x="4575859" y="2840907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0"/>
                </a:moveTo>
                <a:cubicBezTo>
                  <a:pt x="330" y="0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4"/>
                  <a:pt x="140" y="436"/>
                  <a:pt x="128" y="497"/>
                </a:cubicBezTo>
                <a:cubicBezTo>
                  <a:pt x="115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2" y="1022"/>
                  <a:pt x="74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1" y="1818"/>
                  <a:pt x="41" y="1884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5"/>
                  <a:pt x="33" y="2048"/>
                  <a:pt x="33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0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3" y="4925"/>
                </a:cubicBezTo>
                <a:cubicBezTo>
                  <a:pt x="37" y="5044"/>
                  <a:pt x="46" y="5159"/>
                  <a:pt x="46" y="5269"/>
                </a:cubicBezTo>
                <a:cubicBezTo>
                  <a:pt x="50" y="5376"/>
                  <a:pt x="33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3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7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3" y="6968"/>
                  <a:pt x="37" y="7054"/>
                  <a:pt x="33" y="7149"/>
                </a:cubicBezTo>
                <a:cubicBezTo>
                  <a:pt x="33" y="7243"/>
                  <a:pt x="37" y="7329"/>
                  <a:pt x="41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1" y="7715"/>
                  <a:pt x="37" y="7785"/>
                  <a:pt x="33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3" y="8162"/>
                  <a:pt x="37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4" y="7936"/>
                  <a:pt x="238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8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1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8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2" y="1827"/>
                  <a:pt x="316" y="1765"/>
                  <a:pt x="320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3" y="1141"/>
                  <a:pt x="357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7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0"/>
                  <a:pt x="351" y="0"/>
                  <a:pt x="349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8" name="Google Shape;4968;p105"/>
          <p:cNvSpPr/>
          <p:nvPr/>
        </p:nvSpPr>
        <p:spPr>
          <a:xfrm>
            <a:off x="7033542" y="2840907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50" y="0"/>
                </a:moveTo>
                <a:cubicBezTo>
                  <a:pt x="330" y="0"/>
                  <a:pt x="307" y="29"/>
                  <a:pt x="280" y="79"/>
                </a:cubicBezTo>
                <a:cubicBezTo>
                  <a:pt x="239" y="153"/>
                  <a:pt x="206" y="235"/>
                  <a:pt x="177" y="313"/>
                </a:cubicBezTo>
                <a:cubicBezTo>
                  <a:pt x="157" y="374"/>
                  <a:pt x="140" y="436"/>
                  <a:pt x="128" y="497"/>
                </a:cubicBezTo>
                <a:cubicBezTo>
                  <a:pt x="116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3" y="1022"/>
                  <a:pt x="75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2" y="1818"/>
                  <a:pt x="42" y="1884"/>
                </a:cubicBezTo>
                <a:cubicBezTo>
                  <a:pt x="38" y="1917"/>
                  <a:pt x="42" y="1950"/>
                  <a:pt x="38" y="1983"/>
                </a:cubicBezTo>
                <a:cubicBezTo>
                  <a:pt x="38" y="2015"/>
                  <a:pt x="34" y="2048"/>
                  <a:pt x="34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1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4" y="4925"/>
                </a:cubicBezTo>
                <a:cubicBezTo>
                  <a:pt x="38" y="5044"/>
                  <a:pt x="46" y="5159"/>
                  <a:pt x="46" y="5269"/>
                </a:cubicBezTo>
                <a:cubicBezTo>
                  <a:pt x="50" y="5376"/>
                  <a:pt x="34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4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8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4" y="6968"/>
                  <a:pt x="38" y="7054"/>
                  <a:pt x="34" y="7149"/>
                </a:cubicBezTo>
                <a:cubicBezTo>
                  <a:pt x="34" y="7243"/>
                  <a:pt x="38" y="7329"/>
                  <a:pt x="42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2" y="7715"/>
                  <a:pt x="38" y="7785"/>
                  <a:pt x="34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4" y="8162"/>
                  <a:pt x="38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5" y="7936"/>
                  <a:pt x="239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9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2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2" y="5368"/>
                  <a:pt x="202" y="5249"/>
                </a:cubicBezTo>
                <a:cubicBezTo>
                  <a:pt x="202" y="5130"/>
                  <a:pt x="198" y="5015"/>
                  <a:pt x="198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9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6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3" y="1827"/>
                  <a:pt x="317" y="1765"/>
                  <a:pt x="321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4" y="1141"/>
                  <a:pt x="358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8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4" y="1"/>
                </a:cubicBezTo>
                <a:cubicBezTo>
                  <a:pt x="352" y="0"/>
                  <a:pt x="351" y="0"/>
                  <a:pt x="35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9" name="Google Shape;4969;p105"/>
          <p:cNvSpPr/>
          <p:nvPr/>
        </p:nvSpPr>
        <p:spPr>
          <a:xfrm>
            <a:off x="4575859" y="2409225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0" name="Google Shape;4970;p105"/>
          <p:cNvSpPr/>
          <p:nvPr/>
        </p:nvSpPr>
        <p:spPr>
          <a:xfrm>
            <a:off x="2095248" y="2821930"/>
            <a:ext cx="4957076" cy="32546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71" name="Google Shape;4971;p105"/>
          <p:cNvGrpSpPr/>
          <p:nvPr/>
        </p:nvGrpSpPr>
        <p:grpSpPr>
          <a:xfrm>
            <a:off x="4481529" y="3394687"/>
            <a:ext cx="221895" cy="237181"/>
            <a:chOff x="4477191" y="2723262"/>
            <a:chExt cx="221895" cy="237181"/>
          </a:xfrm>
        </p:grpSpPr>
        <p:sp>
          <p:nvSpPr>
            <p:cNvPr id="4972" name="Google Shape;4972;p105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105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105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105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105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105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105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105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105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105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105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105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105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105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105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105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105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105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105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105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105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105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105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105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105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105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8" name="Google Shape;4998;p105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9" name="Google Shape;4999;p105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105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105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105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105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105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105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105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105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105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105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105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105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105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105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105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105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105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105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105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105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105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105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105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105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105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105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105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105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105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105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105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105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105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105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105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105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105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105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105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105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105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105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105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105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105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105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105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105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105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105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105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105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105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105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105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105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105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105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105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105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105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105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105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63" name="Google Shape;5063;p105"/>
          <p:cNvGrpSpPr/>
          <p:nvPr/>
        </p:nvGrpSpPr>
        <p:grpSpPr>
          <a:xfrm>
            <a:off x="6939216" y="3394687"/>
            <a:ext cx="221895" cy="237181"/>
            <a:chOff x="4477191" y="2723262"/>
            <a:chExt cx="221895" cy="237181"/>
          </a:xfrm>
        </p:grpSpPr>
        <p:sp>
          <p:nvSpPr>
            <p:cNvPr id="5064" name="Google Shape;5064;p105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105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105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105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105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105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105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105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105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105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105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105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105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105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105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105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105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105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105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105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105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105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105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105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105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105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105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105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105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105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105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105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105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105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105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105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105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105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105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105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105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105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105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105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105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105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105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105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105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105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105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105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105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105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105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105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105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105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105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105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105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105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105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105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105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105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105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105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105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105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105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105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105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105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105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105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105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105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105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105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105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105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105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105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105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105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105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105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105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105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105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55" name="Google Shape;5155;p105"/>
          <p:cNvGrpSpPr/>
          <p:nvPr/>
        </p:nvGrpSpPr>
        <p:grpSpPr>
          <a:xfrm>
            <a:off x="1984341" y="3394687"/>
            <a:ext cx="221895" cy="237181"/>
            <a:chOff x="4477191" y="2723262"/>
            <a:chExt cx="221895" cy="237181"/>
          </a:xfrm>
        </p:grpSpPr>
        <p:sp>
          <p:nvSpPr>
            <p:cNvPr id="5156" name="Google Shape;5156;p105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105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105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105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105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105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105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105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105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105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105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105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105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105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105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105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105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105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105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105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105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105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105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105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105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105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105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105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105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105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105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105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105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105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105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105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105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105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105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105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105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105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105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105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105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105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105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105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105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105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105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105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105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105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105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105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105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105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105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105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105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105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105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105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105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105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105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105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105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105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105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105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105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105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105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105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105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105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105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105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105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105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105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105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105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105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105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105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105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105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105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p106"/>
          <p:cNvSpPr txBox="1"/>
          <p:nvPr>
            <p:ph type="title" idx="3"/>
          </p:nvPr>
        </p:nvSpPr>
        <p:spPr>
          <a:xfrm>
            <a:off x="713225" y="1675350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</a:t>
            </a:r>
            <a:endParaRPr lang="en-GB"/>
          </a:p>
        </p:txBody>
      </p:sp>
      <p:sp>
        <p:nvSpPr>
          <p:cNvPr id="5252" name="Google Shape;5252;p106"/>
          <p:cNvSpPr txBox="1"/>
          <p:nvPr>
            <p:ph type="title"/>
          </p:nvPr>
        </p:nvSpPr>
        <p:spPr>
          <a:xfrm>
            <a:off x="713225" y="3032902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</a:t>
            </a:r>
            <a:endParaRPr lang="en-GB"/>
          </a:p>
        </p:txBody>
      </p:sp>
      <p:sp>
        <p:nvSpPr>
          <p:cNvPr id="5253" name="Google Shape;5253;p106"/>
          <p:cNvSpPr txBox="1"/>
          <p:nvPr>
            <p:ph type="subTitle" idx="1"/>
          </p:nvPr>
        </p:nvSpPr>
        <p:spPr>
          <a:xfrm>
            <a:off x="1339400" y="3532575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composed mostly of hydrogen and helium. It was named after the Roman god of wealth and agriculture</a:t>
            </a:r>
            <a:endParaRPr lang="en-GB"/>
          </a:p>
        </p:txBody>
      </p:sp>
      <p:sp>
        <p:nvSpPr>
          <p:cNvPr id="5254" name="Google Shape;5254;p106"/>
          <p:cNvSpPr txBox="1"/>
          <p:nvPr>
            <p:ph type="subTitle" idx="2"/>
          </p:nvPr>
        </p:nvSpPr>
        <p:spPr>
          <a:xfrm>
            <a:off x="1339400" y="2175027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 is the farthest planet from the Sun. It's also the fourth-largest by diameter in the Solar System </a:t>
            </a:r>
            <a:endParaRPr lang="en-GB"/>
          </a:p>
        </p:txBody>
      </p:sp>
      <p:sp>
        <p:nvSpPr>
          <p:cNvPr id="5255" name="Google Shape;5255;p106"/>
          <p:cNvSpPr txBox="1"/>
          <p:nvPr>
            <p:ph type="subTitle" idx="4"/>
          </p:nvPr>
        </p:nvSpPr>
        <p:spPr>
          <a:xfrm>
            <a:off x="1339400" y="1675350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 lang="en-GB"/>
          </a:p>
        </p:txBody>
      </p:sp>
      <p:sp>
        <p:nvSpPr>
          <p:cNvPr id="5256" name="Google Shape;5256;p106"/>
          <p:cNvSpPr txBox="1"/>
          <p:nvPr>
            <p:ph type="subTitle" idx="5"/>
          </p:nvPr>
        </p:nvSpPr>
        <p:spPr>
          <a:xfrm>
            <a:off x="1339400" y="3032906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 lang="en-GB"/>
          </a:p>
        </p:txBody>
      </p:sp>
      <p:sp>
        <p:nvSpPr>
          <p:cNvPr id="5257" name="Google Shape;5257;p106"/>
          <p:cNvSpPr txBox="1"/>
          <p:nvPr>
            <p:ph type="title" idx="6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 lang="en-GB"/>
          </a:p>
        </p:txBody>
      </p:sp>
      <p:pic>
        <p:nvPicPr>
          <p:cNvPr id="5258" name="Google Shape;5258;p1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85901" y="1180575"/>
            <a:ext cx="4020449" cy="338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107"/>
          <p:cNvSpPr txBox="1"/>
          <p:nvPr>
            <p:ph type="title"/>
          </p:nvPr>
        </p:nvSpPr>
        <p:spPr>
          <a:xfrm>
            <a:off x="2928375" y="368825"/>
            <a:ext cx="32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 lang="en-GB"/>
          </a:p>
        </p:txBody>
      </p:sp>
      <p:pic>
        <p:nvPicPr>
          <p:cNvPr id="5264" name="Google Shape;5264;p10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7275" y="1936975"/>
            <a:ext cx="3864650" cy="26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p107"/>
          <p:cNvSpPr txBox="1"/>
          <p:nvPr>
            <p:ph type="ctrTitle" idx="4294967295"/>
          </p:nvPr>
        </p:nvSpPr>
        <p:spPr>
          <a:xfrm>
            <a:off x="879375" y="2421900"/>
            <a:ext cx="1475700" cy="2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_____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66" name="Google Shape;5266;p107"/>
          <p:cNvSpPr txBox="1"/>
          <p:nvPr>
            <p:ph type="subTitle" idx="4294967295"/>
          </p:nvPr>
        </p:nvSpPr>
        <p:spPr>
          <a:xfrm>
            <a:off x="455775" y="2897697"/>
            <a:ext cx="189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 cold place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67" name="Google Shape;5267;p107"/>
          <p:cNvSpPr txBox="1"/>
          <p:nvPr>
            <p:ph type="ctrTitle" idx="4294967295"/>
          </p:nvPr>
        </p:nvSpPr>
        <p:spPr>
          <a:xfrm>
            <a:off x="6718900" y="2897699"/>
            <a:ext cx="1475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_____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68" name="Google Shape;5268;p107"/>
          <p:cNvSpPr txBox="1"/>
          <p:nvPr>
            <p:ph type="subTitle" idx="4294967295"/>
          </p:nvPr>
        </p:nvSpPr>
        <p:spPr>
          <a:xfrm>
            <a:off x="6718900" y="3373673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Venus is the second planet from the Sun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69" name="Google Shape;5269;p107"/>
          <p:cNvSpPr txBox="1"/>
          <p:nvPr>
            <p:ph type="ctrTitle" idx="4294967295"/>
          </p:nvPr>
        </p:nvSpPr>
        <p:spPr>
          <a:xfrm>
            <a:off x="6295300" y="1641262"/>
            <a:ext cx="1475700" cy="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_____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70" name="Google Shape;5270;p107"/>
          <p:cNvSpPr txBox="1"/>
          <p:nvPr>
            <p:ph type="subTitle" idx="4294967295"/>
          </p:nvPr>
        </p:nvSpPr>
        <p:spPr>
          <a:xfrm>
            <a:off x="6295300" y="2120410"/>
            <a:ext cx="18993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latin typeface="Livvic"/>
                <a:ea typeface="Livvic"/>
                <a:cs typeface="Livvic"/>
                <a:sym typeface="Livvic"/>
              </a:rPr>
              <a:t>Mercury is the smallest of them all</a:t>
            </a:r>
            <a:endParaRPr sz="1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71" name="Google Shape;5271;p107"/>
          <p:cNvSpPr txBox="1"/>
          <p:nvPr>
            <p:ph type="title"/>
          </p:nvPr>
        </p:nvSpPr>
        <p:spPr>
          <a:xfrm>
            <a:off x="3355900" y="902275"/>
            <a:ext cx="24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ivvic"/>
                <a:ea typeface="Livvic"/>
                <a:cs typeface="Livvic"/>
                <a:sym typeface="Livvic"/>
              </a:rPr>
              <a:t>Fill in the blanks with the name of each part</a:t>
            </a:r>
            <a:endParaRPr sz="16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108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TWO</a:t>
            </a:r>
            <a:endParaRPr lang="en-GB"/>
          </a:p>
        </p:txBody>
      </p:sp>
      <p:sp>
        <p:nvSpPr>
          <p:cNvPr id="5277" name="Google Shape;5277;p108"/>
          <p:cNvSpPr txBox="1"/>
          <p:nvPr/>
        </p:nvSpPr>
        <p:spPr>
          <a:xfrm>
            <a:off x="3441300" y="956338"/>
            <a:ext cx="226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Which word belongs to each description?</a:t>
            </a:r>
            <a:endParaRPr sz="16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78" name="Google Shape;5278;p108"/>
          <p:cNvSpPr txBox="1"/>
          <p:nvPr/>
        </p:nvSpPr>
        <p:spPr>
          <a:xfrm>
            <a:off x="3170693" y="4335158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79" name="Google Shape;5279;p108"/>
          <p:cNvSpPr txBox="1"/>
          <p:nvPr/>
        </p:nvSpPr>
        <p:spPr>
          <a:xfrm>
            <a:off x="5775739" y="2131638"/>
            <a:ext cx="20358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is the smallest planet of them all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80" name="Google Shape;5280;p108"/>
          <p:cNvSpPr txBox="1"/>
          <p:nvPr/>
        </p:nvSpPr>
        <p:spPr>
          <a:xfrm>
            <a:off x="4607402" y="4335150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MOON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81" name="Google Shape;5281;p108"/>
          <p:cNvSpPr txBox="1"/>
          <p:nvPr/>
        </p:nvSpPr>
        <p:spPr>
          <a:xfrm>
            <a:off x="1332461" y="2131638"/>
            <a:ext cx="20358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This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is Earth’s only natural satellite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82" name="Google Shape;5282;p108"/>
          <p:cNvSpPr txBox="1"/>
          <p:nvPr/>
        </p:nvSpPr>
        <p:spPr>
          <a:xfrm>
            <a:off x="6044111" y="4335149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CERES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83" name="Google Shape;5283;p108"/>
          <p:cNvSpPr txBox="1"/>
          <p:nvPr/>
        </p:nvSpPr>
        <p:spPr>
          <a:xfrm>
            <a:off x="5775739" y="3195303"/>
            <a:ext cx="20358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</a:t>
            </a:r>
            <a:r>
              <a:rPr lang="en-GB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is located in the main asteroid belt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84" name="Google Shape;5284;p108"/>
          <p:cNvSpPr txBox="1"/>
          <p:nvPr/>
        </p:nvSpPr>
        <p:spPr>
          <a:xfrm>
            <a:off x="1733984" y="4335141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85" name="Google Shape;5285;p108"/>
          <p:cNvSpPr txBox="1"/>
          <p:nvPr/>
        </p:nvSpPr>
        <p:spPr>
          <a:xfrm>
            <a:off x="1332461" y="3195301"/>
            <a:ext cx="20358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This gas giant has several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5286" name="Google Shape;5286;p10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89050" y="1648900"/>
            <a:ext cx="1365901" cy="2566415"/>
          </a:xfrm>
          <a:prstGeom prst="rect">
            <a:avLst/>
          </a:prstGeom>
          <a:noFill/>
          <a:ln>
            <a:noFill/>
          </a:ln>
        </p:spPr>
      </p:pic>
      <p:sp>
        <p:nvSpPr>
          <p:cNvPr id="5287" name="Google Shape;5287;p108"/>
          <p:cNvSpPr txBox="1"/>
          <p:nvPr/>
        </p:nvSpPr>
        <p:spPr>
          <a:xfrm>
            <a:off x="5775739" y="1763871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88" name="Google Shape;5288;p108"/>
          <p:cNvSpPr txBox="1"/>
          <p:nvPr/>
        </p:nvSpPr>
        <p:spPr>
          <a:xfrm>
            <a:off x="2002361" y="1763863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89" name="Google Shape;5289;p108"/>
          <p:cNvSpPr txBox="1"/>
          <p:nvPr/>
        </p:nvSpPr>
        <p:spPr>
          <a:xfrm>
            <a:off x="5775739" y="2849999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290" name="Google Shape;5290;p108"/>
          <p:cNvSpPr txBox="1"/>
          <p:nvPr/>
        </p:nvSpPr>
        <p:spPr>
          <a:xfrm>
            <a:off x="2002361" y="2849991"/>
            <a:ext cx="136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5" name="Google Shape;5295;p109"/>
          <p:cNvGrpSpPr/>
          <p:nvPr/>
        </p:nvGrpSpPr>
        <p:grpSpPr>
          <a:xfrm>
            <a:off x="1315100" y="1666414"/>
            <a:ext cx="6513801" cy="2981988"/>
            <a:chOff x="1315100" y="1666414"/>
            <a:chExt cx="6513801" cy="2981988"/>
          </a:xfrm>
        </p:grpSpPr>
        <p:sp>
          <p:nvSpPr>
            <p:cNvPr id="5296" name="Google Shape;5296;p109"/>
            <p:cNvSpPr/>
            <p:nvPr/>
          </p:nvSpPr>
          <p:spPr>
            <a:xfrm>
              <a:off x="1459069" y="1785123"/>
              <a:ext cx="6225950" cy="2740551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109"/>
            <p:cNvSpPr/>
            <p:nvPr/>
          </p:nvSpPr>
          <p:spPr>
            <a:xfrm>
              <a:off x="1315100" y="1666421"/>
              <a:ext cx="6513801" cy="2981980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98" name="Google Shape;5298;p109"/>
            <p:cNvGrpSpPr/>
            <p:nvPr/>
          </p:nvGrpSpPr>
          <p:grpSpPr>
            <a:xfrm>
              <a:off x="7632845" y="1666414"/>
              <a:ext cx="176111" cy="418001"/>
              <a:chOff x="7632845" y="4211414"/>
              <a:chExt cx="176111" cy="418001"/>
            </a:xfrm>
          </p:grpSpPr>
          <p:sp>
            <p:nvSpPr>
              <p:cNvPr id="5299" name="Google Shape;5299;p109"/>
              <p:cNvSpPr/>
              <p:nvPr/>
            </p:nvSpPr>
            <p:spPr>
              <a:xfrm>
                <a:off x="7682171" y="4414263"/>
                <a:ext cx="16828" cy="1146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1" extrusionOk="0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0" name="Google Shape;5300;p109"/>
              <p:cNvSpPr/>
              <p:nvPr/>
            </p:nvSpPr>
            <p:spPr>
              <a:xfrm>
                <a:off x="7715381" y="4413731"/>
                <a:ext cx="1104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3" extrusionOk="0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1" name="Google Shape;5301;p109"/>
              <p:cNvSpPr/>
              <p:nvPr/>
            </p:nvSpPr>
            <p:spPr>
              <a:xfrm>
                <a:off x="7726688" y="4414339"/>
                <a:ext cx="5609" cy="8126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2" name="Google Shape;5302;p109"/>
              <p:cNvSpPr/>
              <p:nvPr/>
            </p:nvSpPr>
            <p:spPr>
              <a:xfrm>
                <a:off x="7732921" y="4413504"/>
                <a:ext cx="445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0" extrusionOk="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3" name="Google Shape;5303;p109"/>
              <p:cNvSpPr/>
              <p:nvPr/>
            </p:nvSpPr>
            <p:spPr>
              <a:xfrm>
                <a:off x="7705854" y="4415022"/>
                <a:ext cx="3383" cy="10329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4" name="Google Shape;5304;p109"/>
              <p:cNvSpPr/>
              <p:nvPr/>
            </p:nvSpPr>
            <p:spPr>
              <a:xfrm>
                <a:off x="7710662" y="4415250"/>
                <a:ext cx="3739" cy="1040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5" name="Google Shape;5305;p109"/>
              <p:cNvSpPr/>
              <p:nvPr/>
            </p:nvSpPr>
            <p:spPr>
              <a:xfrm>
                <a:off x="7701491" y="4414643"/>
                <a:ext cx="3383" cy="934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3" extrusionOk="0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6" name="Google Shape;5306;p109"/>
              <p:cNvSpPr/>
              <p:nvPr/>
            </p:nvSpPr>
            <p:spPr>
              <a:xfrm>
                <a:off x="7703361" y="4531522"/>
                <a:ext cx="33299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6" extrusionOk="0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7" name="Google Shape;5307;p109"/>
              <p:cNvSpPr/>
              <p:nvPr/>
            </p:nvSpPr>
            <p:spPr>
              <a:xfrm>
                <a:off x="7736571" y="4530839"/>
                <a:ext cx="4452" cy="10404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8" name="Google Shape;5308;p109"/>
              <p:cNvSpPr/>
              <p:nvPr/>
            </p:nvSpPr>
            <p:spPr>
              <a:xfrm>
                <a:off x="7742803" y="4532509"/>
                <a:ext cx="4452" cy="10101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3" extrusionOk="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9" name="Google Shape;5309;p109"/>
              <p:cNvSpPr/>
              <p:nvPr/>
            </p:nvSpPr>
            <p:spPr>
              <a:xfrm>
                <a:off x="7687246" y="4535167"/>
                <a:ext cx="2671" cy="7898"/>
              </a:xfrm>
              <a:custGeom>
                <a:avLst/>
                <a:gdLst/>
                <a:ahLst/>
                <a:cxnLst/>
                <a:rect l="l" t="t" r="r" b="b"/>
                <a:pathLst>
                  <a:path w="30" h="104" extrusionOk="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0" name="Google Shape;5310;p109"/>
              <p:cNvSpPr/>
              <p:nvPr/>
            </p:nvSpPr>
            <p:spPr>
              <a:xfrm>
                <a:off x="7724907" y="4293283"/>
                <a:ext cx="53421" cy="1716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226" extrusionOk="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1" name="Google Shape;5311;p109"/>
              <p:cNvSpPr/>
              <p:nvPr/>
            </p:nvSpPr>
            <p:spPr>
              <a:xfrm>
                <a:off x="7696416" y="4293435"/>
                <a:ext cx="8458" cy="9493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5" extrusionOk="0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2" name="Google Shape;5312;p109"/>
              <p:cNvSpPr/>
              <p:nvPr/>
            </p:nvSpPr>
            <p:spPr>
              <a:xfrm>
                <a:off x="7711018" y="4292447"/>
                <a:ext cx="4096" cy="1032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6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3" name="Google Shape;5313;p109"/>
              <p:cNvSpPr/>
              <p:nvPr/>
            </p:nvSpPr>
            <p:spPr>
              <a:xfrm>
                <a:off x="7716805" y="4293738"/>
                <a:ext cx="3739" cy="107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2" extrusionOk="0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4" name="Google Shape;5314;p109"/>
              <p:cNvSpPr/>
              <p:nvPr/>
            </p:nvSpPr>
            <p:spPr>
              <a:xfrm>
                <a:off x="7721257" y="4294118"/>
                <a:ext cx="2938" cy="10632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0" extrusionOk="0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5" name="Google Shape;5315;p109"/>
              <p:cNvSpPr/>
              <p:nvPr/>
            </p:nvSpPr>
            <p:spPr>
              <a:xfrm>
                <a:off x="7707011" y="4293207"/>
                <a:ext cx="2938" cy="843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1" extrusionOk="0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6" name="Google Shape;5316;p109"/>
              <p:cNvSpPr/>
              <p:nvPr/>
            </p:nvSpPr>
            <p:spPr>
              <a:xfrm>
                <a:off x="7778239" y="4294042"/>
                <a:ext cx="3027" cy="8506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7" name="Google Shape;5317;p109"/>
              <p:cNvSpPr/>
              <p:nvPr/>
            </p:nvSpPr>
            <p:spPr>
              <a:xfrm>
                <a:off x="7718675" y="4572608"/>
                <a:ext cx="37751" cy="1108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46" extrusionOk="0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8" name="Google Shape;5318;p109"/>
              <p:cNvSpPr/>
              <p:nvPr/>
            </p:nvSpPr>
            <p:spPr>
              <a:xfrm>
                <a:off x="7714668" y="4575342"/>
                <a:ext cx="3383" cy="6076"/>
              </a:xfrm>
              <a:custGeom>
                <a:avLst/>
                <a:gdLst/>
                <a:ahLst/>
                <a:cxnLst/>
                <a:rect l="l" t="t" r="r" b="b"/>
                <a:pathLst>
                  <a:path w="38" h="80" extrusionOk="0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9" name="Google Shape;5319;p109"/>
              <p:cNvSpPr/>
              <p:nvPr/>
            </p:nvSpPr>
            <p:spPr>
              <a:xfrm>
                <a:off x="7690184" y="4612555"/>
                <a:ext cx="35881" cy="1063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0" extrusionOk="0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0" name="Google Shape;5320;p109"/>
              <p:cNvSpPr/>
              <p:nvPr/>
            </p:nvSpPr>
            <p:spPr>
              <a:xfrm>
                <a:off x="7682883" y="4612935"/>
                <a:ext cx="6321" cy="896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8" extrusionOk="0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1" name="Google Shape;5321;p109"/>
              <p:cNvSpPr/>
              <p:nvPr/>
            </p:nvSpPr>
            <p:spPr>
              <a:xfrm>
                <a:off x="7674068" y="4613771"/>
                <a:ext cx="6321" cy="911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2" name="Google Shape;5322;p109"/>
              <p:cNvSpPr/>
              <p:nvPr/>
            </p:nvSpPr>
            <p:spPr>
              <a:xfrm>
                <a:off x="7667925" y="4614302"/>
                <a:ext cx="2938" cy="6531"/>
              </a:xfrm>
              <a:custGeom>
                <a:avLst/>
                <a:gdLst/>
                <a:ahLst/>
                <a:cxnLst/>
                <a:rect l="l" t="t" r="r" b="b"/>
                <a:pathLst>
                  <a:path w="33" h="86" extrusionOk="0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3" name="Google Shape;5323;p109"/>
              <p:cNvSpPr/>
              <p:nvPr/>
            </p:nvSpPr>
            <p:spPr>
              <a:xfrm>
                <a:off x="7716805" y="4252044"/>
                <a:ext cx="3739" cy="87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4" name="Google Shape;5324;p109"/>
              <p:cNvSpPr/>
              <p:nvPr/>
            </p:nvSpPr>
            <p:spPr>
              <a:xfrm>
                <a:off x="7742803" y="4252576"/>
                <a:ext cx="3027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5" name="Google Shape;5325;p109"/>
              <p:cNvSpPr/>
              <p:nvPr/>
            </p:nvSpPr>
            <p:spPr>
              <a:xfrm>
                <a:off x="7721969" y="4252272"/>
                <a:ext cx="19053" cy="1093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44" extrusionOk="0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6" name="Google Shape;5326;p109"/>
              <p:cNvSpPr/>
              <p:nvPr/>
            </p:nvSpPr>
            <p:spPr>
              <a:xfrm>
                <a:off x="7706566" y="4253639"/>
                <a:ext cx="4185" cy="9341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3" extrusionOk="0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7" name="Google Shape;5327;p109"/>
              <p:cNvSpPr/>
              <p:nvPr/>
            </p:nvSpPr>
            <p:spPr>
              <a:xfrm>
                <a:off x="7760699" y="4253867"/>
                <a:ext cx="3027" cy="934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3" extrusionOk="0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8" name="Google Shape;5328;p109"/>
              <p:cNvSpPr/>
              <p:nvPr/>
            </p:nvSpPr>
            <p:spPr>
              <a:xfrm>
                <a:off x="7712443" y="4253184"/>
                <a:ext cx="3383" cy="9113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0" extrusionOk="0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9" name="Google Shape;5329;p109"/>
              <p:cNvSpPr/>
              <p:nvPr/>
            </p:nvSpPr>
            <p:spPr>
              <a:xfrm>
                <a:off x="7748591" y="4253639"/>
                <a:ext cx="3027" cy="911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0" name="Google Shape;5330;p109"/>
              <p:cNvSpPr/>
              <p:nvPr/>
            </p:nvSpPr>
            <p:spPr>
              <a:xfrm>
                <a:off x="7756693" y="4253487"/>
                <a:ext cx="2582" cy="97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129" extrusionOk="0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1" name="Google Shape;5331;p109"/>
              <p:cNvSpPr/>
              <p:nvPr/>
            </p:nvSpPr>
            <p:spPr>
              <a:xfrm>
                <a:off x="7701135" y="4255462"/>
                <a:ext cx="3027" cy="7367"/>
              </a:xfrm>
              <a:custGeom>
                <a:avLst/>
                <a:gdLst/>
                <a:ahLst/>
                <a:cxnLst/>
                <a:rect l="l" t="t" r="r" b="b"/>
                <a:pathLst>
                  <a:path w="34" h="97" extrusionOk="0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2" name="Google Shape;5332;p109"/>
              <p:cNvSpPr/>
              <p:nvPr/>
            </p:nvSpPr>
            <p:spPr>
              <a:xfrm>
                <a:off x="7752597" y="4254399"/>
                <a:ext cx="1959" cy="7974"/>
              </a:xfrm>
              <a:custGeom>
                <a:avLst/>
                <a:gdLst/>
                <a:ahLst/>
                <a:cxnLst/>
                <a:rect l="l" t="t" r="r" b="b"/>
                <a:pathLst>
                  <a:path w="22" h="105" extrusionOk="0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3" name="Google Shape;5333;p109"/>
              <p:cNvSpPr/>
              <p:nvPr/>
            </p:nvSpPr>
            <p:spPr>
              <a:xfrm>
                <a:off x="7695259" y="4373632"/>
                <a:ext cx="13266" cy="10329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6" extrusionOk="0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4" name="Google Shape;5334;p109"/>
              <p:cNvSpPr/>
              <p:nvPr/>
            </p:nvSpPr>
            <p:spPr>
              <a:xfrm>
                <a:off x="7685821" y="4376139"/>
                <a:ext cx="6589" cy="8582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3" extrusionOk="0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5" name="Google Shape;5335;p109"/>
              <p:cNvSpPr/>
              <p:nvPr/>
            </p:nvSpPr>
            <p:spPr>
              <a:xfrm>
                <a:off x="7677007" y="4374392"/>
                <a:ext cx="5609" cy="10101"/>
              </a:xfrm>
              <a:custGeom>
                <a:avLst/>
                <a:gdLst/>
                <a:ahLst/>
                <a:cxnLst/>
                <a:rect l="l" t="t" r="r" b="b"/>
                <a:pathLst>
                  <a:path w="63" h="133" extrusionOk="0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6" name="Google Shape;5336;p109"/>
              <p:cNvSpPr/>
              <p:nvPr/>
            </p:nvSpPr>
            <p:spPr>
              <a:xfrm>
                <a:off x="7739865" y="4374696"/>
                <a:ext cx="4096" cy="10708"/>
              </a:xfrm>
              <a:custGeom>
                <a:avLst/>
                <a:gdLst/>
                <a:ahLst/>
                <a:cxnLst/>
                <a:rect l="l" t="t" r="r" b="b"/>
                <a:pathLst>
                  <a:path w="46" h="141" extrusionOk="0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7" name="Google Shape;5337;p109"/>
              <p:cNvSpPr/>
              <p:nvPr/>
            </p:nvSpPr>
            <p:spPr>
              <a:xfrm>
                <a:off x="7733989" y="4374772"/>
                <a:ext cx="3383" cy="865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4" extrusionOk="0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8" name="Google Shape;5338;p109"/>
              <p:cNvSpPr/>
              <p:nvPr/>
            </p:nvSpPr>
            <p:spPr>
              <a:xfrm>
                <a:off x="7709861" y="4375683"/>
                <a:ext cx="2671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30" h="99" extrusionOk="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9" name="Google Shape;5339;p109"/>
              <p:cNvSpPr/>
              <p:nvPr/>
            </p:nvSpPr>
            <p:spPr>
              <a:xfrm>
                <a:off x="7722325" y="4375075"/>
                <a:ext cx="2315" cy="78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0" name="Google Shape;5340;p109"/>
              <p:cNvSpPr/>
              <p:nvPr/>
            </p:nvSpPr>
            <p:spPr>
              <a:xfrm>
                <a:off x="7716805" y="4375303"/>
                <a:ext cx="1959" cy="7215"/>
              </a:xfrm>
              <a:custGeom>
                <a:avLst/>
                <a:gdLst/>
                <a:ahLst/>
                <a:cxnLst/>
                <a:rect l="l" t="t" r="r" b="b"/>
                <a:pathLst>
                  <a:path w="22" h="95" extrusionOk="0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1" name="Google Shape;5341;p109"/>
              <p:cNvSpPr/>
              <p:nvPr/>
            </p:nvSpPr>
            <p:spPr>
              <a:xfrm>
                <a:off x="7728914" y="4375987"/>
                <a:ext cx="1870" cy="850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2" extrusionOk="0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2" name="Google Shape;5342;p109"/>
              <p:cNvSpPr/>
              <p:nvPr/>
            </p:nvSpPr>
            <p:spPr>
              <a:xfrm>
                <a:off x="7701135" y="4336192"/>
                <a:ext cx="4096" cy="820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3" name="Google Shape;5343;p109"/>
              <p:cNvSpPr/>
              <p:nvPr/>
            </p:nvSpPr>
            <p:spPr>
              <a:xfrm>
                <a:off x="7708792" y="4336192"/>
                <a:ext cx="3027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34" h="98" extrusionOk="0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4" name="Google Shape;5344;p109"/>
              <p:cNvSpPr/>
              <p:nvPr/>
            </p:nvSpPr>
            <p:spPr>
              <a:xfrm>
                <a:off x="7736571" y="4336799"/>
                <a:ext cx="2315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98" extrusionOk="0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5" name="Google Shape;5345;p109"/>
              <p:cNvSpPr/>
              <p:nvPr/>
            </p:nvSpPr>
            <p:spPr>
              <a:xfrm>
                <a:off x="7743160" y="4493929"/>
                <a:ext cx="4808" cy="8354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0" extrusionOk="0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6" name="Google Shape;5346;p109"/>
              <p:cNvSpPr/>
              <p:nvPr/>
            </p:nvSpPr>
            <p:spPr>
              <a:xfrm>
                <a:off x="7728914" y="4495068"/>
                <a:ext cx="3383" cy="7594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7" name="Google Shape;5347;p109"/>
              <p:cNvSpPr/>
              <p:nvPr/>
            </p:nvSpPr>
            <p:spPr>
              <a:xfrm>
                <a:off x="7683595" y="4494081"/>
                <a:ext cx="2671" cy="6911"/>
              </a:xfrm>
              <a:custGeom>
                <a:avLst/>
                <a:gdLst/>
                <a:ahLst/>
                <a:cxnLst/>
                <a:rect l="l" t="t" r="r" b="b"/>
                <a:pathLst>
                  <a:path w="30" h="91" extrusionOk="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8" name="Google Shape;5348;p109"/>
              <p:cNvSpPr/>
              <p:nvPr/>
            </p:nvSpPr>
            <p:spPr>
              <a:xfrm>
                <a:off x="7689828" y="4495068"/>
                <a:ext cx="2226" cy="7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93" extrusionOk="0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9" name="Google Shape;5349;p109"/>
              <p:cNvSpPr/>
              <p:nvPr/>
            </p:nvSpPr>
            <p:spPr>
              <a:xfrm>
                <a:off x="7695615" y="4494081"/>
                <a:ext cx="2315" cy="7139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0" name="Google Shape;5350;p109"/>
              <p:cNvSpPr/>
              <p:nvPr/>
            </p:nvSpPr>
            <p:spPr>
              <a:xfrm>
                <a:off x="7682171" y="4453071"/>
                <a:ext cx="11753" cy="108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3" extrusionOk="0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1" name="Google Shape;5351;p109"/>
              <p:cNvSpPr/>
              <p:nvPr/>
            </p:nvSpPr>
            <p:spPr>
              <a:xfrm>
                <a:off x="7724106" y="4453830"/>
                <a:ext cx="8904" cy="105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2" name="Google Shape;5352;p109"/>
              <p:cNvSpPr/>
              <p:nvPr/>
            </p:nvSpPr>
            <p:spPr>
              <a:xfrm>
                <a:off x="7710662" y="4452311"/>
                <a:ext cx="5876" cy="11088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6" extrusionOk="0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3" name="Google Shape;5353;p109"/>
              <p:cNvSpPr/>
              <p:nvPr/>
            </p:nvSpPr>
            <p:spPr>
              <a:xfrm>
                <a:off x="7702916" y="4453451"/>
                <a:ext cx="5253" cy="9341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3" extrusionOk="0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4" name="Google Shape;5354;p109"/>
              <p:cNvSpPr/>
              <p:nvPr/>
            </p:nvSpPr>
            <p:spPr>
              <a:xfrm>
                <a:off x="7695971" y="4454210"/>
                <a:ext cx="4541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0" extrusionOk="0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5" name="Google Shape;5355;p109"/>
              <p:cNvSpPr/>
              <p:nvPr/>
            </p:nvSpPr>
            <p:spPr>
              <a:xfrm>
                <a:off x="7718675" y="4453375"/>
                <a:ext cx="4096" cy="994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1" extrusionOk="0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6" name="Google Shape;5356;p109"/>
              <p:cNvSpPr/>
              <p:nvPr/>
            </p:nvSpPr>
            <p:spPr>
              <a:xfrm>
                <a:off x="7740934" y="4453223"/>
                <a:ext cx="3383" cy="926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2" extrusionOk="0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7" name="Google Shape;5357;p109"/>
              <p:cNvSpPr/>
              <p:nvPr/>
            </p:nvSpPr>
            <p:spPr>
              <a:xfrm>
                <a:off x="7744940" y="4453603"/>
                <a:ext cx="2671" cy="8810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6" extrusionOk="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8" name="Google Shape;5358;p109"/>
              <p:cNvSpPr/>
              <p:nvPr/>
            </p:nvSpPr>
            <p:spPr>
              <a:xfrm>
                <a:off x="7736215" y="4454514"/>
                <a:ext cx="2226" cy="584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7" extrusionOk="0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9" name="Google Shape;5359;p109"/>
              <p:cNvSpPr/>
              <p:nvPr/>
            </p:nvSpPr>
            <p:spPr>
              <a:xfrm>
                <a:off x="7721257" y="4213616"/>
                <a:ext cx="67578" cy="1412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86" extrusionOk="0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0" name="Google Shape;5360;p109"/>
              <p:cNvSpPr/>
              <p:nvPr/>
            </p:nvSpPr>
            <p:spPr>
              <a:xfrm>
                <a:off x="7683595" y="4213464"/>
                <a:ext cx="36593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3" extrusionOk="0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1" name="Google Shape;5361;p109"/>
              <p:cNvSpPr/>
              <p:nvPr/>
            </p:nvSpPr>
            <p:spPr>
              <a:xfrm>
                <a:off x="7648872" y="4215211"/>
                <a:ext cx="27868" cy="994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31" extrusionOk="0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2" name="Google Shape;5362;p109"/>
              <p:cNvSpPr/>
              <p:nvPr/>
            </p:nvSpPr>
            <p:spPr>
              <a:xfrm>
                <a:off x="7632845" y="4216882"/>
                <a:ext cx="11040" cy="767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3" name="Google Shape;5363;p109"/>
              <p:cNvSpPr/>
              <p:nvPr/>
            </p:nvSpPr>
            <p:spPr>
              <a:xfrm>
                <a:off x="7644865" y="4216958"/>
                <a:ext cx="2315" cy="7063"/>
              </a:xfrm>
              <a:custGeom>
                <a:avLst/>
                <a:gdLst/>
                <a:ahLst/>
                <a:cxnLst/>
                <a:rect l="l" t="t" r="r" b="b"/>
                <a:pathLst>
                  <a:path w="26" h="93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4" name="Google Shape;5364;p109"/>
              <p:cNvSpPr/>
              <p:nvPr/>
            </p:nvSpPr>
            <p:spPr>
              <a:xfrm>
                <a:off x="7679945" y="4216426"/>
                <a:ext cx="2315" cy="53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70" extrusionOk="0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5" name="Google Shape;5365;p109"/>
              <p:cNvSpPr/>
              <p:nvPr/>
            </p:nvSpPr>
            <p:spPr>
              <a:xfrm>
                <a:off x="7748235" y="4527117"/>
                <a:ext cx="57428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6" name="Google Shape;5366;p109"/>
              <p:cNvSpPr/>
              <p:nvPr/>
            </p:nvSpPr>
            <p:spPr>
              <a:xfrm>
                <a:off x="7748235" y="4487474"/>
                <a:ext cx="57428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7" name="Google Shape;5367;p109"/>
              <p:cNvSpPr/>
              <p:nvPr/>
            </p:nvSpPr>
            <p:spPr>
              <a:xfrm>
                <a:off x="7757405" y="4566381"/>
                <a:ext cx="47901" cy="2285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01" extrusionOk="0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8" name="Google Shape;5368;p109"/>
              <p:cNvSpPr/>
              <p:nvPr/>
            </p:nvSpPr>
            <p:spPr>
              <a:xfrm>
                <a:off x="7782246" y="4290093"/>
                <a:ext cx="23060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53" extrusionOk="0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9" name="Google Shape;5369;p109"/>
              <p:cNvSpPr/>
              <p:nvPr/>
            </p:nvSpPr>
            <p:spPr>
              <a:xfrm>
                <a:off x="7750104" y="4448666"/>
                <a:ext cx="55558" cy="20353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68" extrusionOk="0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0" name="Google Shape;5370;p109"/>
              <p:cNvSpPr/>
              <p:nvPr/>
            </p:nvSpPr>
            <p:spPr>
              <a:xfrm>
                <a:off x="7737996" y="4408339"/>
                <a:ext cx="67310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5" extrusionOk="0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1" name="Google Shape;5371;p109"/>
              <p:cNvSpPr/>
              <p:nvPr/>
            </p:nvSpPr>
            <p:spPr>
              <a:xfrm>
                <a:off x="7744584" y="4369152"/>
                <a:ext cx="60722" cy="20657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2" name="Google Shape;5372;p109"/>
              <p:cNvSpPr/>
              <p:nvPr/>
            </p:nvSpPr>
            <p:spPr>
              <a:xfrm>
                <a:off x="7789191" y="4211414"/>
                <a:ext cx="16471" cy="18834"/>
              </a:xfrm>
              <a:custGeom>
                <a:avLst/>
                <a:gdLst/>
                <a:ahLst/>
                <a:cxnLst/>
                <a:rect l="l" t="t" r="r" b="b"/>
                <a:pathLst>
                  <a:path w="185" h="248" extrusionOk="0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3" name="Google Shape;5373;p109"/>
              <p:cNvSpPr/>
              <p:nvPr/>
            </p:nvSpPr>
            <p:spPr>
              <a:xfrm>
                <a:off x="7727400" y="4606024"/>
                <a:ext cx="77906" cy="2339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08" extrusionOk="0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4" name="Google Shape;5374;p109"/>
              <p:cNvSpPr/>
              <p:nvPr/>
            </p:nvSpPr>
            <p:spPr>
              <a:xfrm>
                <a:off x="7765418" y="4249918"/>
                <a:ext cx="39888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4" extrusionOk="0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5" name="Google Shape;5375;p109"/>
              <p:cNvSpPr/>
              <p:nvPr/>
            </p:nvSpPr>
            <p:spPr>
              <a:xfrm>
                <a:off x="7756337" y="4330496"/>
                <a:ext cx="48969" cy="1906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51" extrusionOk="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6" name="Google Shape;5376;p109"/>
              <p:cNvSpPr/>
              <p:nvPr/>
            </p:nvSpPr>
            <p:spPr>
              <a:xfrm>
                <a:off x="7805573" y="4330724"/>
                <a:ext cx="2671" cy="18531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4" extrusionOk="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7" name="Google Shape;5377;p109"/>
              <p:cNvSpPr/>
              <p:nvPr/>
            </p:nvSpPr>
            <p:spPr>
              <a:xfrm>
                <a:off x="7805573" y="4369455"/>
                <a:ext cx="2671" cy="20961"/>
              </a:xfrm>
              <a:custGeom>
                <a:avLst/>
                <a:gdLst/>
                <a:ahLst/>
                <a:cxnLst/>
                <a:rect l="l" t="t" r="r" b="b"/>
                <a:pathLst>
                  <a:path w="30" h="27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8" name="Google Shape;5378;p109"/>
              <p:cNvSpPr/>
              <p:nvPr/>
            </p:nvSpPr>
            <p:spPr>
              <a:xfrm>
                <a:off x="7805573" y="4251057"/>
                <a:ext cx="3027" cy="2050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0" extrusionOk="0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9" name="Google Shape;5379;p109"/>
              <p:cNvSpPr/>
              <p:nvPr/>
            </p:nvSpPr>
            <p:spPr>
              <a:xfrm>
                <a:off x="7805573" y="4211794"/>
                <a:ext cx="3027" cy="18758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0" name="Google Shape;5380;p109"/>
              <p:cNvSpPr/>
              <p:nvPr/>
            </p:nvSpPr>
            <p:spPr>
              <a:xfrm>
                <a:off x="7805573" y="4290625"/>
                <a:ext cx="3027" cy="1815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9" extrusionOk="0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1" name="Google Shape;5381;p109"/>
              <p:cNvSpPr/>
              <p:nvPr/>
            </p:nvSpPr>
            <p:spPr>
              <a:xfrm>
                <a:off x="7805573" y="4528029"/>
                <a:ext cx="3027" cy="2126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0" extrusionOk="0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2" name="Google Shape;5382;p109"/>
              <p:cNvSpPr/>
              <p:nvPr/>
            </p:nvSpPr>
            <p:spPr>
              <a:xfrm>
                <a:off x="7805217" y="4567672"/>
                <a:ext cx="3383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8" extrusionOk="0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3" name="Google Shape;5383;p109"/>
              <p:cNvSpPr/>
              <p:nvPr/>
            </p:nvSpPr>
            <p:spPr>
              <a:xfrm>
                <a:off x="7805573" y="4606252"/>
                <a:ext cx="3383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38" h="297" extrusionOk="0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4" name="Google Shape;5384;p109"/>
              <p:cNvSpPr/>
              <p:nvPr/>
            </p:nvSpPr>
            <p:spPr>
              <a:xfrm>
                <a:off x="7805573" y="4449501"/>
                <a:ext cx="2671" cy="19442"/>
              </a:xfrm>
              <a:custGeom>
                <a:avLst/>
                <a:gdLst/>
                <a:ahLst/>
                <a:cxnLst/>
                <a:rect l="l" t="t" r="r" b="b"/>
                <a:pathLst>
                  <a:path w="30" h="256" extrusionOk="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5" name="Google Shape;5385;p109"/>
              <p:cNvSpPr/>
              <p:nvPr/>
            </p:nvSpPr>
            <p:spPr>
              <a:xfrm>
                <a:off x="7805217" y="4409327"/>
                <a:ext cx="3383" cy="20733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3" extrusionOk="0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6" name="Google Shape;5386;p109"/>
              <p:cNvSpPr/>
              <p:nvPr/>
            </p:nvSpPr>
            <p:spPr>
              <a:xfrm>
                <a:off x="7805573" y="4491271"/>
                <a:ext cx="2671" cy="1845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3" extrusionOk="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387" name="Google Shape;5387;p109"/>
            <p:cNvGrpSpPr/>
            <p:nvPr/>
          </p:nvGrpSpPr>
          <p:grpSpPr>
            <a:xfrm>
              <a:off x="1329701" y="4209450"/>
              <a:ext cx="176556" cy="417925"/>
              <a:chOff x="1329701" y="1662700"/>
              <a:chExt cx="176556" cy="417925"/>
            </a:xfrm>
          </p:grpSpPr>
          <p:sp>
            <p:nvSpPr>
              <p:cNvPr id="5388" name="Google Shape;5388;p109"/>
              <p:cNvSpPr/>
              <p:nvPr/>
            </p:nvSpPr>
            <p:spPr>
              <a:xfrm>
                <a:off x="1330414" y="1781933"/>
                <a:ext cx="3027" cy="185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9" name="Google Shape;5389;p109"/>
              <p:cNvSpPr/>
              <p:nvPr/>
            </p:nvSpPr>
            <p:spPr>
              <a:xfrm>
                <a:off x="1330414" y="1820665"/>
                <a:ext cx="3027" cy="20733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3" extrusionOk="0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0" name="Google Shape;5390;p109"/>
              <p:cNvSpPr/>
              <p:nvPr/>
            </p:nvSpPr>
            <p:spPr>
              <a:xfrm>
                <a:off x="1330058" y="1701963"/>
                <a:ext cx="3027" cy="20809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4" extrusionOk="0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1" name="Google Shape;5391;p109"/>
              <p:cNvSpPr/>
              <p:nvPr/>
            </p:nvSpPr>
            <p:spPr>
              <a:xfrm>
                <a:off x="1330414" y="1663003"/>
                <a:ext cx="3027" cy="18758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2" name="Google Shape;5392;p109"/>
              <p:cNvSpPr/>
              <p:nvPr/>
            </p:nvSpPr>
            <p:spPr>
              <a:xfrm>
                <a:off x="1330147" y="1741834"/>
                <a:ext cx="2938" cy="18227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0" extrusionOk="0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3" name="Google Shape;5393;p109"/>
              <p:cNvSpPr/>
              <p:nvPr/>
            </p:nvSpPr>
            <p:spPr>
              <a:xfrm>
                <a:off x="1330058" y="1979314"/>
                <a:ext cx="3383" cy="21265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0" extrusionOk="0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4" name="Google Shape;5394;p109"/>
              <p:cNvSpPr/>
              <p:nvPr/>
            </p:nvSpPr>
            <p:spPr>
              <a:xfrm>
                <a:off x="1330414" y="2018578"/>
                <a:ext cx="3027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8" extrusionOk="0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5" name="Google Shape;5395;p109"/>
              <p:cNvSpPr/>
              <p:nvPr/>
            </p:nvSpPr>
            <p:spPr>
              <a:xfrm>
                <a:off x="1329701" y="2057538"/>
                <a:ext cx="3739" cy="224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6" extrusionOk="0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6" name="Google Shape;5396;p109"/>
              <p:cNvSpPr/>
              <p:nvPr/>
            </p:nvSpPr>
            <p:spPr>
              <a:xfrm>
                <a:off x="1330414" y="1900787"/>
                <a:ext cx="3027" cy="190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51" extrusionOk="0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7" name="Google Shape;5397;p109"/>
              <p:cNvSpPr/>
              <p:nvPr/>
            </p:nvSpPr>
            <p:spPr>
              <a:xfrm>
                <a:off x="1330147" y="1860536"/>
                <a:ext cx="3294" cy="205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0" extrusionOk="0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8" name="Google Shape;5398;p109"/>
              <p:cNvSpPr/>
              <p:nvPr/>
            </p:nvSpPr>
            <p:spPr>
              <a:xfrm>
                <a:off x="1330414" y="1942177"/>
                <a:ext cx="3027" cy="185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9" name="Google Shape;5399;p109"/>
              <p:cNvSpPr/>
              <p:nvPr/>
            </p:nvSpPr>
            <p:spPr>
              <a:xfrm>
                <a:off x="1439660" y="1865321"/>
                <a:ext cx="16917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53" extrusionOk="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0" name="Google Shape;5400;p109"/>
              <p:cNvSpPr/>
              <p:nvPr/>
            </p:nvSpPr>
            <p:spPr>
              <a:xfrm>
                <a:off x="1412237" y="1864941"/>
                <a:ext cx="11040" cy="1184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6" extrusionOk="0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1" name="Google Shape;5401;p109"/>
              <p:cNvSpPr/>
              <p:nvPr/>
            </p:nvSpPr>
            <p:spPr>
              <a:xfrm>
                <a:off x="1406450" y="1865473"/>
                <a:ext cx="552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6" extrusionOk="0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2" name="Google Shape;5402;p109"/>
              <p:cNvSpPr/>
              <p:nvPr/>
            </p:nvSpPr>
            <p:spPr>
              <a:xfrm>
                <a:off x="1401286" y="1864562"/>
                <a:ext cx="4541" cy="10101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3" name="Google Shape;5403;p109"/>
              <p:cNvSpPr/>
              <p:nvPr/>
            </p:nvSpPr>
            <p:spPr>
              <a:xfrm>
                <a:off x="1429421" y="1866232"/>
                <a:ext cx="3383" cy="10329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4" name="Google Shape;5404;p109"/>
              <p:cNvSpPr/>
              <p:nvPr/>
            </p:nvSpPr>
            <p:spPr>
              <a:xfrm>
                <a:off x="1424346" y="1866156"/>
                <a:ext cx="3739" cy="1040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5" name="Google Shape;5405;p109"/>
              <p:cNvSpPr/>
              <p:nvPr/>
            </p:nvSpPr>
            <p:spPr>
              <a:xfrm>
                <a:off x="1433783" y="1865549"/>
                <a:ext cx="3383" cy="964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7" extrusionOk="0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6" name="Google Shape;5406;p109"/>
              <p:cNvSpPr/>
              <p:nvPr/>
            </p:nvSpPr>
            <p:spPr>
              <a:xfrm>
                <a:off x="1402443" y="1982428"/>
                <a:ext cx="33299" cy="1344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7" extrusionOk="0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7" name="Google Shape;5407;p109"/>
              <p:cNvSpPr/>
              <p:nvPr/>
            </p:nvSpPr>
            <p:spPr>
              <a:xfrm>
                <a:off x="1397635" y="1982048"/>
                <a:ext cx="4452" cy="10404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8" name="Google Shape;5408;p109"/>
              <p:cNvSpPr/>
              <p:nvPr/>
            </p:nvSpPr>
            <p:spPr>
              <a:xfrm>
                <a:off x="1391848" y="1983567"/>
                <a:ext cx="4096" cy="10253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5" extrusionOk="0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9" name="Google Shape;5409;p109"/>
              <p:cNvSpPr/>
              <p:nvPr/>
            </p:nvSpPr>
            <p:spPr>
              <a:xfrm>
                <a:off x="1448830" y="1986149"/>
                <a:ext cx="2582" cy="7898"/>
              </a:xfrm>
              <a:custGeom>
                <a:avLst/>
                <a:gdLst/>
                <a:ahLst/>
                <a:cxnLst/>
                <a:rect l="l" t="t" r="r" b="b"/>
                <a:pathLst>
                  <a:path w="29" h="104" extrusionOk="0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0" name="Google Shape;5410;p109"/>
              <p:cNvSpPr/>
              <p:nvPr/>
            </p:nvSpPr>
            <p:spPr>
              <a:xfrm>
                <a:off x="1360775" y="1744492"/>
                <a:ext cx="53065" cy="1716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6" extrusionOk="0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1" name="Google Shape;5411;p109"/>
              <p:cNvSpPr/>
              <p:nvPr/>
            </p:nvSpPr>
            <p:spPr>
              <a:xfrm>
                <a:off x="1433783" y="1744417"/>
                <a:ext cx="8547" cy="964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7" extrusionOk="0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2" name="Google Shape;5412;p109"/>
              <p:cNvSpPr/>
              <p:nvPr/>
            </p:nvSpPr>
            <p:spPr>
              <a:xfrm>
                <a:off x="1423990" y="1743581"/>
                <a:ext cx="3739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4" extrusionOk="0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3" name="Google Shape;5413;p109"/>
              <p:cNvSpPr/>
              <p:nvPr/>
            </p:nvSpPr>
            <p:spPr>
              <a:xfrm>
                <a:off x="1418113" y="1744872"/>
                <a:ext cx="4096" cy="1055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9" extrusionOk="0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4" name="Google Shape;5414;p109"/>
              <p:cNvSpPr/>
              <p:nvPr/>
            </p:nvSpPr>
            <p:spPr>
              <a:xfrm>
                <a:off x="1414463" y="1745100"/>
                <a:ext cx="3383" cy="108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43" extrusionOk="0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5" name="Google Shape;5415;p109"/>
              <p:cNvSpPr/>
              <p:nvPr/>
            </p:nvSpPr>
            <p:spPr>
              <a:xfrm>
                <a:off x="1428708" y="1744265"/>
                <a:ext cx="3027" cy="8506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6" name="Google Shape;5416;p109"/>
              <p:cNvSpPr/>
              <p:nvPr/>
            </p:nvSpPr>
            <p:spPr>
              <a:xfrm>
                <a:off x="1357480" y="1745176"/>
                <a:ext cx="3027" cy="8582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3" extrusionOk="0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7" name="Google Shape;5417;p109"/>
              <p:cNvSpPr/>
              <p:nvPr/>
            </p:nvSpPr>
            <p:spPr>
              <a:xfrm>
                <a:off x="1382321" y="2023514"/>
                <a:ext cx="38107" cy="1146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51" extrusionOk="0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8" name="Google Shape;5418;p109"/>
              <p:cNvSpPr/>
              <p:nvPr/>
            </p:nvSpPr>
            <p:spPr>
              <a:xfrm>
                <a:off x="1420695" y="2026476"/>
                <a:ext cx="3383" cy="6152"/>
              </a:xfrm>
              <a:custGeom>
                <a:avLst/>
                <a:gdLst/>
                <a:ahLst/>
                <a:cxnLst/>
                <a:rect l="l" t="t" r="r" b="b"/>
                <a:pathLst>
                  <a:path w="38" h="81" extrusionOk="0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9" name="Google Shape;5419;p109"/>
              <p:cNvSpPr/>
              <p:nvPr/>
            </p:nvSpPr>
            <p:spPr>
              <a:xfrm>
                <a:off x="1412593" y="2063537"/>
                <a:ext cx="36326" cy="1086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3" extrusionOk="0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0" name="Google Shape;5420;p109"/>
              <p:cNvSpPr/>
              <p:nvPr/>
            </p:nvSpPr>
            <p:spPr>
              <a:xfrm>
                <a:off x="1449543" y="2063993"/>
                <a:ext cx="6321" cy="888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7" extrusionOk="0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1" name="Google Shape;5421;p109"/>
              <p:cNvSpPr/>
              <p:nvPr/>
            </p:nvSpPr>
            <p:spPr>
              <a:xfrm>
                <a:off x="1458713" y="2064677"/>
                <a:ext cx="6232" cy="911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20" extrusionOk="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2" name="Google Shape;5422;p109"/>
              <p:cNvSpPr/>
              <p:nvPr/>
            </p:nvSpPr>
            <p:spPr>
              <a:xfrm>
                <a:off x="1468151" y="2065512"/>
                <a:ext cx="3027" cy="6379"/>
              </a:xfrm>
              <a:custGeom>
                <a:avLst/>
                <a:gdLst/>
                <a:ahLst/>
                <a:cxnLst/>
                <a:rect l="l" t="t" r="r" b="b"/>
                <a:pathLst>
                  <a:path w="34" h="84" extrusionOk="0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3" name="Google Shape;5423;p109"/>
              <p:cNvSpPr/>
              <p:nvPr/>
            </p:nvSpPr>
            <p:spPr>
              <a:xfrm>
                <a:off x="1418113" y="1703254"/>
                <a:ext cx="3739" cy="87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4" name="Google Shape;5424;p109"/>
              <p:cNvSpPr/>
              <p:nvPr/>
            </p:nvSpPr>
            <p:spPr>
              <a:xfrm>
                <a:off x="1392916" y="1703710"/>
                <a:ext cx="3027" cy="843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1" extrusionOk="0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5" name="Google Shape;5425;p109"/>
              <p:cNvSpPr/>
              <p:nvPr/>
            </p:nvSpPr>
            <p:spPr>
              <a:xfrm>
                <a:off x="1397991" y="1703634"/>
                <a:ext cx="1878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5" extrusionOk="0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6" name="Google Shape;5426;p109"/>
              <p:cNvSpPr/>
              <p:nvPr/>
            </p:nvSpPr>
            <p:spPr>
              <a:xfrm>
                <a:off x="1427996" y="1704773"/>
                <a:ext cx="4096" cy="9113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0" extrusionOk="0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7" name="Google Shape;5427;p109"/>
              <p:cNvSpPr/>
              <p:nvPr/>
            </p:nvSpPr>
            <p:spPr>
              <a:xfrm>
                <a:off x="1375020" y="1705001"/>
                <a:ext cx="3027" cy="926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8" name="Google Shape;5428;p109"/>
              <p:cNvSpPr/>
              <p:nvPr/>
            </p:nvSpPr>
            <p:spPr>
              <a:xfrm>
                <a:off x="1423188" y="1704318"/>
                <a:ext cx="3027" cy="926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9" name="Google Shape;5429;p109"/>
              <p:cNvSpPr/>
              <p:nvPr/>
            </p:nvSpPr>
            <p:spPr>
              <a:xfrm>
                <a:off x="1387396" y="1704697"/>
                <a:ext cx="3027" cy="918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1" extrusionOk="0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0" name="Google Shape;5430;p109"/>
              <p:cNvSpPr/>
              <p:nvPr/>
            </p:nvSpPr>
            <p:spPr>
              <a:xfrm>
                <a:off x="1379383" y="1704773"/>
                <a:ext cx="2671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6" extrusionOk="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1" name="Google Shape;5431;p109"/>
              <p:cNvSpPr/>
              <p:nvPr/>
            </p:nvSpPr>
            <p:spPr>
              <a:xfrm>
                <a:off x="1434585" y="1706672"/>
                <a:ext cx="3027" cy="7215"/>
              </a:xfrm>
              <a:custGeom>
                <a:avLst/>
                <a:gdLst/>
                <a:ahLst/>
                <a:cxnLst/>
                <a:rect l="l" t="t" r="r" b="b"/>
                <a:pathLst>
                  <a:path w="34" h="95" extrusionOk="0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2" name="Google Shape;5432;p109"/>
              <p:cNvSpPr/>
              <p:nvPr/>
            </p:nvSpPr>
            <p:spPr>
              <a:xfrm>
                <a:off x="1384547" y="1705381"/>
                <a:ext cx="1870" cy="82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8" extrusionOk="0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3" name="Google Shape;5433;p109"/>
              <p:cNvSpPr/>
              <p:nvPr/>
            </p:nvSpPr>
            <p:spPr>
              <a:xfrm>
                <a:off x="1430133" y="1824690"/>
                <a:ext cx="13622" cy="1048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8" extrusionOk="0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4" name="Google Shape;5434;p109"/>
              <p:cNvSpPr/>
              <p:nvPr/>
            </p:nvSpPr>
            <p:spPr>
              <a:xfrm>
                <a:off x="1446604" y="1827273"/>
                <a:ext cx="6678" cy="8506"/>
              </a:xfrm>
              <a:custGeom>
                <a:avLst/>
                <a:gdLst/>
                <a:ahLst/>
                <a:cxnLst/>
                <a:rect l="l" t="t" r="r" b="b"/>
                <a:pathLst>
                  <a:path w="75" h="112" extrusionOk="0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5" name="Google Shape;5435;p109"/>
              <p:cNvSpPr/>
              <p:nvPr/>
            </p:nvSpPr>
            <p:spPr>
              <a:xfrm>
                <a:off x="1456487" y="1826817"/>
                <a:ext cx="5520" cy="888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17" extrusionOk="0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6" name="Google Shape;5436;p109"/>
              <p:cNvSpPr/>
              <p:nvPr/>
            </p:nvSpPr>
            <p:spPr>
              <a:xfrm>
                <a:off x="1394697" y="1825602"/>
                <a:ext cx="4185" cy="11088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6" extrusionOk="0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7" name="Google Shape;5437;p109"/>
              <p:cNvSpPr/>
              <p:nvPr/>
            </p:nvSpPr>
            <p:spPr>
              <a:xfrm>
                <a:off x="1401286" y="1825981"/>
                <a:ext cx="3383" cy="8582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3" extrusionOk="0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8" name="Google Shape;5438;p109"/>
              <p:cNvSpPr/>
              <p:nvPr/>
            </p:nvSpPr>
            <p:spPr>
              <a:xfrm>
                <a:off x="1426126" y="1826817"/>
                <a:ext cx="3027" cy="767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1" extrusionOk="0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9" name="Google Shape;5439;p109"/>
              <p:cNvSpPr/>
              <p:nvPr/>
            </p:nvSpPr>
            <p:spPr>
              <a:xfrm>
                <a:off x="1414107" y="1826285"/>
                <a:ext cx="2315" cy="7898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0" name="Google Shape;5440;p109"/>
              <p:cNvSpPr/>
              <p:nvPr/>
            </p:nvSpPr>
            <p:spPr>
              <a:xfrm>
                <a:off x="1419983" y="1826513"/>
                <a:ext cx="1870" cy="7367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1" name="Google Shape;5441;p109"/>
              <p:cNvSpPr/>
              <p:nvPr/>
            </p:nvSpPr>
            <p:spPr>
              <a:xfrm>
                <a:off x="1407874" y="1827197"/>
                <a:ext cx="2315" cy="8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8" extrusionOk="0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2" name="Google Shape;5442;p109"/>
              <p:cNvSpPr/>
              <p:nvPr/>
            </p:nvSpPr>
            <p:spPr>
              <a:xfrm>
                <a:off x="1433427" y="1787098"/>
                <a:ext cx="4541" cy="843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1" extrusionOk="0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3" name="Google Shape;5443;p109"/>
              <p:cNvSpPr/>
              <p:nvPr/>
            </p:nvSpPr>
            <p:spPr>
              <a:xfrm>
                <a:off x="1426928" y="1787401"/>
                <a:ext cx="2938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33" h="98" extrusionOk="0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4" name="Google Shape;5444;p109"/>
              <p:cNvSpPr/>
              <p:nvPr/>
            </p:nvSpPr>
            <p:spPr>
              <a:xfrm>
                <a:off x="1399861" y="1787781"/>
                <a:ext cx="2226" cy="767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01" extrusionOk="0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5" name="Google Shape;5445;p109"/>
              <p:cNvSpPr/>
              <p:nvPr/>
            </p:nvSpPr>
            <p:spPr>
              <a:xfrm>
                <a:off x="1391047" y="1944987"/>
                <a:ext cx="4541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9" extrusionOk="0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6" name="Google Shape;5446;p109"/>
              <p:cNvSpPr/>
              <p:nvPr/>
            </p:nvSpPr>
            <p:spPr>
              <a:xfrm>
                <a:off x="1406806" y="1946126"/>
                <a:ext cx="3383" cy="7594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7" name="Google Shape;5447;p109"/>
              <p:cNvSpPr/>
              <p:nvPr/>
            </p:nvSpPr>
            <p:spPr>
              <a:xfrm>
                <a:off x="1452837" y="1945139"/>
                <a:ext cx="2671" cy="7139"/>
              </a:xfrm>
              <a:custGeom>
                <a:avLst/>
                <a:gdLst/>
                <a:ahLst/>
                <a:cxnLst/>
                <a:rect l="l" t="t" r="r" b="b"/>
                <a:pathLst>
                  <a:path w="30" h="94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8" name="Google Shape;5448;p109"/>
              <p:cNvSpPr/>
              <p:nvPr/>
            </p:nvSpPr>
            <p:spPr>
              <a:xfrm>
                <a:off x="1446604" y="1946051"/>
                <a:ext cx="2315" cy="7139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9" name="Google Shape;5449;p109"/>
              <p:cNvSpPr/>
              <p:nvPr/>
            </p:nvSpPr>
            <p:spPr>
              <a:xfrm>
                <a:off x="1440728" y="1945291"/>
                <a:ext cx="2315" cy="7139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0" name="Google Shape;5450;p109"/>
              <p:cNvSpPr/>
              <p:nvPr/>
            </p:nvSpPr>
            <p:spPr>
              <a:xfrm>
                <a:off x="1445180" y="1904205"/>
                <a:ext cx="11753" cy="1070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1" extrusionOk="0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1" name="Google Shape;5451;p109"/>
              <p:cNvSpPr/>
              <p:nvPr/>
            </p:nvSpPr>
            <p:spPr>
              <a:xfrm>
                <a:off x="1406093" y="1904736"/>
                <a:ext cx="8814" cy="10784"/>
              </a:xfrm>
              <a:custGeom>
                <a:avLst/>
                <a:gdLst/>
                <a:ahLst/>
                <a:cxnLst/>
                <a:rect l="l" t="t" r="r" b="b"/>
                <a:pathLst>
                  <a:path w="99" h="142" extrusionOk="0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2" name="Google Shape;5452;p109"/>
              <p:cNvSpPr/>
              <p:nvPr/>
            </p:nvSpPr>
            <p:spPr>
              <a:xfrm>
                <a:off x="1422476" y="1903597"/>
                <a:ext cx="5965" cy="1086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43" extrusionOk="0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3" name="Google Shape;5453;p109"/>
              <p:cNvSpPr/>
              <p:nvPr/>
            </p:nvSpPr>
            <p:spPr>
              <a:xfrm>
                <a:off x="1430578" y="1904660"/>
                <a:ext cx="5164" cy="9341"/>
              </a:xfrm>
              <a:custGeom>
                <a:avLst/>
                <a:gdLst/>
                <a:ahLst/>
                <a:cxnLst/>
                <a:rect l="l" t="t" r="r" b="b"/>
                <a:pathLst>
                  <a:path w="58" h="123" extrusionOk="0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4" name="Google Shape;5454;p109"/>
              <p:cNvSpPr/>
              <p:nvPr/>
            </p:nvSpPr>
            <p:spPr>
              <a:xfrm>
                <a:off x="1438235" y="1905116"/>
                <a:ext cx="4452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2" extrusionOk="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5" name="Google Shape;5455;p109"/>
              <p:cNvSpPr/>
              <p:nvPr/>
            </p:nvSpPr>
            <p:spPr>
              <a:xfrm>
                <a:off x="1415887" y="1904585"/>
                <a:ext cx="4185" cy="9949"/>
              </a:xfrm>
              <a:custGeom>
                <a:avLst/>
                <a:gdLst/>
                <a:ahLst/>
                <a:cxnLst/>
                <a:rect l="l" t="t" r="r" b="b"/>
                <a:pathLst>
                  <a:path w="47" h="131" extrusionOk="0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6" name="Google Shape;5456;p109"/>
              <p:cNvSpPr/>
              <p:nvPr/>
            </p:nvSpPr>
            <p:spPr>
              <a:xfrm>
                <a:off x="1394697" y="1904509"/>
                <a:ext cx="3027" cy="926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7" name="Google Shape;5457;p109"/>
              <p:cNvSpPr/>
              <p:nvPr/>
            </p:nvSpPr>
            <p:spPr>
              <a:xfrm>
                <a:off x="1391492" y="1904812"/>
                <a:ext cx="2226" cy="8506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2" extrusionOk="0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8" name="Google Shape;5458;p109"/>
              <p:cNvSpPr/>
              <p:nvPr/>
            </p:nvSpPr>
            <p:spPr>
              <a:xfrm>
                <a:off x="1400217" y="1905648"/>
                <a:ext cx="2315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26" h="78" extrusionOk="0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9" name="Google Shape;5459;p109"/>
              <p:cNvSpPr/>
              <p:nvPr/>
            </p:nvSpPr>
            <p:spPr>
              <a:xfrm>
                <a:off x="1349823" y="1664522"/>
                <a:ext cx="67667" cy="1443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90" extrusionOk="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0" name="Google Shape;5460;p109"/>
              <p:cNvSpPr/>
              <p:nvPr/>
            </p:nvSpPr>
            <p:spPr>
              <a:xfrm>
                <a:off x="1418469" y="1664750"/>
                <a:ext cx="36593" cy="1215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0" extrusionOk="0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1" name="Google Shape;5461;p109"/>
              <p:cNvSpPr/>
              <p:nvPr/>
            </p:nvSpPr>
            <p:spPr>
              <a:xfrm>
                <a:off x="1461918" y="1666421"/>
                <a:ext cx="27868" cy="979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9" extrusionOk="0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2" name="Google Shape;5462;p109"/>
              <p:cNvSpPr/>
              <p:nvPr/>
            </p:nvSpPr>
            <p:spPr>
              <a:xfrm>
                <a:off x="1495218" y="1668092"/>
                <a:ext cx="11040" cy="767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3" name="Google Shape;5463;p109"/>
              <p:cNvSpPr/>
              <p:nvPr/>
            </p:nvSpPr>
            <p:spPr>
              <a:xfrm>
                <a:off x="1491923" y="1668244"/>
                <a:ext cx="1870" cy="6683"/>
              </a:xfrm>
              <a:custGeom>
                <a:avLst/>
                <a:gdLst/>
                <a:ahLst/>
                <a:cxnLst/>
                <a:rect l="l" t="t" r="r" b="b"/>
                <a:pathLst>
                  <a:path w="21" h="88" extrusionOk="0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4" name="Google Shape;5464;p109"/>
              <p:cNvSpPr/>
              <p:nvPr/>
            </p:nvSpPr>
            <p:spPr>
              <a:xfrm>
                <a:off x="1456843" y="1667332"/>
                <a:ext cx="2315" cy="5696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" extrusionOk="0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5" name="Google Shape;5465;p109"/>
              <p:cNvSpPr/>
              <p:nvPr/>
            </p:nvSpPr>
            <p:spPr>
              <a:xfrm>
                <a:off x="1333352" y="1978327"/>
                <a:ext cx="57071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85" extrusionOk="0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6" name="Google Shape;5466;p109"/>
              <p:cNvSpPr/>
              <p:nvPr/>
            </p:nvSpPr>
            <p:spPr>
              <a:xfrm>
                <a:off x="1332996" y="1938684"/>
                <a:ext cx="57428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5" extrusionOk="0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7" name="Google Shape;5467;p109"/>
              <p:cNvSpPr/>
              <p:nvPr/>
            </p:nvSpPr>
            <p:spPr>
              <a:xfrm>
                <a:off x="1333352" y="2017287"/>
                <a:ext cx="47990" cy="22632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8" extrusionOk="0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8" name="Google Shape;5468;p109"/>
              <p:cNvSpPr/>
              <p:nvPr/>
            </p:nvSpPr>
            <p:spPr>
              <a:xfrm>
                <a:off x="1333352" y="1741303"/>
                <a:ext cx="23505" cy="19062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1" extrusionOk="0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9" name="Google Shape;5469;p109"/>
              <p:cNvSpPr/>
              <p:nvPr/>
            </p:nvSpPr>
            <p:spPr>
              <a:xfrm>
                <a:off x="1333352" y="1899724"/>
                <a:ext cx="55291" cy="2042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9" extrusionOk="0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0" name="Google Shape;5470;p109"/>
              <p:cNvSpPr/>
              <p:nvPr/>
            </p:nvSpPr>
            <p:spPr>
              <a:xfrm>
                <a:off x="1333352" y="1859549"/>
                <a:ext cx="67310" cy="2172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6" extrusionOk="0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1" name="Google Shape;5471;p109"/>
              <p:cNvSpPr/>
              <p:nvPr/>
            </p:nvSpPr>
            <p:spPr>
              <a:xfrm>
                <a:off x="1333352" y="1820058"/>
                <a:ext cx="60722" cy="20657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2" name="Google Shape;5472;p109"/>
              <p:cNvSpPr/>
              <p:nvPr/>
            </p:nvSpPr>
            <p:spPr>
              <a:xfrm>
                <a:off x="1333352" y="1662700"/>
                <a:ext cx="16204" cy="1875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7" extrusionOk="0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3" name="Google Shape;5473;p109"/>
              <p:cNvSpPr/>
              <p:nvPr/>
            </p:nvSpPr>
            <p:spPr>
              <a:xfrm>
                <a:off x="1333352" y="2057082"/>
                <a:ext cx="77906" cy="2354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10" extrusionOk="0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4" name="Google Shape;5474;p109"/>
              <p:cNvSpPr/>
              <p:nvPr/>
            </p:nvSpPr>
            <p:spPr>
              <a:xfrm>
                <a:off x="1332996" y="1701052"/>
                <a:ext cx="40244" cy="2058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1" extrusionOk="0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5" name="Google Shape;5475;p109"/>
              <p:cNvSpPr/>
              <p:nvPr/>
            </p:nvSpPr>
            <p:spPr>
              <a:xfrm>
                <a:off x="1333352" y="1781706"/>
                <a:ext cx="49414" cy="1891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9" extrusionOk="0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476" name="Google Shape;5476;p109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THREE</a:t>
            </a:r>
            <a:endParaRPr lang="en-GB"/>
          </a:p>
        </p:txBody>
      </p:sp>
      <p:sp>
        <p:nvSpPr>
          <p:cNvPr id="5477" name="Google Shape;5477;p109"/>
          <p:cNvSpPr txBox="1"/>
          <p:nvPr/>
        </p:nvSpPr>
        <p:spPr>
          <a:xfrm>
            <a:off x="3124050" y="977825"/>
            <a:ext cx="2895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Match the sentences with words. Look at the example</a:t>
            </a:r>
            <a:endParaRPr sz="16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78" name="Google Shape;5478;p109"/>
          <p:cNvSpPr txBox="1"/>
          <p:nvPr/>
        </p:nvSpPr>
        <p:spPr>
          <a:xfrm>
            <a:off x="4115538" y="18892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the farthest planet from the Sun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5479" name="Google Shape;5479;p109"/>
          <p:cNvSpPr txBox="1"/>
          <p:nvPr/>
        </p:nvSpPr>
        <p:spPr>
          <a:xfrm>
            <a:off x="1750013" y="18892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NEPTUNE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80" name="Google Shape;5480;p109"/>
          <p:cNvSpPr txBox="1"/>
          <p:nvPr/>
        </p:nvSpPr>
        <p:spPr>
          <a:xfrm>
            <a:off x="4115538" y="22126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located in the main asteroid belt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81" name="Google Shape;5481;p109"/>
          <p:cNvSpPr txBox="1"/>
          <p:nvPr/>
        </p:nvSpPr>
        <p:spPr>
          <a:xfrm>
            <a:off x="1750013" y="22126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82" name="Google Shape;5482;p109"/>
          <p:cNvSpPr txBox="1"/>
          <p:nvPr/>
        </p:nvSpPr>
        <p:spPr>
          <a:xfrm>
            <a:off x="4115538" y="25360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closest planet to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83" name="Google Shape;5483;p109"/>
          <p:cNvSpPr txBox="1"/>
          <p:nvPr/>
        </p:nvSpPr>
        <p:spPr>
          <a:xfrm>
            <a:off x="1750013" y="25360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84" name="Google Shape;5484;p109"/>
          <p:cNvSpPr txBox="1"/>
          <p:nvPr/>
        </p:nvSpPr>
        <p:spPr>
          <a:xfrm>
            <a:off x="4115538" y="28594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has extremely high temperatures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85" name="Google Shape;5485;p109"/>
          <p:cNvSpPr txBox="1"/>
          <p:nvPr/>
        </p:nvSpPr>
        <p:spPr>
          <a:xfrm>
            <a:off x="1750013" y="28594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86" name="Google Shape;5486;p109"/>
          <p:cNvSpPr txBox="1"/>
          <p:nvPr/>
        </p:nvSpPr>
        <p:spPr>
          <a:xfrm>
            <a:off x="4115538" y="31828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only planet that harbors life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87" name="Google Shape;5487;p109"/>
          <p:cNvSpPr txBox="1"/>
          <p:nvPr/>
        </p:nvSpPr>
        <p:spPr>
          <a:xfrm>
            <a:off x="1750013" y="31828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88" name="Google Shape;5488;p109"/>
          <p:cNvSpPr txBox="1"/>
          <p:nvPr/>
        </p:nvSpPr>
        <p:spPr>
          <a:xfrm>
            <a:off x="4115538" y="35062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full of iron oxide dust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89" name="Google Shape;5489;p109"/>
          <p:cNvSpPr txBox="1"/>
          <p:nvPr/>
        </p:nvSpPr>
        <p:spPr>
          <a:xfrm>
            <a:off x="1750013" y="35062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90" name="Google Shape;5490;p109"/>
          <p:cNvSpPr txBox="1"/>
          <p:nvPr/>
        </p:nvSpPr>
        <p:spPr>
          <a:xfrm>
            <a:off x="4115538" y="38296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the biggest planet of them all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91" name="Google Shape;5491;p109"/>
          <p:cNvSpPr txBox="1"/>
          <p:nvPr/>
        </p:nvSpPr>
        <p:spPr>
          <a:xfrm>
            <a:off x="1750013" y="38296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CERES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92" name="Google Shape;5492;p109"/>
          <p:cNvSpPr txBox="1"/>
          <p:nvPr/>
        </p:nvSpPr>
        <p:spPr>
          <a:xfrm>
            <a:off x="4115538" y="4153075"/>
            <a:ext cx="3278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 is a gas giant and has several rings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93" name="Google Shape;5493;p109"/>
          <p:cNvSpPr txBox="1"/>
          <p:nvPr/>
        </p:nvSpPr>
        <p:spPr>
          <a:xfrm>
            <a:off x="1750013" y="4153075"/>
            <a:ext cx="14193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EARTH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494" name="Google Shape;5494;p109"/>
          <p:cNvSpPr/>
          <p:nvPr/>
        </p:nvSpPr>
        <p:spPr>
          <a:xfrm rot="5400000">
            <a:off x="3523820" y="1587208"/>
            <a:ext cx="44375" cy="938059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95" name="Google Shape;5495;p109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592254">
            <a:off x="1335200" y="223341"/>
            <a:ext cx="1684300" cy="136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6" name="Google Shape;5496;p10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3675435">
            <a:off x="6183735" y="698496"/>
            <a:ext cx="1297776" cy="73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7" name="Google Shape;5497;p10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7635524">
            <a:off x="6774019" y="460898"/>
            <a:ext cx="1297778" cy="73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p110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FOUR</a:t>
            </a:r>
            <a:endParaRPr lang="en-GB"/>
          </a:p>
        </p:txBody>
      </p:sp>
      <p:sp>
        <p:nvSpPr>
          <p:cNvPr id="5503" name="Google Shape;5503;p110"/>
          <p:cNvSpPr txBox="1"/>
          <p:nvPr/>
        </p:nvSpPr>
        <p:spPr>
          <a:xfrm>
            <a:off x="3124050" y="990650"/>
            <a:ext cx="2895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Fill in the gaps the best word</a:t>
            </a:r>
            <a:r>
              <a:rPr lang="en-GB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Look at the first example</a:t>
            </a:r>
            <a:endParaRPr sz="16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04" name="Google Shape;5504;p110"/>
          <p:cNvSpPr txBox="1"/>
          <p:nvPr/>
        </p:nvSpPr>
        <p:spPr>
          <a:xfrm>
            <a:off x="5389993" y="3680896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NEPTUNE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05" name="Google Shape;5505;p110"/>
          <p:cNvSpPr txBox="1"/>
          <p:nvPr/>
        </p:nvSpPr>
        <p:spPr>
          <a:xfrm>
            <a:off x="5389993" y="4103573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Neptune is the farthest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from 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06" name="Google Shape;5506;p110"/>
          <p:cNvSpPr txBox="1"/>
          <p:nvPr/>
        </p:nvSpPr>
        <p:spPr>
          <a:xfrm>
            <a:off x="1678852" y="1679588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JUPITER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07" name="Google Shape;5507;p110"/>
          <p:cNvSpPr txBox="1"/>
          <p:nvPr/>
        </p:nvSpPr>
        <p:spPr>
          <a:xfrm>
            <a:off x="1678852" y="2102264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the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planet in the Solar System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08" name="Google Shape;5508;p110"/>
          <p:cNvSpPr txBox="1"/>
          <p:nvPr/>
        </p:nvSpPr>
        <p:spPr>
          <a:xfrm>
            <a:off x="1678852" y="3680884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SATURN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09" name="Google Shape;5509;p110"/>
          <p:cNvSpPr txBox="1"/>
          <p:nvPr/>
        </p:nvSpPr>
        <p:spPr>
          <a:xfrm>
            <a:off x="1678852" y="4103560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Saturn is composed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hydrogen and helium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10" name="Google Shape;5510;p110"/>
          <p:cNvSpPr txBox="1"/>
          <p:nvPr/>
        </p:nvSpPr>
        <p:spPr>
          <a:xfrm>
            <a:off x="5389993" y="1679575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MERCURY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1" name="Google Shape;5511;p110"/>
          <p:cNvSpPr txBox="1"/>
          <p:nvPr/>
        </p:nvSpPr>
        <p:spPr>
          <a:xfrm>
            <a:off x="5389993" y="2102252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the closest planet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the Sun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12" name="Google Shape;5512;p110"/>
          <p:cNvSpPr txBox="1"/>
          <p:nvPr/>
        </p:nvSpPr>
        <p:spPr>
          <a:xfrm>
            <a:off x="1678852" y="2680254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MARS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3" name="Google Shape;5513;p110"/>
          <p:cNvSpPr txBox="1"/>
          <p:nvPr/>
        </p:nvSpPr>
        <p:spPr>
          <a:xfrm>
            <a:off x="1678852" y="3102912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14" name="Google Shape;5514;p110"/>
          <p:cNvSpPr txBox="1"/>
          <p:nvPr/>
        </p:nvSpPr>
        <p:spPr>
          <a:xfrm>
            <a:off x="5389993" y="2680242"/>
            <a:ext cx="2779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VENUS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5" name="Google Shape;5515;p110"/>
          <p:cNvSpPr txBox="1"/>
          <p:nvPr/>
        </p:nvSpPr>
        <p:spPr>
          <a:xfrm>
            <a:off x="5389993" y="3102912"/>
            <a:ext cx="2779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Venus has a beautiful name, </a:t>
            </a: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_____ </a:t>
            </a: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it’s quite hot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516" name="Google Shape;5516;p110"/>
          <p:cNvSpPr/>
          <p:nvPr/>
        </p:nvSpPr>
        <p:spPr>
          <a:xfrm>
            <a:off x="1045014" y="1625322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1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7" name="Google Shape;5517;p110"/>
          <p:cNvSpPr/>
          <p:nvPr/>
        </p:nvSpPr>
        <p:spPr>
          <a:xfrm>
            <a:off x="4756164" y="1625322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2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8" name="Google Shape;5518;p110"/>
          <p:cNvSpPr/>
          <p:nvPr/>
        </p:nvSpPr>
        <p:spPr>
          <a:xfrm>
            <a:off x="1045014" y="2625947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3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19" name="Google Shape;5519;p110"/>
          <p:cNvSpPr/>
          <p:nvPr/>
        </p:nvSpPr>
        <p:spPr>
          <a:xfrm>
            <a:off x="4756164" y="2625947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4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20" name="Google Shape;5520;p110"/>
          <p:cNvSpPr/>
          <p:nvPr/>
        </p:nvSpPr>
        <p:spPr>
          <a:xfrm>
            <a:off x="1045014" y="3622584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5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521" name="Google Shape;5521;p110"/>
          <p:cNvSpPr/>
          <p:nvPr/>
        </p:nvSpPr>
        <p:spPr>
          <a:xfrm>
            <a:off x="4756164" y="3622584"/>
            <a:ext cx="486769" cy="492554"/>
          </a:xfrm>
          <a:custGeom>
            <a:avLst/>
            <a:gdLst/>
            <a:ahLst/>
            <a:cxnLst/>
            <a:rect l="l" t="t" r="r" b="b"/>
            <a:pathLst>
              <a:path w="3948" h="3995" extrusionOk="0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6</a:t>
            </a:r>
            <a:endParaRPr lang="en-GB" sz="1800" b="1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p111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527" name="Google Shape;5527;p111"/>
          <p:cNvPicPr preferRelativeResize="0"/>
          <p:nvPr/>
        </p:nvPicPr>
        <p:blipFill rotWithShape="1">
          <a:blip r:embed="rId1"/>
          <a:srcRect b="17423"/>
          <a:stretch>
            <a:fillRect/>
          </a:stretch>
        </p:blipFill>
        <p:spPr>
          <a:xfrm>
            <a:off x="3341900" y="1337426"/>
            <a:ext cx="5401076" cy="32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8" name="Google Shape;5528;p111"/>
          <p:cNvSpPr txBox="1"/>
          <p:nvPr>
            <p:ph type="subTitle" idx="1"/>
          </p:nvPr>
        </p:nvSpPr>
        <p:spPr>
          <a:xfrm flipH="1">
            <a:off x="567600" y="1308725"/>
            <a:ext cx="2658000" cy="3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vvic"/>
              <a:buAutoNum type="arabicPeriod"/>
            </a:pPr>
            <a:r>
              <a:rPr lang="en-GB"/>
              <a:t>Venus is the second planet from the Sun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vvic"/>
              <a:buAutoNum type="arabicPeriod"/>
            </a:pPr>
            <a:r>
              <a:rPr lang="en-GB"/>
              <a:t>Mercury is the closest planet to the Sun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ivvic"/>
              <a:buAutoNum type="arabicPeriod"/>
            </a:pPr>
            <a:r>
              <a:rPr lang="en-GB"/>
              <a:t>Despite being red, Mars is actually a cold place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2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p112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 lang="en-GB"/>
          </a:p>
        </p:txBody>
      </p:sp>
      <p:sp>
        <p:nvSpPr>
          <p:cNvPr id="5534" name="Google Shape;5534;p112"/>
          <p:cNvSpPr/>
          <p:nvPr/>
        </p:nvSpPr>
        <p:spPr>
          <a:xfrm rot="5400000">
            <a:off x="4542400" y="-208588"/>
            <a:ext cx="59200" cy="7253626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5" name="Google Shape;5535;p112"/>
          <p:cNvSpPr/>
          <p:nvPr/>
        </p:nvSpPr>
        <p:spPr>
          <a:xfrm rot="5400000">
            <a:off x="1666124" y="2743805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6" name="Google Shape;5536;p112"/>
          <p:cNvSpPr/>
          <p:nvPr/>
        </p:nvSpPr>
        <p:spPr>
          <a:xfrm>
            <a:off x="6938413" y="1936739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7" name="Google Shape;5537;p112"/>
          <p:cNvSpPr/>
          <p:nvPr/>
        </p:nvSpPr>
        <p:spPr>
          <a:xfrm>
            <a:off x="5128688" y="1936739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8" name="Google Shape;5538;p112"/>
          <p:cNvSpPr/>
          <p:nvPr/>
        </p:nvSpPr>
        <p:spPr>
          <a:xfrm>
            <a:off x="3318888" y="1936739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9" name="Google Shape;5539;p112"/>
          <p:cNvSpPr/>
          <p:nvPr/>
        </p:nvSpPr>
        <p:spPr>
          <a:xfrm>
            <a:off x="1509162" y="1936739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40" name="Google Shape;5540;p112"/>
          <p:cNvSpPr/>
          <p:nvPr/>
        </p:nvSpPr>
        <p:spPr>
          <a:xfrm rot="5400000">
            <a:off x="3475887" y="2743805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41" name="Google Shape;5541;p112"/>
          <p:cNvSpPr/>
          <p:nvPr/>
        </p:nvSpPr>
        <p:spPr>
          <a:xfrm rot="5400000">
            <a:off x="5285612" y="2743805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42" name="Google Shape;5542;p112"/>
          <p:cNvSpPr/>
          <p:nvPr/>
        </p:nvSpPr>
        <p:spPr>
          <a:xfrm rot="5400000">
            <a:off x="7095399" y="2743805"/>
            <a:ext cx="382300" cy="30158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543" name="Google Shape;5543;p112"/>
          <p:cNvGrpSpPr/>
          <p:nvPr/>
        </p:nvGrpSpPr>
        <p:grpSpPr>
          <a:xfrm>
            <a:off x="7166688" y="2018688"/>
            <a:ext cx="239725" cy="467175"/>
            <a:chOff x="7810238" y="1915850"/>
            <a:chExt cx="239725" cy="467175"/>
          </a:xfrm>
        </p:grpSpPr>
        <p:sp>
          <p:nvSpPr>
            <p:cNvPr id="5544" name="Google Shape;5544;p112"/>
            <p:cNvSpPr/>
            <p:nvPr/>
          </p:nvSpPr>
          <p:spPr>
            <a:xfrm>
              <a:off x="7810238" y="1915850"/>
              <a:ext cx="239725" cy="467175"/>
            </a:xfrm>
            <a:custGeom>
              <a:avLst/>
              <a:gdLst/>
              <a:ahLst/>
              <a:cxnLst/>
              <a:rect l="l" t="t" r="r" b="b"/>
              <a:pathLst>
                <a:path w="9589" h="18687" extrusionOk="0">
                  <a:moveTo>
                    <a:pt x="8475" y="548"/>
                  </a:moveTo>
                  <a:lnTo>
                    <a:pt x="8475" y="1131"/>
                  </a:lnTo>
                  <a:lnTo>
                    <a:pt x="1102" y="1131"/>
                  </a:lnTo>
                  <a:lnTo>
                    <a:pt x="1102" y="548"/>
                  </a:lnTo>
                  <a:close/>
                  <a:moveTo>
                    <a:pt x="7344" y="1677"/>
                  </a:moveTo>
                  <a:lnTo>
                    <a:pt x="7344" y="2262"/>
                  </a:lnTo>
                  <a:lnTo>
                    <a:pt x="5396" y="2262"/>
                  </a:lnTo>
                  <a:cubicBezTo>
                    <a:pt x="5247" y="2262"/>
                    <a:pt x="5127" y="2384"/>
                    <a:pt x="5127" y="2534"/>
                  </a:cubicBezTo>
                  <a:lnTo>
                    <a:pt x="5127" y="2538"/>
                  </a:lnTo>
                  <a:cubicBezTo>
                    <a:pt x="5127" y="2688"/>
                    <a:pt x="5247" y="2810"/>
                    <a:pt x="5398" y="2810"/>
                  </a:cubicBezTo>
                  <a:lnTo>
                    <a:pt x="7896" y="2803"/>
                  </a:lnTo>
                  <a:cubicBezTo>
                    <a:pt x="7902" y="2803"/>
                    <a:pt x="7909" y="2803"/>
                    <a:pt x="7915" y="2803"/>
                  </a:cubicBezTo>
                  <a:cubicBezTo>
                    <a:pt x="8547" y="2803"/>
                    <a:pt x="9063" y="3317"/>
                    <a:pt x="9063" y="3953"/>
                  </a:cubicBezTo>
                  <a:cubicBezTo>
                    <a:pt x="9063" y="4588"/>
                    <a:pt x="8547" y="5103"/>
                    <a:pt x="7911" y="5103"/>
                  </a:cubicBezTo>
                  <a:cubicBezTo>
                    <a:pt x="7906" y="5103"/>
                    <a:pt x="7901" y="5103"/>
                    <a:pt x="7896" y="5103"/>
                  </a:cubicBezTo>
                  <a:cubicBezTo>
                    <a:pt x="7578" y="5099"/>
                    <a:pt x="7321" y="4842"/>
                    <a:pt x="7317" y="4524"/>
                  </a:cubicBezTo>
                  <a:cubicBezTo>
                    <a:pt x="7319" y="4210"/>
                    <a:pt x="7569" y="3953"/>
                    <a:pt x="7885" y="3945"/>
                  </a:cubicBezTo>
                  <a:lnTo>
                    <a:pt x="8174" y="3945"/>
                  </a:lnTo>
                  <a:cubicBezTo>
                    <a:pt x="8175" y="3945"/>
                    <a:pt x="8177" y="3945"/>
                    <a:pt x="8178" y="3945"/>
                  </a:cubicBezTo>
                  <a:cubicBezTo>
                    <a:pt x="8307" y="3945"/>
                    <a:pt x="8418" y="3857"/>
                    <a:pt x="8450" y="3730"/>
                  </a:cubicBezTo>
                  <a:cubicBezTo>
                    <a:pt x="8487" y="3558"/>
                    <a:pt x="8359" y="3395"/>
                    <a:pt x="8184" y="3395"/>
                  </a:cubicBezTo>
                  <a:cubicBezTo>
                    <a:pt x="8182" y="3395"/>
                    <a:pt x="8181" y="3395"/>
                    <a:pt x="8180" y="3395"/>
                  </a:cubicBezTo>
                  <a:lnTo>
                    <a:pt x="1378" y="3399"/>
                  </a:lnTo>
                  <a:cubicBezTo>
                    <a:pt x="1203" y="3399"/>
                    <a:pt x="1073" y="3561"/>
                    <a:pt x="1111" y="3734"/>
                  </a:cubicBezTo>
                  <a:cubicBezTo>
                    <a:pt x="1140" y="3858"/>
                    <a:pt x="1252" y="3947"/>
                    <a:pt x="1380" y="3947"/>
                  </a:cubicBezTo>
                  <a:cubicBezTo>
                    <a:pt x="1784" y="3957"/>
                    <a:pt x="2241" y="4052"/>
                    <a:pt x="2244" y="4526"/>
                  </a:cubicBezTo>
                  <a:cubicBezTo>
                    <a:pt x="2239" y="4846"/>
                    <a:pt x="1982" y="5103"/>
                    <a:pt x="1664" y="5105"/>
                  </a:cubicBezTo>
                  <a:cubicBezTo>
                    <a:pt x="1030" y="5105"/>
                    <a:pt x="517" y="4591"/>
                    <a:pt x="517" y="3960"/>
                  </a:cubicBezTo>
                  <a:cubicBezTo>
                    <a:pt x="517" y="3326"/>
                    <a:pt x="1030" y="2812"/>
                    <a:pt x="1664" y="2812"/>
                  </a:cubicBezTo>
                  <a:lnTo>
                    <a:pt x="4183" y="2814"/>
                  </a:lnTo>
                  <a:cubicBezTo>
                    <a:pt x="4335" y="2814"/>
                    <a:pt x="4457" y="2692"/>
                    <a:pt x="4457" y="2540"/>
                  </a:cubicBezTo>
                  <a:lnTo>
                    <a:pt x="4457" y="2536"/>
                  </a:lnTo>
                  <a:cubicBezTo>
                    <a:pt x="4457" y="2386"/>
                    <a:pt x="4335" y="2264"/>
                    <a:pt x="4183" y="2264"/>
                  </a:cubicBezTo>
                  <a:lnTo>
                    <a:pt x="2235" y="2264"/>
                  </a:lnTo>
                  <a:lnTo>
                    <a:pt x="2235" y="1679"/>
                  </a:lnTo>
                  <a:lnTo>
                    <a:pt x="7344" y="1677"/>
                  </a:lnTo>
                  <a:close/>
                  <a:moveTo>
                    <a:pt x="8475" y="17553"/>
                  </a:moveTo>
                  <a:lnTo>
                    <a:pt x="8475" y="18139"/>
                  </a:lnTo>
                  <a:lnTo>
                    <a:pt x="1102" y="18139"/>
                  </a:lnTo>
                  <a:lnTo>
                    <a:pt x="1102" y="17553"/>
                  </a:lnTo>
                  <a:close/>
                  <a:moveTo>
                    <a:pt x="8752" y="0"/>
                  </a:moveTo>
                  <a:cubicBezTo>
                    <a:pt x="8751" y="0"/>
                    <a:pt x="8750" y="0"/>
                    <a:pt x="8749" y="0"/>
                  </a:cubicBezTo>
                  <a:lnTo>
                    <a:pt x="828" y="0"/>
                  </a:lnTo>
                  <a:cubicBezTo>
                    <a:pt x="677" y="0"/>
                    <a:pt x="555" y="122"/>
                    <a:pt x="555" y="272"/>
                  </a:cubicBezTo>
                  <a:lnTo>
                    <a:pt x="555" y="1405"/>
                  </a:lnTo>
                  <a:cubicBezTo>
                    <a:pt x="555" y="1557"/>
                    <a:pt x="677" y="1679"/>
                    <a:pt x="828" y="1679"/>
                  </a:cubicBezTo>
                  <a:lnTo>
                    <a:pt x="1685" y="1679"/>
                  </a:lnTo>
                  <a:lnTo>
                    <a:pt x="1685" y="2262"/>
                  </a:lnTo>
                  <a:lnTo>
                    <a:pt x="1677" y="2262"/>
                  </a:lnTo>
                  <a:cubicBezTo>
                    <a:pt x="748" y="2275"/>
                    <a:pt x="1" y="3031"/>
                    <a:pt x="1" y="3960"/>
                  </a:cubicBezTo>
                  <a:cubicBezTo>
                    <a:pt x="1" y="4888"/>
                    <a:pt x="748" y="5644"/>
                    <a:pt x="1677" y="5657"/>
                  </a:cubicBezTo>
                  <a:lnTo>
                    <a:pt x="1685" y="5657"/>
                  </a:lnTo>
                  <a:lnTo>
                    <a:pt x="1685" y="17006"/>
                  </a:lnTo>
                  <a:lnTo>
                    <a:pt x="828" y="17006"/>
                  </a:lnTo>
                  <a:cubicBezTo>
                    <a:pt x="677" y="17006"/>
                    <a:pt x="555" y="17130"/>
                    <a:pt x="555" y="17280"/>
                  </a:cubicBezTo>
                  <a:lnTo>
                    <a:pt x="555" y="18413"/>
                  </a:lnTo>
                  <a:cubicBezTo>
                    <a:pt x="555" y="18564"/>
                    <a:pt x="677" y="18686"/>
                    <a:pt x="828" y="18686"/>
                  </a:cubicBezTo>
                  <a:lnTo>
                    <a:pt x="8749" y="18686"/>
                  </a:lnTo>
                  <a:cubicBezTo>
                    <a:pt x="8898" y="18686"/>
                    <a:pt x="9023" y="18564"/>
                    <a:pt x="9023" y="18413"/>
                  </a:cubicBezTo>
                  <a:lnTo>
                    <a:pt x="9023" y="17280"/>
                  </a:lnTo>
                  <a:cubicBezTo>
                    <a:pt x="9023" y="17130"/>
                    <a:pt x="8898" y="17006"/>
                    <a:pt x="8749" y="17006"/>
                  </a:cubicBezTo>
                  <a:lnTo>
                    <a:pt x="7890" y="17006"/>
                  </a:lnTo>
                  <a:lnTo>
                    <a:pt x="7890" y="8818"/>
                  </a:lnTo>
                  <a:cubicBezTo>
                    <a:pt x="7892" y="8677"/>
                    <a:pt x="7791" y="8557"/>
                    <a:pt x="7652" y="8536"/>
                  </a:cubicBezTo>
                  <a:cubicBezTo>
                    <a:pt x="7640" y="8534"/>
                    <a:pt x="7628" y="8533"/>
                    <a:pt x="7616" y="8533"/>
                  </a:cubicBezTo>
                  <a:cubicBezTo>
                    <a:pt x="7467" y="8533"/>
                    <a:pt x="7342" y="8655"/>
                    <a:pt x="7342" y="8807"/>
                  </a:cubicBezTo>
                  <a:lnTo>
                    <a:pt x="7342" y="17006"/>
                  </a:lnTo>
                  <a:lnTo>
                    <a:pt x="2233" y="17006"/>
                  </a:lnTo>
                  <a:lnTo>
                    <a:pt x="2233" y="5495"/>
                  </a:lnTo>
                  <a:cubicBezTo>
                    <a:pt x="2751" y="5198"/>
                    <a:pt x="2947" y="4454"/>
                    <a:pt x="2639" y="3941"/>
                  </a:cubicBezTo>
                  <a:lnTo>
                    <a:pt x="6936" y="3941"/>
                  </a:lnTo>
                  <a:cubicBezTo>
                    <a:pt x="6628" y="4454"/>
                    <a:pt x="6826" y="5196"/>
                    <a:pt x="7344" y="5491"/>
                  </a:cubicBezTo>
                  <a:lnTo>
                    <a:pt x="7344" y="7603"/>
                  </a:lnTo>
                  <a:cubicBezTo>
                    <a:pt x="7342" y="7751"/>
                    <a:pt x="7464" y="7857"/>
                    <a:pt x="7598" y="7857"/>
                  </a:cubicBezTo>
                  <a:cubicBezTo>
                    <a:pt x="7636" y="7857"/>
                    <a:pt x="7675" y="7849"/>
                    <a:pt x="7713" y="7830"/>
                  </a:cubicBezTo>
                  <a:lnTo>
                    <a:pt x="7767" y="7801"/>
                  </a:lnTo>
                  <a:cubicBezTo>
                    <a:pt x="7839" y="7761"/>
                    <a:pt x="7885" y="7687"/>
                    <a:pt x="7890" y="7603"/>
                  </a:cubicBezTo>
                  <a:lnTo>
                    <a:pt x="7890" y="5640"/>
                  </a:lnTo>
                  <a:lnTo>
                    <a:pt x="7900" y="5640"/>
                  </a:lnTo>
                  <a:cubicBezTo>
                    <a:pt x="8833" y="5640"/>
                    <a:pt x="9589" y="4884"/>
                    <a:pt x="9589" y="3951"/>
                  </a:cubicBezTo>
                  <a:cubicBezTo>
                    <a:pt x="9589" y="3018"/>
                    <a:pt x="8833" y="2262"/>
                    <a:pt x="7900" y="2262"/>
                  </a:cubicBezTo>
                  <a:lnTo>
                    <a:pt x="7890" y="2262"/>
                  </a:lnTo>
                  <a:lnTo>
                    <a:pt x="7890" y="1679"/>
                  </a:lnTo>
                  <a:lnTo>
                    <a:pt x="8749" y="1679"/>
                  </a:lnTo>
                  <a:cubicBezTo>
                    <a:pt x="8898" y="1679"/>
                    <a:pt x="9023" y="1557"/>
                    <a:pt x="9023" y="1405"/>
                  </a:cubicBezTo>
                  <a:lnTo>
                    <a:pt x="9023" y="272"/>
                  </a:lnTo>
                  <a:cubicBezTo>
                    <a:pt x="9023" y="124"/>
                    <a:pt x="8900" y="0"/>
                    <a:pt x="8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5" name="Google Shape;5545;p112"/>
            <p:cNvSpPr/>
            <p:nvPr/>
          </p:nvSpPr>
          <p:spPr>
            <a:xfrm>
              <a:off x="7880688" y="2057700"/>
              <a:ext cx="42025" cy="268400"/>
            </a:xfrm>
            <a:custGeom>
              <a:avLst/>
              <a:gdLst/>
              <a:ahLst/>
              <a:cxnLst/>
              <a:rect l="l" t="t" r="r" b="b"/>
              <a:pathLst>
                <a:path w="1681" h="10736" extrusionOk="0">
                  <a:moveTo>
                    <a:pt x="839" y="1"/>
                  </a:moveTo>
                  <a:cubicBezTo>
                    <a:pt x="825" y="1"/>
                    <a:pt x="809" y="1"/>
                    <a:pt x="794" y="2"/>
                  </a:cubicBezTo>
                  <a:cubicBezTo>
                    <a:pt x="356" y="23"/>
                    <a:pt x="0" y="423"/>
                    <a:pt x="0" y="861"/>
                  </a:cubicBezTo>
                  <a:lnTo>
                    <a:pt x="0" y="9877"/>
                  </a:lnTo>
                  <a:cubicBezTo>
                    <a:pt x="0" y="10312"/>
                    <a:pt x="325" y="10692"/>
                    <a:pt x="763" y="10732"/>
                  </a:cubicBezTo>
                  <a:cubicBezTo>
                    <a:pt x="790" y="10734"/>
                    <a:pt x="816" y="10735"/>
                    <a:pt x="843" y="10735"/>
                  </a:cubicBezTo>
                  <a:cubicBezTo>
                    <a:pt x="1300" y="10735"/>
                    <a:pt x="1679" y="10363"/>
                    <a:pt x="1679" y="9896"/>
                  </a:cubicBezTo>
                  <a:lnTo>
                    <a:pt x="1679" y="7676"/>
                  </a:lnTo>
                  <a:cubicBezTo>
                    <a:pt x="1681" y="7535"/>
                    <a:pt x="1580" y="7415"/>
                    <a:pt x="1441" y="7394"/>
                  </a:cubicBezTo>
                  <a:cubicBezTo>
                    <a:pt x="1429" y="7392"/>
                    <a:pt x="1417" y="7391"/>
                    <a:pt x="1405" y="7391"/>
                  </a:cubicBezTo>
                  <a:cubicBezTo>
                    <a:pt x="1256" y="7391"/>
                    <a:pt x="1131" y="7511"/>
                    <a:pt x="1131" y="7665"/>
                  </a:cubicBezTo>
                  <a:lnTo>
                    <a:pt x="1131" y="9877"/>
                  </a:lnTo>
                  <a:cubicBezTo>
                    <a:pt x="1136" y="10032"/>
                    <a:pt x="1015" y="10165"/>
                    <a:pt x="860" y="10178"/>
                  </a:cubicBezTo>
                  <a:cubicBezTo>
                    <a:pt x="853" y="10178"/>
                    <a:pt x="847" y="10178"/>
                    <a:pt x="841" y="10178"/>
                  </a:cubicBezTo>
                  <a:cubicBezTo>
                    <a:pt x="681" y="10178"/>
                    <a:pt x="548" y="10049"/>
                    <a:pt x="548" y="9887"/>
                  </a:cubicBezTo>
                  <a:lnTo>
                    <a:pt x="548" y="863"/>
                  </a:lnTo>
                  <a:cubicBezTo>
                    <a:pt x="546" y="712"/>
                    <a:pt x="657" y="581"/>
                    <a:pt x="807" y="562"/>
                  </a:cubicBezTo>
                  <a:cubicBezTo>
                    <a:pt x="819" y="561"/>
                    <a:pt x="831" y="560"/>
                    <a:pt x="843" y="560"/>
                  </a:cubicBezTo>
                  <a:cubicBezTo>
                    <a:pt x="1000" y="560"/>
                    <a:pt x="1131" y="688"/>
                    <a:pt x="1131" y="851"/>
                  </a:cubicBezTo>
                  <a:lnTo>
                    <a:pt x="1131" y="6471"/>
                  </a:lnTo>
                  <a:cubicBezTo>
                    <a:pt x="1131" y="6623"/>
                    <a:pt x="1256" y="6745"/>
                    <a:pt x="1405" y="6745"/>
                  </a:cubicBezTo>
                  <a:lnTo>
                    <a:pt x="1405" y="6747"/>
                  </a:lnTo>
                  <a:cubicBezTo>
                    <a:pt x="1555" y="6747"/>
                    <a:pt x="1679" y="6623"/>
                    <a:pt x="1679" y="6473"/>
                  </a:cubicBezTo>
                  <a:lnTo>
                    <a:pt x="1679" y="840"/>
                  </a:lnTo>
                  <a:cubicBezTo>
                    <a:pt x="1679" y="373"/>
                    <a:pt x="1300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6" name="Google Shape;5546;p112"/>
            <p:cNvSpPr/>
            <p:nvPr/>
          </p:nvSpPr>
          <p:spPr>
            <a:xfrm>
              <a:off x="7937013" y="2057375"/>
              <a:ext cx="42425" cy="268725"/>
            </a:xfrm>
            <a:custGeom>
              <a:avLst/>
              <a:gdLst/>
              <a:ahLst/>
              <a:cxnLst/>
              <a:rect l="l" t="t" r="r" b="b"/>
              <a:pathLst>
                <a:path w="1697" h="10749" extrusionOk="0">
                  <a:moveTo>
                    <a:pt x="849" y="574"/>
                  </a:moveTo>
                  <a:cubicBezTo>
                    <a:pt x="1009" y="574"/>
                    <a:pt x="1140" y="703"/>
                    <a:pt x="1142" y="866"/>
                  </a:cubicBezTo>
                  <a:lnTo>
                    <a:pt x="1142" y="9887"/>
                  </a:lnTo>
                  <a:cubicBezTo>
                    <a:pt x="1144" y="10043"/>
                    <a:pt x="1024" y="10176"/>
                    <a:pt x="868" y="10189"/>
                  </a:cubicBezTo>
                  <a:cubicBezTo>
                    <a:pt x="862" y="10189"/>
                    <a:pt x="856" y="10189"/>
                    <a:pt x="850" y="10189"/>
                  </a:cubicBezTo>
                  <a:cubicBezTo>
                    <a:pt x="689" y="10189"/>
                    <a:pt x="557" y="10060"/>
                    <a:pt x="557" y="9898"/>
                  </a:cubicBezTo>
                  <a:lnTo>
                    <a:pt x="557" y="878"/>
                  </a:lnTo>
                  <a:cubicBezTo>
                    <a:pt x="555" y="720"/>
                    <a:pt x="675" y="588"/>
                    <a:pt x="831" y="575"/>
                  </a:cubicBezTo>
                  <a:cubicBezTo>
                    <a:pt x="837" y="575"/>
                    <a:pt x="843" y="574"/>
                    <a:pt x="849" y="574"/>
                  </a:cubicBezTo>
                  <a:close/>
                  <a:moveTo>
                    <a:pt x="849" y="0"/>
                  </a:moveTo>
                  <a:cubicBezTo>
                    <a:pt x="380" y="0"/>
                    <a:pt x="1" y="383"/>
                    <a:pt x="9" y="853"/>
                  </a:cubicBezTo>
                  <a:lnTo>
                    <a:pt x="9" y="855"/>
                  </a:lnTo>
                  <a:lnTo>
                    <a:pt x="9" y="9890"/>
                  </a:lnTo>
                  <a:cubicBezTo>
                    <a:pt x="9" y="10325"/>
                    <a:pt x="336" y="10705"/>
                    <a:pt x="772" y="10745"/>
                  </a:cubicBezTo>
                  <a:cubicBezTo>
                    <a:pt x="797" y="10747"/>
                    <a:pt x="823" y="10748"/>
                    <a:pt x="848" y="10748"/>
                  </a:cubicBezTo>
                  <a:cubicBezTo>
                    <a:pt x="1306" y="10748"/>
                    <a:pt x="1688" y="10377"/>
                    <a:pt x="1688" y="9909"/>
                  </a:cubicBezTo>
                  <a:lnTo>
                    <a:pt x="1688" y="853"/>
                  </a:lnTo>
                  <a:cubicBezTo>
                    <a:pt x="1696" y="383"/>
                    <a:pt x="1317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47" name="Google Shape;5547;p112"/>
          <p:cNvGrpSpPr/>
          <p:nvPr/>
        </p:nvGrpSpPr>
        <p:grpSpPr>
          <a:xfrm>
            <a:off x="1639688" y="2018963"/>
            <a:ext cx="435175" cy="466600"/>
            <a:chOff x="6968288" y="2570025"/>
            <a:chExt cx="435175" cy="466600"/>
          </a:xfrm>
        </p:grpSpPr>
        <p:sp>
          <p:nvSpPr>
            <p:cNvPr id="5548" name="Google Shape;5548;p112"/>
            <p:cNvSpPr/>
            <p:nvPr/>
          </p:nvSpPr>
          <p:spPr>
            <a:xfrm>
              <a:off x="7172463" y="2598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3" y="0"/>
                    <a:pt x="0" y="122"/>
                    <a:pt x="0" y="274"/>
                  </a:cubicBezTo>
                  <a:cubicBezTo>
                    <a:pt x="0" y="423"/>
                    <a:pt x="123" y="548"/>
                    <a:pt x="274" y="548"/>
                  </a:cubicBezTo>
                  <a:cubicBezTo>
                    <a:pt x="424" y="548"/>
                    <a:pt x="548" y="423"/>
                    <a:pt x="548" y="274"/>
                  </a:cubicBezTo>
                  <a:cubicBezTo>
                    <a:pt x="548" y="122"/>
                    <a:pt x="42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112"/>
            <p:cNvSpPr/>
            <p:nvPr/>
          </p:nvSpPr>
          <p:spPr>
            <a:xfrm>
              <a:off x="6968288" y="2570025"/>
              <a:ext cx="435175" cy="466600"/>
            </a:xfrm>
            <a:custGeom>
              <a:avLst/>
              <a:gdLst/>
              <a:ahLst/>
              <a:cxnLst/>
              <a:rect l="l" t="t" r="r" b="b"/>
              <a:pathLst>
                <a:path w="17407" h="18664" extrusionOk="0">
                  <a:moveTo>
                    <a:pt x="8442" y="539"/>
                  </a:moveTo>
                  <a:cubicBezTo>
                    <a:pt x="8493" y="539"/>
                    <a:pt x="8546" y="544"/>
                    <a:pt x="8599" y="553"/>
                  </a:cubicBezTo>
                  <a:cubicBezTo>
                    <a:pt x="8719" y="574"/>
                    <a:pt x="8833" y="621"/>
                    <a:pt x="8932" y="690"/>
                  </a:cubicBezTo>
                  <a:cubicBezTo>
                    <a:pt x="9164" y="852"/>
                    <a:pt x="9300" y="1116"/>
                    <a:pt x="9300" y="1396"/>
                  </a:cubicBezTo>
                  <a:lnTo>
                    <a:pt x="9300" y="2299"/>
                  </a:lnTo>
                  <a:cubicBezTo>
                    <a:pt x="9015" y="2270"/>
                    <a:pt x="8729" y="2255"/>
                    <a:pt x="8442" y="2255"/>
                  </a:cubicBezTo>
                  <a:cubicBezTo>
                    <a:pt x="8156" y="2255"/>
                    <a:pt x="7870" y="2270"/>
                    <a:pt x="7586" y="2299"/>
                  </a:cubicBezTo>
                  <a:lnTo>
                    <a:pt x="7586" y="1396"/>
                  </a:lnTo>
                  <a:cubicBezTo>
                    <a:pt x="7586" y="913"/>
                    <a:pt x="7980" y="539"/>
                    <a:pt x="8442" y="539"/>
                  </a:cubicBezTo>
                  <a:close/>
                  <a:moveTo>
                    <a:pt x="8423" y="1"/>
                  </a:moveTo>
                  <a:cubicBezTo>
                    <a:pt x="7642" y="1"/>
                    <a:pt x="7039" y="618"/>
                    <a:pt x="7039" y="1438"/>
                  </a:cubicBezTo>
                  <a:lnTo>
                    <a:pt x="7039" y="2386"/>
                  </a:lnTo>
                  <a:cubicBezTo>
                    <a:pt x="3315" y="3032"/>
                    <a:pt x="514" y="6136"/>
                    <a:pt x="258" y="9906"/>
                  </a:cubicBezTo>
                  <a:cubicBezTo>
                    <a:pt x="1" y="13675"/>
                    <a:pt x="2351" y="17131"/>
                    <a:pt x="5952" y="18277"/>
                  </a:cubicBezTo>
                  <a:cubicBezTo>
                    <a:pt x="6774" y="18538"/>
                    <a:pt x="7612" y="18664"/>
                    <a:pt x="8439" y="18664"/>
                  </a:cubicBezTo>
                  <a:cubicBezTo>
                    <a:pt x="11239" y="18664"/>
                    <a:pt x="13919" y="17225"/>
                    <a:pt x="15437" y="14737"/>
                  </a:cubicBezTo>
                  <a:cubicBezTo>
                    <a:pt x="17406" y="11513"/>
                    <a:pt x="16915" y="7360"/>
                    <a:pt x="14251" y="4681"/>
                  </a:cubicBezTo>
                  <a:cubicBezTo>
                    <a:pt x="14199" y="4627"/>
                    <a:pt x="14129" y="4600"/>
                    <a:pt x="14060" y="4600"/>
                  </a:cubicBezTo>
                  <a:cubicBezTo>
                    <a:pt x="13990" y="4600"/>
                    <a:pt x="13920" y="4627"/>
                    <a:pt x="13866" y="4681"/>
                  </a:cubicBezTo>
                  <a:cubicBezTo>
                    <a:pt x="13759" y="4786"/>
                    <a:pt x="13759" y="4959"/>
                    <a:pt x="13864" y="5066"/>
                  </a:cubicBezTo>
                  <a:cubicBezTo>
                    <a:pt x="15296" y="6496"/>
                    <a:pt x="16098" y="8440"/>
                    <a:pt x="16092" y="10464"/>
                  </a:cubicBezTo>
                  <a:cubicBezTo>
                    <a:pt x="16092" y="14682"/>
                    <a:pt x="12661" y="18113"/>
                    <a:pt x="8444" y="18113"/>
                  </a:cubicBezTo>
                  <a:cubicBezTo>
                    <a:pt x="8437" y="18113"/>
                    <a:pt x="8431" y="18113"/>
                    <a:pt x="8424" y="18113"/>
                  </a:cubicBezTo>
                  <a:cubicBezTo>
                    <a:pt x="4229" y="18102"/>
                    <a:pt x="805" y="14678"/>
                    <a:pt x="792" y="10483"/>
                  </a:cubicBezTo>
                  <a:cubicBezTo>
                    <a:pt x="782" y="6256"/>
                    <a:pt x="4219" y="2813"/>
                    <a:pt x="8443" y="2813"/>
                  </a:cubicBezTo>
                  <a:cubicBezTo>
                    <a:pt x="10082" y="2813"/>
                    <a:pt x="11676" y="3340"/>
                    <a:pt x="12994" y="4315"/>
                  </a:cubicBezTo>
                  <a:cubicBezTo>
                    <a:pt x="13043" y="4350"/>
                    <a:pt x="13099" y="4367"/>
                    <a:pt x="13154" y="4367"/>
                  </a:cubicBezTo>
                  <a:cubicBezTo>
                    <a:pt x="13239" y="4367"/>
                    <a:pt x="13322" y="4327"/>
                    <a:pt x="13375" y="4254"/>
                  </a:cubicBezTo>
                  <a:cubicBezTo>
                    <a:pt x="13466" y="4131"/>
                    <a:pt x="13439" y="3961"/>
                    <a:pt x="13316" y="3872"/>
                  </a:cubicBezTo>
                  <a:cubicBezTo>
                    <a:pt x="12293" y="3112"/>
                    <a:pt x="11105" y="2602"/>
                    <a:pt x="9848" y="2388"/>
                  </a:cubicBezTo>
                  <a:lnTo>
                    <a:pt x="9848" y="1408"/>
                  </a:lnTo>
                  <a:cubicBezTo>
                    <a:pt x="9848" y="718"/>
                    <a:pt x="9347" y="130"/>
                    <a:pt x="8667" y="21"/>
                  </a:cubicBezTo>
                  <a:cubicBezTo>
                    <a:pt x="8584" y="7"/>
                    <a:pt x="8502" y="1"/>
                    <a:pt x="8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112"/>
            <p:cNvSpPr/>
            <p:nvPr/>
          </p:nvSpPr>
          <p:spPr>
            <a:xfrm>
              <a:off x="7002463" y="2655125"/>
              <a:ext cx="353775" cy="353825"/>
            </a:xfrm>
            <a:custGeom>
              <a:avLst/>
              <a:gdLst/>
              <a:ahLst/>
              <a:cxnLst/>
              <a:rect l="l" t="t" r="r" b="b"/>
              <a:pathLst>
                <a:path w="14151" h="14153" extrusionOk="0">
                  <a:moveTo>
                    <a:pt x="7072" y="1"/>
                  </a:moveTo>
                  <a:cubicBezTo>
                    <a:pt x="3176" y="3"/>
                    <a:pt x="5" y="3170"/>
                    <a:pt x="0" y="7068"/>
                  </a:cubicBezTo>
                  <a:lnTo>
                    <a:pt x="0" y="7077"/>
                  </a:lnTo>
                  <a:lnTo>
                    <a:pt x="0" y="7085"/>
                  </a:lnTo>
                  <a:cubicBezTo>
                    <a:pt x="5" y="10983"/>
                    <a:pt x="3178" y="14153"/>
                    <a:pt x="7076" y="14153"/>
                  </a:cubicBezTo>
                  <a:cubicBezTo>
                    <a:pt x="8717" y="14151"/>
                    <a:pt x="10307" y="13580"/>
                    <a:pt x="11575" y="12537"/>
                  </a:cubicBezTo>
                  <a:cubicBezTo>
                    <a:pt x="11678" y="12455"/>
                    <a:pt x="11711" y="12312"/>
                    <a:pt x="11655" y="12194"/>
                  </a:cubicBezTo>
                  <a:cubicBezTo>
                    <a:pt x="11605" y="12098"/>
                    <a:pt x="11508" y="12045"/>
                    <a:pt x="11410" y="12045"/>
                  </a:cubicBezTo>
                  <a:cubicBezTo>
                    <a:pt x="11349" y="12045"/>
                    <a:pt x="11287" y="12065"/>
                    <a:pt x="11236" y="12108"/>
                  </a:cubicBezTo>
                  <a:cubicBezTo>
                    <a:pt x="10138" y="13016"/>
                    <a:pt x="8774" y="13538"/>
                    <a:pt x="7350" y="13599"/>
                  </a:cubicBezTo>
                  <a:lnTo>
                    <a:pt x="7350" y="13321"/>
                  </a:lnTo>
                  <a:cubicBezTo>
                    <a:pt x="7352" y="13180"/>
                    <a:pt x="7251" y="13060"/>
                    <a:pt x="7112" y="13039"/>
                  </a:cubicBezTo>
                  <a:cubicBezTo>
                    <a:pt x="7100" y="13037"/>
                    <a:pt x="7088" y="13036"/>
                    <a:pt x="7077" y="13036"/>
                  </a:cubicBezTo>
                  <a:cubicBezTo>
                    <a:pt x="6928" y="13036"/>
                    <a:pt x="6803" y="13158"/>
                    <a:pt x="6803" y="13310"/>
                  </a:cubicBezTo>
                  <a:lnTo>
                    <a:pt x="6803" y="13599"/>
                  </a:lnTo>
                  <a:cubicBezTo>
                    <a:pt x="3420" y="13458"/>
                    <a:pt x="695" y="10733"/>
                    <a:pt x="554" y="7351"/>
                  </a:cubicBezTo>
                  <a:lnTo>
                    <a:pt x="832" y="7351"/>
                  </a:lnTo>
                  <a:cubicBezTo>
                    <a:pt x="834" y="7351"/>
                    <a:pt x="835" y="7351"/>
                    <a:pt x="836" y="7351"/>
                  </a:cubicBezTo>
                  <a:cubicBezTo>
                    <a:pt x="976" y="7351"/>
                    <a:pt x="1094" y="7248"/>
                    <a:pt x="1114" y="7110"/>
                  </a:cubicBezTo>
                  <a:cubicBezTo>
                    <a:pt x="1135" y="6946"/>
                    <a:pt x="1007" y="6803"/>
                    <a:pt x="843" y="6803"/>
                  </a:cubicBezTo>
                  <a:lnTo>
                    <a:pt x="554" y="6803"/>
                  </a:lnTo>
                  <a:cubicBezTo>
                    <a:pt x="695" y="3421"/>
                    <a:pt x="3420" y="696"/>
                    <a:pt x="6803" y="555"/>
                  </a:cubicBezTo>
                  <a:lnTo>
                    <a:pt x="6803" y="831"/>
                  </a:lnTo>
                  <a:cubicBezTo>
                    <a:pt x="6800" y="972"/>
                    <a:pt x="6904" y="1092"/>
                    <a:pt x="7043" y="1113"/>
                  </a:cubicBezTo>
                  <a:cubicBezTo>
                    <a:pt x="7054" y="1114"/>
                    <a:pt x="7066" y="1115"/>
                    <a:pt x="7078" y="1115"/>
                  </a:cubicBezTo>
                  <a:cubicBezTo>
                    <a:pt x="7227" y="1115"/>
                    <a:pt x="7350" y="993"/>
                    <a:pt x="7350" y="841"/>
                  </a:cubicBezTo>
                  <a:lnTo>
                    <a:pt x="7350" y="553"/>
                  </a:lnTo>
                  <a:cubicBezTo>
                    <a:pt x="10734" y="694"/>
                    <a:pt x="13457" y="3421"/>
                    <a:pt x="13600" y="6803"/>
                  </a:cubicBezTo>
                  <a:lnTo>
                    <a:pt x="13322" y="6803"/>
                  </a:lnTo>
                  <a:cubicBezTo>
                    <a:pt x="13321" y="6803"/>
                    <a:pt x="13320" y="6803"/>
                    <a:pt x="13318" y="6803"/>
                  </a:cubicBezTo>
                  <a:cubicBezTo>
                    <a:pt x="13179" y="6803"/>
                    <a:pt x="13061" y="6903"/>
                    <a:pt x="13040" y="7041"/>
                  </a:cubicBezTo>
                  <a:cubicBezTo>
                    <a:pt x="13019" y="7205"/>
                    <a:pt x="13148" y="7351"/>
                    <a:pt x="13312" y="7351"/>
                  </a:cubicBezTo>
                  <a:lnTo>
                    <a:pt x="13598" y="7351"/>
                  </a:lnTo>
                  <a:cubicBezTo>
                    <a:pt x="13537" y="8802"/>
                    <a:pt x="12994" y="10194"/>
                    <a:pt x="12053" y="11301"/>
                  </a:cubicBezTo>
                  <a:cubicBezTo>
                    <a:pt x="11956" y="11417"/>
                    <a:pt x="11970" y="11590"/>
                    <a:pt x="12084" y="11687"/>
                  </a:cubicBezTo>
                  <a:cubicBezTo>
                    <a:pt x="12135" y="11731"/>
                    <a:pt x="12197" y="11752"/>
                    <a:pt x="12260" y="11752"/>
                  </a:cubicBezTo>
                  <a:cubicBezTo>
                    <a:pt x="12337" y="11752"/>
                    <a:pt x="12415" y="11719"/>
                    <a:pt x="12470" y="11655"/>
                  </a:cubicBezTo>
                  <a:cubicBezTo>
                    <a:pt x="13552" y="10379"/>
                    <a:pt x="14148" y="8759"/>
                    <a:pt x="14150" y="7085"/>
                  </a:cubicBezTo>
                  <a:lnTo>
                    <a:pt x="14150" y="7068"/>
                  </a:lnTo>
                  <a:cubicBezTo>
                    <a:pt x="14146" y="3172"/>
                    <a:pt x="10976" y="3"/>
                    <a:pt x="7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112"/>
            <p:cNvSpPr/>
            <p:nvPr/>
          </p:nvSpPr>
          <p:spPr>
            <a:xfrm>
              <a:off x="7091913" y="2744975"/>
              <a:ext cx="176125" cy="174350"/>
            </a:xfrm>
            <a:custGeom>
              <a:avLst/>
              <a:gdLst/>
              <a:ahLst/>
              <a:cxnLst/>
              <a:rect l="l" t="t" r="r" b="b"/>
              <a:pathLst>
                <a:path w="7045" h="6974" extrusionOk="0">
                  <a:moveTo>
                    <a:pt x="3489" y="3174"/>
                  </a:moveTo>
                  <a:cubicBezTo>
                    <a:pt x="3568" y="3174"/>
                    <a:pt x="3647" y="3207"/>
                    <a:pt x="3709" y="3266"/>
                  </a:cubicBezTo>
                  <a:cubicBezTo>
                    <a:pt x="3818" y="3384"/>
                    <a:pt x="3814" y="3565"/>
                    <a:pt x="3698" y="3677"/>
                  </a:cubicBezTo>
                  <a:cubicBezTo>
                    <a:pt x="3642" y="3732"/>
                    <a:pt x="3568" y="3760"/>
                    <a:pt x="3494" y="3760"/>
                  </a:cubicBezTo>
                  <a:cubicBezTo>
                    <a:pt x="3419" y="3760"/>
                    <a:pt x="3345" y="3732"/>
                    <a:pt x="3288" y="3674"/>
                  </a:cubicBezTo>
                  <a:cubicBezTo>
                    <a:pt x="3174" y="3535"/>
                    <a:pt x="3174" y="3399"/>
                    <a:pt x="3288" y="3260"/>
                  </a:cubicBezTo>
                  <a:cubicBezTo>
                    <a:pt x="3347" y="3201"/>
                    <a:pt x="3418" y="3174"/>
                    <a:pt x="3489" y="3174"/>
                  </a:cubicBezTo>
                  <a:close/>
                  <a:moveTo>
                    <a:pt x="4612" y="2737"/>
                  </a:moveTo>
                  <a:lnTo>
                    <a:pt x="6152" y="6122"/>
                  </a:lnTo>
                  <a:lnTo>
                    <a:pt x="6152" y="6122"/>
                  </a:lnTo>
                  <a:lnTo>
                    <a:pt x="2765" y="4584"/>
                  </a:lnTo>
                  <a:lnTo>
                    <a:pt x="3128" y="4222"/>
                  </a:lnTo>
                  <a:cubicBezTo>
                    <a:pt x="3245" y="4280"/>
                    <a:pt x="3371" y="4307"/>
                    <a:pt x="3496" y="4307"/>
                  </a:cubicBezTo>
                  <a:cubicBezTo>
                    <a:pt x="3713" y="4307"/>
                    <a:pt x="3928" y="4223"/>
                    <a:pt x="4090" y="4062"/>
                  </a:cubicBezTo>
                  <a:cubicBezTo>
                    <a:pt x="4343" y="3807"/>
                    <a:pt x="4408" y="3422"/>
                    <a:pt x="4252" y="3100"/>
                  </a:cubicBezTo>
                  <a:lnTo>
                    <a:pt x="4612" y="2737"/>
                  </a:lnTo>
                  <a:close/>
                  <a:moveTo>
                    <a:pt x="295" y="1"/>
                  </a:moveTo>
                  <a:cubicBezTo>
                    <a:pt x="86" y="1"/>
                    <a:pt x="0" y="126"/>
                    <a:pt x="40" y="374"/>
                  </a:cubicBezTo>
                  <a:lnTo>
                    <a:pt x="2041" y="4778"/>
                  </a:lnTo>
                  <a:cubicBezTo>
                    <a:pt x="2070" y="4841"/>
                    <a:pt x="2121" y="4894"/>
                    <a:pt x="2186" y="4921"/>
                  </a:cubicBezTo>
                  <a:lnTo>
                    <a:pt x="6590" y="6922"/>
                  </a:lnTo>
                  <a:cubicBezTo>
                    <a:pt x="6673" y="6957"/>
                    <a:pt x="6744" y="6973"/>
                    <a:pt x="6802" y="6973"/>
                  </a:cubicBezTo>
                  <a:cubicBezTo>
                    <a:pt x="6997" y="6973"/>
                    <a:pt x="7045" y="6790"/>
                    <a:pt x="6952" y="6560"/>
                  </a:cubicBezTo>
                  <a:lnTo>
                    <a:pt x="4951" y="2156"/>
                  </a:lnTo>
                  <a:cubicBezTo>
                    <a:pt x="4922" y="2091"/>
                    <a:pt x="4871" y="2040"/>
                    <a:pt x="4806" y="2013"/>
                  </a:cubicBezTo>
                  <a:lnTo>
                    <a:pt x="3355" y="1352"/>
                  </a:lnTo>
                  <a:cubicBezTo>
                    <a:pt x="3319" y="1335"/>
                    <a:pt x="3280" y="1328"/>
                    <a:pt x="3243" y="1328"/>
                  </a:cubicBezTo>
                  <a:cubicBezTo>
                    <a:pt x="3139" y="1328"/>
                    <a:pt x="3039" y="1386"/>
                    <a:pt x="2993" y="1488"/>
                  </a:cubicBezTo>
                  <a:cubicBezTo>
                    <a:pt x="2930" y="1625"/>
                    <a:pt x="2991" y="1788"/>
                    <a:pt x="3128" y="1851"/>
                  </a:cubicBezTo>
                  <a:lnTo>
                    <a:pt x="4227" y="2350"/>
                  </a:lnTo>
                  <a:lnTo>
                    <a:pt x="3865" y="2710"/>
                  </a:lnTo>
                  <a:cubicBezTo>
                    <a:pt x="3747" y="2653"/>
                    <a:pt x="3621" y="2625"/>
                    <a:pt x="3497" y="2625"/>
                  </a:cubicBezTo>
                  <a:cubicBezTo>
                    <a:pt x="3278" y="2625"/>
                    <a:pt x="3063" y="2710"/>
                    <a:pt x="2902" y="2872"/>
                  </a:cubicBezTo>
                  <a:cubicBezTo>
                    <a:pt x="2650" y="3125"/>
                    <a:pt x="2584" y="3512"/>
                    <a:pt x="2740" y="3834"/>
                  </a:cubicBezTo>
                  <a:lnTo>
                    <a:pt x="2380" y="4195"/>
                  </a:lnTo>
                  <a:lnTo>
                    <a:pt x="843" y="812"/>
                  </a:lnTo>
                  <a:lnTo>
                    <a:pt x="2043" y="1358"/>
                  </a:lnTo>
                  <a:cubicBezTo>
                    <a:pt x="2078" y="1373"/>
                    <a:pt x="2115" y="1380"/>
                    <a:pt x="2151" y="1380"/>
                  </a:cubicBezTo>
                  <a:cubicBezTo>
                    <a:pt x="2255" y="1380"/>
                    <a:pt x="2354" y="1320"/>
                    <a:pt x="2401" y="1219"/>
                  </a:cubicBezTo>
                  <a:cubicBezTo>
                    <a:pt x="2462" y="1084"/>
                    <a:pt x="2403" y="924"/>
                    <a:pt x="2268" y="859"/>
                  </a:cubicBezTo>
                  <a:lnTo>
                    <a:pt x="405" y="10"/>
                  </a:lnTo>
                  <a:cubicBezTo>
                    <a:pt x="365" y="4"/>
                    <a:pt x="32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112"/>
            <p:cNvSpPr/>
            <p:nvPr/>
          </p:nvSpPr>
          <p:spPr>
            <a:xfrm>
              <a:off x="7157888" y="2697250"/>
              <a:ext cx="42075" cy="42050"/>
            </a:xfrm>
            <a:custGeom>
              <a:avLst/>
              <a:gdLst/>
              <a:ahLst/>
              <a:cxnLst/>
              <a:rect l="l" t="t" r="r" b="b"/>
              <a:pathLst>
                <a:path w="1683" h="1682" extrusionOk="0">
                  <a:moveTo>
                    <a:pt x="269" y="0"/>
                  </a:moveTo>
                  <a:cubicBezTo>
                    <a:pt x="265" y="0"/>
                    <a:pt x="260" y="0"/>
                    <a:pt x="255" y="1"/>
                  </a:cubicBezTo>
                  <a:cubicBezTo>
                    <a:pt x="112" y="11"/>
                    <a:pt x="2" y="131"/>
                    <a:pt x="0" y="274"/>
                  </a:cubicBezTo>
                  <a:lnTo>
                    <a:pt x="0" y="1407"/>
                  </a:lnTo>
                  <a:cubicBezTo>
                    <a:pt x="0" y="1559"/>
                    <a:pt x="124" y="1681"/>
                    <a:pt x="274" y="1681"/>
                  </a:cubicBezTo>
                  <a:cubicBezTo>
                    <a:pt x="425" y="1681"/>
                    <a:pt x="548" y="1559"/>
                    <a:pt x="548" y="1407"/>
                  </a:cubicBezTo>
                  <a:lnTo>
                    <a:pt x="548" y="936"/>
                  </a:lnTo>
                  <a:lnTo>
                    <a:pt x="1213" y="1601"/>
                  </a:lnTo>
                  <a:cubicBezTo>
                    <a:pt x="1267" y="1654"/>
                    <a:pt x="1337" y="1681"/>
                    <a:pt x="1407" y="1681"/>
                  </a:cubicBezTo>
                  <a:cubicBezTo>
                    <a:pt x="1470" y="1681"/>
                    <a:pt x="1532" y="1659"/>
                    <a:pt x="1584" y="1616"/>
                  </a:cubicBezTo>
                  <a:cubicBezTo>
                    <a:pt x="1647" y="1561"/>
                    <a:pt x="1681" y="1483"/>
                    <a:pt x="1681" y="1399"/>
                  </a:cubicBezTo>
                  <a:lnTo>
                    <a:pt x="1681" y="285"/>
                  </a:lnTo>
                  <a:cubicBezTo>
                    <a:pt x="1683" y="144"/>
                    <a:pt x="1580" y="24"/>
                    <a:pt x="1441" y="3"/>
                  </a:cubicBezTo>
                  <a:cubicBezTo>
                    <a:pt x="1428" y="1"/>
                    <a:pt x="1417" y="0"/>
                    <a:pt x="1405" y="0"/>
                  </a:cubicBezTo>
                  <a:cubicBezTo>
                    <a:pt x="1256" y="0"/>
                    <a:pt x="1133" y="120"/>
                    <a:pt x="1133" y="274"/>
                  </a:cubicBezTo>
                  <a:lnTo>
                    <a:pt x="1133" y="746"/>
                  </a:lnTo>
                  <a:lnTo>
                    <a:pt x="472" y="87"/>
                  </a:lnTo>
                  <a:cubicBezTo>
                    <a:pt x="418" y="31"/>
                    <a:pt x="346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112"/>
            <p:cNvSpPr/>
            <p:nvPr/>
          </p:nvSpPr>
          <p:spPr>
            <a:xfrm>
              <a:off x="7157663" y="2923700"/>
              <a:ext cx="43350" cy="41975"/>
            </a:xfrm>
            <a:custGeom>
              <a:avLst/>
              <a:gdLst/>
              <a:ahLst/>
              <a:cxnLst/>
              <a:rect l="l" t="t" r="r" b="b"/>
              <a:pathLst>
                <a:path w="1734" h="1679" extrusionOk="0">
                  <a:moveTo>
                    <a:pt x="308" y="0"/>
                  </a:moveTo>
                  <a:cubicBezTo>
                    <a:pt x="226" y="0"/>
                    <a:pt x="148" y="34"/>
                    <a:pt x="93" y="95"/>
                  </a:cubicBezTo>
                  <a:cubicBezTo>
                    <a:pt x="1" y="202"/>
                    <a:pt x="5" y="365"/>
                    <a:pt x="108" y="468"/>
                  </a:cubicBezTo>
                  <a:lnTo>
                    <a:pt x="771" y="1131"/>
                  </a:lnTo>
                  <a:lnTo>
                    <a:pt x="310" y="1131"/>
                  </a:lnTo>
                  <a:cubicBezTo>
                    <a:pt x="309" y="1131"/>
                    <a:pt x="307" y="1131"/>
                    <a:pt x="306" y="1131"/>
                  </a:cubicBezTo>
                  <a:cubicBezTo>
                    <a:pt x="167" y="1131"/>
                    <a:pt x="49" y="1234"/>
                    <a:pt x="28" y="1371"/>
                  </a:cubicBezTo>
                  <a:cubicBezTo>
                    <a:pt x="7" y="1535"/>
                    <a:pt x="135" y="1679"/>
                    <a:pt x="300" y="1679"/>
                  </a:cubicBezTo>
                  <a:lnTo>
                    <a:pt x="1426" y="1679"/>
                  </a:lnTo>
                  <a:cubicBezTo>
                    <a:pt x="1429" y="1679"/>
                    <a:pt x="1431" y="1679"/>
                    <a:pt x="1434" y="1679"/>
                  </a:cubicBezTo>
                  <a:cubicBezTo>
                    <a:pt x="1513" y="1679"/>
                    <a:pt x="1588" y="1645"/>
                    <a:pt x="1639" y="1586"/>
                  </a:cubicBezTo>
                  <a:cubicBezTo>
                    <a:pt x="1734" y="1476"/>
                    <a:pt x="1728" y="1314"/>
                    <a:pt x="1626" y="1213"/>
                  </a:cubicBezTo>
                  <a:lnTo>
                    <a:pt x="961" y="548"/>
                  </a:lnTo>
                  <a:lnTo>
                    <a:pt x="1424" y="548"/>
                  </a:lnTo>
                  <a:cubicBezTo>
                    <a:pt x="1426" y="548"/>
                    <a:pt x="1427" y="548"/>
                    <a:pt x="1429" y="548"/>
                  </a:cubicBezTo>
                  <a:cubicBezTo>
                    <a:pt x="1566" y="548"/>
                    <a:pt x="1686" y="447"/>
                    <a:pt x="1704" y="308"/>
                  </a:cubicBezTo>
                  <a:cubicBezTo>
                    <a:pt x="1725" y="146"/>
                    <a:pt x="1599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54" name="Google Shape;5554;p112"/>
          <p:cNvGrpSpPr/>
          <p:nvPr/>
        </p:nvGrpSpPr>
        <p:grpSpPr>
          <a:xfrm>
            <a:off x="3462175" y="2018663"/>
            <a:ext cx="409725" cy="467175"/>
            <a:chOff x="4724738" y="1250900"/>
            <a:chExt cx="409725" cy="467175"/>
          </a:xfrm>
        </p:grpSpPr>
        <p:sp>
          <p:nvSpPr>
            <p:cNvPr id="5555" name="Google Shape;5555;p112"/>
            <p:cNvSpPr/>
            <p:nvPr/>
          </p:nvSpPr>
          <p:spPr>
            <a:xfrm>
              <a:off x="4724738" y="1250900"/>
              <a:ext cx="409725" cy="467175"/>
            </a:xfrm>
            <a:custGeom>
              <a:avLst/>
              <a:gdLst/>
              <a:ahLst/>
              <a:cxnLst/>
              <a:rect l="l" t="t" r="r" b="b"/>
              <a:pathLst>
                <a:path w="16389" h="18687" extrusionOk="0">
                  <a:moveTo>
                    <a:pt x="1133" y="1131"/>
                  </a:moveTo>
                  <a:lnTo>
                    <a:pt x="1133" y="1715"/>
                  </a:lnTo>
                  <a:lnTo>
                    <a:pt x="548" y="1715"/>
                  </a:lnTo>
                  <a:lnTo>
                    <a:pt x="548" y="1131"/>
                  </a:lnTo>
                  <a:close/>
                  <a:moveTo>
                    <a:pt x="15839" y="1131"/>
                  </a:moveTo>
                  <a:lnTo>
                    <a:pt x="15839" y="1715"/>
                  </a:lnTo>
                  <a:lnTo>
                    <a:pt x="15256" y="1715"/>
                  </a:lnTo>
                  <a:lnTo>
                    <a:pt x="15256" y="1131"/>
                  </a:lnTo>
                  <a:close/>
                  <a:moveTo>
                    <a:pt x="2264" y="548"/>
                  </a:moveTo>
                  <a:lnTo>
                    <a:pt x="2264" y="2262"/>
                  </a:lnTo>
                  <a:lnTo>
                    <a:pt x="1679" y="2262"/>
                  </a:lnTo>
                  <a:lnTo>
                    <a:pt x="1679" y="548"/>
                  </a:lnTo>
                  <a:close/>
                  <a:moveTo>
                    <a:pt x="14708" y="546"/>
                  </a:moveTo>
                  <a:lnTo>
                    <a:pt x="14708" y="2262"/>
                  </a:lnTo>
                  <a:lnTo>
                    <a:pt x="14125" y="2262"/>
                  </a:lnTo>
                  <a:lnTo>
                    <a:pt x="14125" y="546"/>
                  </a:lnTo>
                  <a:close/>
                  <a:moveTo>
                    <a:pt x="15839" y="16970"/>
                  </a:moveTo>
                  <a:lnTo>
                    <a:pt x="15839" y="17553"/>
                  </a:lnTo>
                  <a:lnTo>
                    <a:pt x="15256" y="17553"/>
                  </a:lnTo>
                  <a:lnTo>
                    <a:pt x="15256" y="16970"/>
                  </a:lnTo>
                  <a:close/>
                  <a:moveTo>
                    <a:pt x="1133" y="16970"/>
                  </a:moveTo>
                  <a:lnTo>
                    <a:pt x="1133" y="17553"/>
                  </a:lnTo>
                  <a:lnTo>
                    <a:pt x="548" y="17555"/>
                  </a:lnTo>
                  <a:lnTo>
                    <a:pt x="548" y="16970"/>
                  </a:lnTo>
                  <a:close/>
                  <a:moveTo>
                    <a:pt x="2264" y="16422"/>
                  </a:moveTo>
                  <a:lnTo>
                    <a:pt x="2264" y="18139"/>
                  </a:lnTo>
                  <a:lnTo>
                    <a:pt x="1679" y="18139"/>
                  </a:lnTo>
                  <a:lnTo>
                    <a:pt x="1679" y="16422"/>
                  </a:lnTo>
                  <a:close/>
                  <a:moveTo>
                    <a:pt x="14708" y="16422"/>
                  </a:moveTo>
                  <a:lnTo>
                    <a:pt x="14708" y="18139"/>
                  </a:lnTo>
                  <a:lnTo>
                    <a:pt x="14125" y="18139"/>
                  </a:lnTo>
                  <a:lnTo>
                    <a:pt x="14125" y="16422"/>
                  </a:lnTo>
                  <a:close/>
                  <a:moveTo>
                    <a:pt x="1405" y="0"/>
                  </a:moveTo>
                  <a:cubicBezTo>
                    <a:pt x="1255" y="0"/>
                    <a:pt x="1131" y="123"/>
                    <a:pt x="1131" y="272"/>
                  </a:cubicBezTo>
                  <a:lnTo>
                    <a:pt x="1131" y="584"/>
                  </a:lnTo>
                  <a:lnTo>
                    <a:pt x="274" y="584"/>
                  </a:lnTo>
                  <a:cubicBezTo>
                    <a:pt x="122" y="584"/>
                    <a:pt x="0" y="706"/>
                    <a:pt x="0" y="858"/>
                  </a:cubicBezTo>
                  <a:lnTo>
                    <a:pt x="0" y="1988"/>
                  </a:lnTo>
                  <a:cubicBezTo>
                    <a:pt x="0" y="2140"/>
                    <a:pt x="122" y="2262"/>
                    <a:pt x="274" y="2262"/>
                  </a:cubicBezTo>
                  <a:lnTo>
                    <a:pt x="1133" y="2262"/>
                  </a:lnTo>
                  <a:lnTo>
                    <a:pt x="1133" y="2536"/>
                  </a:lnTo>
                  <a:cubicBezTo>
                    <a:pt x="1133" y="2688"/>
                    <a:pt x="1255" y="2810"/>
                    <a:pt x="1407" y="2810"/>
                  </a:cubicBezTo>
                  <a:lnTo>
                    <a:pt x="2264" y="2810"/>
                  </a:lnTo>
                  <a:lnTo>
                    <a:pt x="2264" y="4806"/>
                  </a:lnTo>
                  <a:cubicBezTo>
                    <a:pt x="2264" y="4878"/>
                    <a:pt x="2292" y="4947"/>
                    <a:pt x="2342" y="5000"/>
                  </a:cubicBezTo>
                  <a:lnTo>
                    <a:pt x="3281" y="5939"/>
                  </a:lnTo>
                  <a:lnTo>
                    <a:pt x="2342" y="6881"/>
                  </a:lnTo>
                  <a:cubicBezTo>
                    <a:pt x="2292" y="6933"/>
                    <a:pt x="2264" y="7003"/>
                    <a:pt x="2264" y="7074"/>
                  </a:cubicBezTo>
                  <a:lnTo>
                    <a:pt x="2264" y="15877"/>
                  </a:lnTo>
                  <a:lnTo>
                    <a:pt x="1407" y="15877"/>
                  </a:lnTo>
                  <a:cubicBezTo>
                    <a:pt x="1255" y="15877"/>
                    <a:pt x="1133" y="15999"/>
                    <a:pt x="1133" y="16149"/>
                  </a:cubicBezTo>
                  <a:lnTo>
                    <a:pt x="1133" y="16422"/>
                  </a:lnTo>
                  <a:lnTo>
                    <a:pt x="274" y="16422"/>
                  </a:lnTo>
                  <a:cubicBezTo>
                    <a:pt x="122" y="16422"/>
                    <a:pt x="0" y="16547"/>
                    <a:pt x="0" y="16696"/>
                  </a:cubicBezTo>
                  <a:lnTo>
                    <a:pt x="0" y="17829"/>
                  </a:lnTo>
                  <a:cubicBezTo>
                    <a:pt x="0" y="17981"/>
                    <a:pt x="122" y="18103"/>
                    <a:pt x="274" y="18103"/>
                  </a:cubicBezTo>
                  <a:lnTo>
                    <a:pt x="1133" y="18103"/>
                  </a:lnTo>
                  <a:lnTo>
                    <a:pt x="1133" y="18413"/>
                  </a:lnTo>
                  <a:cubicBezTo>
                    <a:pt x="1133" y="18564"/>
                    <a:pt x="1255" y="18686"/>
                    <a:pt x="1407" y="18686"/>
                  </a:cubicBezTo>
                  <a:lnTo>
                    <a:pt x="2538" y="18686"/>
                  </a:lnTo>
                  <a:cubicBezTo>
                    <a:pt x="2690" y="18686"/>
                    <a:pt x="2812" y="18564"/>
                    <a:pt x="2812" y="18413"/>
                  </a:cubicBezTo>
                  <a:lnTo>
                    <a:pt x="2812" y="18101"/>
                  </a:lnTo>
                  <a:lnTo>
                    <a:pt x="13577" y="18101"/>
                  </a:lnTo>
                  <a:lnTo>
                    <a:pt x="13577" y="18410"/>
                  </a:lnTo>
                  <a:cubicBezTo>
                    <a:pt x="13577" y="18562"/>
                    <a:pt x="13702" y="18684"/>
                    <a:pt x="13851" y="18684"/>
                  </a:cubicBezTo>
                  <a:lnTo>
                    <a:pt x="14984" y="18684"/>
                  </a:lnTo>
                  <a:cubicBezTo>
                    <a:pt x="15136" y="18684"/>
                    <a:pt x="15258" y="18562"/>
                    <a:pt x="15258" y="18410"/>
                  </a:cubicBezTo>
                  <a:lnTo>
                    <a:pt x="15258" y="18101"/>
                  </a:lnTo>
                  <a:lnTo>
                    <a:pt x="16115" y="18101"/>
                  </a:lnTo>
                  <a:cubicBezTo>
                    <a:pt x="16267" y="18101"/>
                    <a:pt x="16389" y="17979"/>
                    <a:pt x="16389" y="17827"/>
                  </a:cubicBezTo>
                  <a:lnTo>
                    <a:pt x="16389" y="16732"/>
                  </a:lnTo>
                  <a:cubicBezTo>
                    <a:pt x="16389" y="16580"/>
                    <a:pt x="16267" y="16458"/>
                    <a:pt x="16115" y="16458"/>
                  </a:cubicBezTo>
                  <a:lnTo>
                    <a:pt x="15258" y="16458"/>
                  </a:lnTo>
                  <a:lnTo>
                    <a:pt x="15258" y="16149"/>
                  </a:lnTo>
                  <a:cubicBezTo>
                    <a:pt x="15258" y="15997"/>
                    <a:pt x="15136" y="15875"/>
                    <a:pt x="14984" y="15875"/>
                  </a:cubicBezTo>
                  <a:lnTo>
                    <a:pt x="14127" y="15875"/>
                  </a:lnTo>
                  <a:lnTo>
                    <a:pt x="14127" y="12729"/>
                  </a:lnTo>
                  <a:cubicBezTo>
                    <a:pt x="14127" y="12657"/>
                    <a:pt x="14097" y="12588"/>
                    <a:pt x="14047" y="12535"/>
                  </a:cubicBezTo>
                  <a:lnTo>
                    <a:pt x="13108" y="11596"/>
                  </a:lnTo>
                  <a:lnTo>
                    <a:pt x="14047" y="10654"/>
                  </a:lnTo>
                  <a:cubicBezTo>
                    <a:pt x="14097" y="10604"/>
                    <a:pt x="14127" y="10534"/>
                    <a:pt x="14127" y="10461"/>
                  </a:cubicBezTo>
                  <a:lnTo>
                    <a:pt x="14127" y="6430"/>
                  </a:lnTo>
                  <a:cubicBezTo>
                    <a:pt x="14129" y="6289"/>
                    <a:pt x="14026" y="6169"/>
                    <a:pt x="13887" y="6148"/>
                  </a:cubicBezTo>
                  <a:cubicBezTo>
                    <a:pt x="13875" y="6146"/>
                    <a:pt x="13863" y="6145"/>
                    <a:pt x="13852" y="6145"/>
                  </a:cubicBezTo>
                  <a:cubicBezTo>
                    <a:pt x="13703" y="6145"/>
                    <a:pt x="13579" y="6267"/>
                    <a:pt x="13579" y="6419"/>
                  </a:cubicBezTo>
                  <a:lnTo>
                    <a:pt x="13579" y="10349"/>
                  </a:lnTo>
                  <a:lnTo>
                    <a:pt x="12526" y="11402"/>
                  </a:lnTo>
                  <a:cubicBezTo>
                    <a:pt x="12419" y="11507"/>
                    <a:pt x="12419" y="11682"/>
                    <a:pt x="12526" y="11787"/>
                  </a:cubicBezTo>
                  <a:lnTo>
                    <a:pt x="13579" y="12840"/>
                  </a:lnTo>
                  <a:lnTo>
                    <a:pt x="13579" y="16420"/>
                  </a:lnTo>
                  <a:lnTo>
                    <a:pt x="11625" y="16420"/>
                  </a:lnTo>
                  <a:cubicBezTo>
                    <a:pt x="11624" y="16420"/>
                    <a:pt x="11622" y="16420"/>
                    <a:pt x="11621" y="16420"/>
                  </a:cubicBezTo>
                  <a:cubicBezTo>
                    <a:pt x="11482" y="16420"/>
                    <a:pt x="11364" y="16523"/>
                    <a:pt x="11343" y="16660"/>
                  </a:cubicBezTo>
                  <a:cubicBezTo>
                    <a:pt x="11322" y="16825"/>
                    <a:pt x="11450" y="16968"/>
                    <a:pt x="11615" y="16968"/>
                  </a:cubicBezTo>
                  <a:lnTo>
                    <a:pt x="13579" y="16968"/>
                  </a:lnTo>
                  <a:lnTo>
                    <a:pt x="13579" y="17553"/>
                  </a:lnTo>
                  <a:lnTo>
                    <a:pt x="2774" y="17553"/>
                  </a:lnTo>
                  <a:lnTo>
                    <a:pt x="2774" y="16970"/>
                  </a:lnTo>
                  <a:lnTo>
                    <a:pt x="10397" y="16970"/>
                  </a:lnTo>
                  <a:cubicBezTo>
                    <a:pt x="10399" y="16970"/>
                    <a:pt x="10400" y="16970"/>
                    <a:pt x="10401" y="16970"/>
                  </a:cubicBezTo>
                  <a:cubicBezTo>
                    <a:pt x="10539" y="16970"/>
                    <a:pt x="10659" y="16868"/>
                    <a:pt x="10680" y="16730"/>
                  </a:cubicBezTo>
                  <a:cubicBezTo>
                    <a:pt x="10698" y="16568"/>
                    <a:pt x="10572" y="16422"/>
                    <a:pt x="10408" y="16422"/>
                  </a:cubicBezTo>
                  <a:lnTo>
                    <a:pt x="2812" y="16422"/>
                  </a:lnTo>
                  <a:lnTo>
                    <a:pt x="2812" y="7169"/>
                  </a:lnTo>
                  <a:lnTo>
                    <a:pt x="3865" y="6116"/>
                  </a:lnTo>
                  <a:cubicBezTo>
                    <a:pt x="3970" y="6009"/>
                    <a:pt x="3970" y="5834"/>
                    <a:pt x="3865" y="5729"/>
                  </a:cubicBezTo>
                  <a:lnTo>
                    <a:pt x="2812" y="4676"/>
                  </a:lnTo>
                  <a:lnTo>
                    <a:pt x="2812" y="2226"/>
                  </a:lnTo>
                  <a:lnTo>
                    <a:pt x="13577" y="2226"/>
                  </a:lnTo>
                  <a:lnTo>
                    <a:pt x="13577" y="5219"/>
                  </a:lnTo>
                  <a:cubicBezTo>
                    <a:pt x="13577" y="5371"/>
                    <a:pt x="13699" y="5493"/>
                    <a:pt x="13851" y="5493"/>
                  </a:cubicBezTo>
                  <a:cubicBezTo>
                    <a:pt x="14003" y="5493"/>
                    <a:pt x="14125" y="5371"/>
                    <a:pt x="14125" y="5219"/>
                  </a:cubicBezTo>
                  <a:lnTo>
                    <a:pt x="14125" y="2810"/>
                  </a:lnTo>
                  <a:lnTo>
                    <a:pt x="14982" y="2810"/>
                  </a:lnTo>
                  <a:cubicBezTo>
                    <a:pt x="15134" y="2810"/>
                    <a:pt x="15256" y="2688"/>
                    <a:pt x="15256" y="2536"/>
                  </a:cubicBezTo>
                  <a:lnTo>
                    <a:pt x="15256" y="2262"/>
                  </a:lnTo>
                  <a:lnTo>
                    <a:pt x="16113" y="2262"/>
                  </a:lnTo>
                  <a:cubicBezTo>
                    <a:pt x="16264" y="2262"/>
                    <a:pt x="16387" y="2140"/>
                    <a:pt x="16387" y="1988"/>
                  </a:cubicBezTo>
                  <a:lnTo>
                    <a:pt x="16387" y="858"/>
                  </a:lnTo>
                  <a:cubicBezTo>
                    <a:pt x="16387" y="706"/>
                    <a:pt x="16264" y="584"/>
                    <a:pt x="16113" y="584"/>
                  </a:cubicBezTo>
                  <a:lnTo>
                    <a:pt x="15256" y="584"/>
                  </a:lnTo>
                  <a:lnTo>
                    <a:pt x="15256" y="274"/>
                  </a:lnTo>
                  <a:cubicBezTo>
                    <a:pt x="15256" y="123"/>
                    <a:pt x="15134" y="0"/>
                    <a:pt x="14982" y="0"/>
                  </a:cubicBezTo>
                  <a:lnTo>
                    <a:pt x="13851" y="0"/>
                  </a:lnTo>
                  <a:cubicBezTo>
                    <a:pt x="13699" y="0"/>
                    <a:pt x="13577" y="123"/>
                    <a:pt x="13577" y="272"/>
                  </a:cubicBezTo>
                  <a:lnTo>
                    <a:pt x="13577" y="584"/>
                  </a:lnTo>
                  <a:lnTo>
                    <a:pt x="8790" y="584"/>
                  </a:lnTo>
                  <a:cubicBezTo>
                    <a:pt x="8789" y="584"/>
                    <a:pt x="8788" y="584"/>
                    <a:pt x="8786" y="584"/>
                  </a:cubicBezTo>
                  <a:cubicBezTo>
                    <a:pt x="8647" y="584"/>
                    <a:pt x="8529" y="684"/>
                    <a:pt x="8508" y="824"/>
                  </a:cubicBezTo>
                  <a:cubicBezTo>
                    <a:pt x="8487" y="986"/>
                    <a:pt x="8616" y="1131"/>
                    <a:pt x="8780" y="1131"/>
                  </a:cubicBezTo>
                  <a:lnTo>
                    <a:pt x="13579" y="1131"/>
                  </a:lnTo>
                  <a:lnTo>
                    <a:pt x="13579" y="1715"/>
                  </a:lnTo>
                  <a:lnTo>
                    <a:pt x="2774" y="1715"/>
                  </a:lnTo>
                  <a:lnTo>
                    <a:pt x="2774" y="1131"/>
                  </a:lnTo>
                  <a:lnTo>
                    <a:pt x="7563" y="1131"/>
                  </a:lnTo>
                  <a:cubicBezTo>
                    <a:pt x="7564" y="1131"/>
                    <a:pt x="7566" y="1131"/>
                    <a:pt x="7567" y="1131"/>
                  </a:cubicBezTo>
                  <a:cubicBezTo>
                    <a:pt x="7706" y="1131"/>
                    <a:pt x="7824" y="1029"/>
                    <a:pt x="7845" y="891"/>
                  </a:cubicBezTo>
                  <a:cubicBezTo>
                    <a:pt x="7864" y="727"/>
                    <a:pt x="7738" y="584"/>
                    <a:pt x="7573" y="584"/>
                  </a:cubicBezTo>
                  <a:lnTo>
                    <a:pt x="2812" y="584"/>
                  </a:lnTo>
                  <a:lnTo>
                    <a:pt x="2812" y="274"/>
                  </a:lnTo>
                  <a:cubicBezTo>
                    <a:pt x="2812" y="123"/>
                    <a:pt x="2687" y="0"/>
                    <a:pt x="2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112"/>
            <p:cNvSpPr/>
            <p:nvPr/>
          </p:nvSpPr>
          <p:spPr>
            <a:xfrm>
              <a:off x="4837663" y="1350050"/>
              <a:ext cx="43725" cy="42075"/>
            </a:xfrm>
            <a:custGeom>
              <a:avLst/>
              <a:gdLst/>
              <a:ahLst/>
              <a:cxnLst/>
              <a:rect l="l" t="t" r="r" b="b"/>
              <a:pathLst>
                <a:path w="1749" h="1683" extrusionOk="0">
                  <a:moveTo>
                    <a:pt x="841" y="550"/>
                  </a:moveTo>
                  <a:cubicBezTo>
                    <a:pt x="1102" y="550"/>
                    <a:pt x="1233" y="863"/>
                    <a:pt x="1047" y="1049"/>
                  </a:cubicBezTo>
                  <a:cubicBezTo>
                    <a:pt x="988" y="1109"/>
                    <a:pt x="914" y="1136"/>
                    <a:pt x="842" y="1136"/>
                  </a:cubicBezTo>
                  <a:cubicBezTo>
                    <a:pt x="692" y="1136"/>
                    <a:pt x="548" y="1019"/>
                    <a:pt x="548" y="842"/>
                  </a:cubicBezTo>
                  <a:cubicBezTo>
                    <a:pt x="548" y="680"/>
                    <a:pt x="679" y="550"/>
                    <a:pt x="841" y="550"/>
                  </a:cubicBezTo>
                  <a:close/>
                  <a:moveTo>
                    <a:pt x="841" y="1"/>
                  </a:moveTo>
                  <a:cubicBezTo>
                    <a:pt x="733" y="1"/>
                    <a:pt x="623" y="22"/>
                    <a:pt x="519" y="65"/>
                  </a:cubicBezTo>
                  <a:cubicBezTo>
                    <a:pt x="205" y="196"/>
                    <a:pt x="1" y="501"/>
                    <a:pt x="1" y="842"/>
                  </a:cubicBezTo>
                  <a:cubicBezTo>
                    <a:pt x="1" y="1306"/>
                    <a:pt x="378" y="1680"/>
                    <a:pt x="841" y="1683"/>
                  </a:cubicBezTo>
                  <a:cubicBezTo>
                    <a:pt x="1182" y="1683"/>
                    <a:pt x="1487" y="1478"/>
                    <a:pt x="1618" y="1162"/>
                  </a:cubicBezTo>
                  <a:cubicBezTo>
                    <a:pt x="1748" y="849"/>
                    <a:pt x="1675" y="488"/>
                    <a:pt x="1435" y="248"/>
                  </a:cubicBezTo>
                  <a:cubicBezTo>
                    <a:pt x="1274" y="86"/>
                    <a:pt x="1060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112"/>
            <p:cNvSpPr/>
            <p:nvPr/>
          </p:nvSpPr>
          <p:spPr>
            <a:xfrm>
              <a:off x="4977713" y="1463450"/>
              <a:ext cx="43725" cy="42050"/>
            </a:xfrm>
            <a:custGeom>
              <a:avLst/>
              <a:gdLst/>
              <a:ahLst/>
              <a:cxnLst/>
              <a:rect l="l" t="t" r="r" b="b"/>
              <a:pathLst>
                <a:path w="1749" h="1682" extrusionOk="0">
                  <a:moveTo>
                    <a:pt x="904" y="546"/>
                  </a:moveTo>
                  <a:cubicBezTo>
                    <a:pt x="1056" y="546"/>
                    <a:pt x="1201" y="663"/>
                    <a:pt x="1201" y="840"/>
                  </a:cubicBezTo>
                  <a:cubicBezTo>
                    <a:pt x="1201" y="1002"/>
                    <a:pt x="1068" y="1133"/>
                    <a:pt x="908" y="1133"/>
                  </a:cubicBezTo>
                  <a:cubicBezTo>
                    <a:pt x="647" y="1133"/>
                    <a:pt x="514" y="817"/>
                    <a:pt x="699" y="632"/>
                  </a:cubicBezTo>
                  <a:cubicBezTo>
                    <a:pt x="759" y="573"/>
                    <a:pt x="833" y="546"/>
                    <a:pt x="904" y="546"/>
                  </a:cubicBezTo>
                  <a:close/>
                  <a:moveTo>
                    <a:pt x="908" y="0"/>
                  </a:moveTo>
                  <a:cubicBezTo>
                    <a:pt x="567" y="0"/>
                    <a:pt x="261" y="204"/>
                    <a:pt x="131" y="518"/>
                  </a:cubicBezTo>
                  <a:cubicBezTo>
                    <a:pt x="0" y="832"/>
                    <a:pt x="72" y="1194"/>
                    <a:pt x="312" y="1434"/>
                  </a:cubicBezTo>
                  <a:cubicBezTo>
                    <a:pt x="474" y="1595"/>
                    <a:pt x="690" y="1681"/>
                    <a:pt x="909" y="1681"/>
                  </a:cubicBezTo>
                  <a:cubicBezTo>
                    <a:pt x="1016" y="1681"/>
                    <a:pt x="1125" y="1660"/>
                    <a:pt x="1228" y="1617"/>
                  </a:cubicBezTo>
                  <a:cubicBezTo>
                    <a:pt x="1544" y="1487"/>
                    <a:pt x="1748" y="1179"/>
                    <a:pt x="1748" y="840"/>
                  </a:cubicBezTo>
                  <a:cubicBezTo>
                    <a:pt x="1746" y="377"/>
                    <a:pt x="1371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112"/>
            <p:cNvSpPr/>
            <p:nvPr/>
          </p:nvSpPr>
          <p:spPr>
            <a:xfrm>
              <a:off x="4893463" y="1349825"/>
              <a:ext cx="43000" cy="42075"/>
            </a:xfrm>
            <a:custGeom>
              <a:avLst/>
              <a:gdLst/>
              <a:ahLst/>
              <a:cxnLst/>
              <a:rect l="l" t="t" r="r" b="b"/>
              <a:pathLst>
                <a:path w="1720" h="1683" extrusionOk="0">
                  <a:moveTo>
                    <a:pt x="860" y="0"/>
                  </a:moveTo>
                  <a:cubicBezTo>
                    <a:pt x="860" y="0"/>
                    <a:pt x="861" y="0"/>
                    <a:pt x="861" y="0"/>
                  </a:cubicBezTo>
                  <a:lnTo>
                    <a:pt x="861" y="0"/>
                  </a:lnTo>
                  <a:cubicBezTo>
                    <a:pt x="861" y="0"/>
                    <a:pt x="862" y="0"/>
                    <a:pt x="862" y="0"/>
                  </a:cubicBezTo>
                  <a:close/>
                  <a:moveTo>
                    <a:pt x="861" y="0"/>
                  </a:moveTo>
                  <a:lnTo>
                    <a:pt x="861" y="0"/>
                  </a:lnTo>
                  <a:cubicBezTo>
                    <a:pt x="710" y="1"/>
                    <a:pt x="588" y="125"/>
                    <a:pt x="588" y="274"/>
                  </a:cubicBezTo>
                  <a:lnTo>
                    <a:pt x="588" y="569"/>
                  </a:lnTo>
                  <a:lnTo>
                    <a:pt x="304" y="569"/>
                  </a:lnTo>
                  <a:cubicBezTo>
                    <a:pt x="301" y="569"/>
                    <a:pt x="299" y="569"/>
                    <a:pt x="296" y="569"/>
                  </a:cubicBezTo>
                  <a:cubicBezTo>
                    <a:pt x="158" y="569"/>
                    <a:pt x="43" y="671"/>
                    <a:pt x="22" y="807"/>
                  </a:cubicBezTo>
                  <a:cubicBezTo>
                    <a:pt x="1" y="971"/>
                    <a:pt x="129" y="1115"/>
                    <a:pt x="294" y="1115"/>
                  </a:cubicBezTo>
                  <a:lnTo>
                    <a:pt x="586" y="1115"/>
                  </a:lnTo>
                  <a:lnTo>
                    <a:pt x="586" y="1399"/>
                  </a:lnTo>
                  <a:cubicBezTo>
                    <a:pt x="584" y="1538"/>
                    <a:pt x="687" y="1660"/>
                    <a:pt x="826" y="1681"/>
                  </a:cubicBezTo>
                  <a:cubicBezTo>
                    <a:pt x="837" y="1682"/>
                    <a:pt x="848" y="1683"/>
                    <a:pt x="859" y="1683"/>
                  </a:cubicBezTo>
                  <a:cubicBezTo>
                    <a:pt x="1007" y="1683"/>
                    <a:pt x="1134" y="1563"/>
                    <a:pt x="1134" y="1409"/>
                  </a:cubicBezTo>
                  <a:lnTo>
                    <a:pt x="1134" y="1115"/>
                  </a:lnTo>
                  <a:lnTo>
                    <a:pt x="1416" y="1115"/>
                  </a:lnTo>
                  <a:cubicBezTo>
                    <a:pt x="1417" y="1115"/>
                    <a:pt x="1419" y="1115"/>
                    <a:pt x="1420" y="1115"/>
                  </a:cubicBezTo>
                  <a:cubicBezTo>
                    <a:pt x="1560" y="1115"/>
                    <a:pt x="1677" y="1014"/>
                    <a:pt x="1698" y="877"/>
                  </a:cubicBezTo>
                  <a:cubicBezTo>
                    <a:pt x="1719" y="712"/>
                    <a:pt x="1591" y="567"/>
                    <a:pt x="1427" y="567"/>
                  </a:cubicBezTo>
                  <a:lnTo>
                    <a:pt x="1134" y="567"/>
                  </a:lnTo>
                  <a:lnTo>
                    <a:pt x="1134" y="274"/>
                  </a:lnTo>
                  <a:cubicBezTo>
                    <a:pt x="1134" y="123"/>
                    <a:pt x="1012" y="1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112"/>
            <p:cNvSpPr/>
            <p:nvPr/>
          </p:nvSpPr>
          <p:spPr>
            <a:xfrm>
              <a:off x="4979238" y="1577000"/>
              <a:ext cx="42975" cy="42075"/>
            </a:xfrm>
            <a:custGeom>
              <a:avLst/>
              <a:gdLst/>
              <a:ahLst/>
              <a:cxnLst/>
              <a:rect l="l" t="t" r="r" b="b"/>
              <a:pathLst>
                <a:path w="1719" h="1683" extrusionOk="0">
                  <a:moveTo>
                    <a:pt x="863" y="1"/>
                  </a:moveTo>
                  <a:cubicBezTo>
                    <a:pt x="712" y="1"/>
                    <a:pt x="586" y="121"/>
                    <a:pt x="586" y="274"/>
                  </a:cubicBezTo>
                  <a:lnTo>
                    <a:pt x="586" y="569"/>
                  </a:lnTo>
                  <a:lnTo>
                    <a:pt x="304" y="569"/>
                  </a:lnTo>
                  <a:cubicBezTo>
                    <a:pt x="301" y="569"/>
                    <a:pt x="298" y="569"/>
                    <a:pt x="295" y="569"/>
                  </a:cubicBezTo>
                  <a:cubicBezTo>
                    <a:pt x="158" y="569"/>
                    <a:pt x="42" y="671"/>
                    <a:pt x="21" y="807"/>
                  </a:cubicBezTo>
                  <a:cubicBezTo>
                    <a:pt x="1" y="970"/>
                    <a:pt x="127" y="1115"/>
                    <a:pt x="292" y="1115"/>
                  </a:cubicBezTo>
                  <a:cubicBezTo>
                    <a:pt x="293" y="1115"/>
                    <a:pt x="294" y="1115"/>
                    <a:pt x="295" y="1115"/>
                  </a:cubicBezTo>
                  <a:lnTo>
                    <a:pt x="588" y="1115"/>
                  </a:lnTo>
                  <a:lnTo>
                    <a:pt x="588" y="1409"/>
                  </a:lnTo>
                  <a:cubicBezTo>
                    <a:pt x="588" y="1563"/>
                    <a:pt x="714" y="1683"/>
                    <a:pt x="865" y="1683"/>
                  </a:cubicBezTo>
                  <a:cubicBezTo>
                    <a:pt x="876" y="1683"/>
                    <a:pt x="887" y="1682"/>
                    <a:pt x="898" y="1681"/>
                  </a:cubicBezTo>
                  <a:cubicBezTo>
                    <a:pt x="1034" y="1660"/>
                    <a:pt x="1138" y="1538"/>
                    <a:pt x="1135" y="1399"/>
                  </a:cubicBezTo>
                  <a:lnTo>
                    <a:pt x="1135" y="1115"/>
                  </a:lnTo>
                  <a:lnTo>
                    <a:pt x="1418" y="1115"/>
                  </a:lnTo>
                  <a:cubicBezTo>
                    <a:pt x="1420" y="1115"/>
                    <a:pt x="1423" y="1115"/>
                    <a:pt x="1426" y="1115"/>
                  </a:cubicBezTo>
                  <a:cubicBezTo>
                    <a:pt x="1563" y="1115"/>
                    <a:pt x="1679" y="1013"/>
                    <a:pt x="1700" y="877"/>
                  </a:cubicBezTo>
                  <a:cubicBezTo>
                    <a:pt x="1719" y="714"/>
                    <a:pt x="1594" y="569"/>
                    <a:pt x="1432" y="569"/>
                  </a:cubicBezTo>
                  <a:cubicBezTo>
                    <a:pt x="1431" y="569"/>
                    <a:pt x="1429" y="569"/>
                    <a:pt x="1428" y="569"/>
                  </a:cubicBezTo>
                  <a:lnTo>
                    <a:pt x="1133" y="569"/>
                  </a:lnTo>
                  <a:lnTo>
                    <a:pt x="1133" y="285"/>
                  </a:lnTo>
                  <a:cubicBezTo>
                    <a:pt x="1135" y="144"/>
                    <a:pt x="1034" y="24"/>
                    <a:pt x="895" y="3"/>
                  </a:cubicBezTo>
                  <a:cubicBezTo>
                    <a:pt x="884" y="1"/>
                    <a:pt x="874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112"/>
            <p:cNvSpPr/>
            <p:nvPr/>
          </p:nvSpPr>
          <p:spPr>
            <a:xfrm>
              <a:off x="4921788" y="1463875"/>
              <a:ext cx="43000" cy="42075"/>
            </a:xfrm>
            <a:custGeom>
              <a:avLst/>
              <a:gdLst/>
              <a:ahLst/>
              <a:cxnLst/>
              <a:rect l="l" t="t" r="r" b="b"/>
              <a:pathLst>
                <a:path w="1720" h="1683" extrusionOk="0">
                  <a:moveTo>
                    <a:pt x="861" y="0"/>
                  </a:moveTo>
                  <a:cubicBezTo>
                    <a:pt x="711" y="0"/>
                    <a:pt x="586" y="121"/>
                    <a:pt x="586" y="276"/>
                  </a:cubicBezTo>
                  <a:lnTo>
                    <a:pt x="586" y="569"/>
                  </a:lnTo>
                  <a:lnTo>
                    <a:pt x="304" y="569"/>
                  </a:lnTo>
                  <a:cubicBezTo>
                    <a:pt x="303" y="569"/>
                    <a:pt x="301" y="568"/>
                    <a:pt x="300" y="568"/>
                  </a:cubicBezTo>
                  <a:cubicBezTo>
                    <a:pt x="160" y="568"/>
                    <a:pt x="41" y="669"/>
                    <a:pt x="22" y="806"/>
                  </a:cubicBezTo>
                  <a:cubicBezTo>
                    <a:pt x="1" y="971"/>
                    <a:pt x="127" y="1116"/>
                    <a:pt x="294" y="1116"/>
                  </a:cubicBezTo>
                  <a:lnTo>
                    <a:pt x="586" y="1116"/>
                  </a:lnTo>
                  <a:lnTo>
                    <a:pt x="586" y="1409"/>
                  </a:lnTo>
                  <a:cubicBezTo>
                    <a:pt x="586" y="1562"/>
                    <a:pt x="711" y="1682"/>
                    <a:pt x="861" y="1682"/>
                  </a:cubicBezTo>
                  <a:cubicBezTo>
                    <a:pt x="872" y="1682"/>
                    <a:pt x="883" y="1682"/>
                    <a:pt x="894" y="1680"/>
                  </a:cubicBezTo>
                  <a:cubicBezTo>
                    <a:pt x="1033" y="1659"/>
                    <a:pt x="1136" y="1539"/>
                    <a:pt x="1134" y="1398"/>
                  </a:cubicBezTo>
                  <a:lnTo>
                    <a:pt x="1134" y="1116"/>
                  </a:lnTo>
                  <a:lnTo>
                    <a:pt x="1416" y="1116"/>
                  </a:lnTo>
                  <a:cubicBezTo>
                    <a:pt x="1417" y="1116"/>
                    <a:pt x="1419" y="1116"/>
                    <a:pt x="1420" y="1116"/>
                  </a:cubicBezTo>
                  <a:cubicBezTo>
                    <a:pt x="1560" y="1116"/>
                    <a:pt x="1677" y="1014"/>
                    <a:pt x="1698" y="876"/>
                  </a:cubicBezTo>
                  <a:cubicBezTo>
                    <a:pt x="1719" y="712"/>
                    <a:pt x="1591" y="569"/>
                    <a:pt x="1427" y="569"/>
                  </a:cubicBezTo>
                  <a:lnTo>
                    <a:pt x="1134" y="569"/>
                  </a:lnTo>
                  <a:lnTo>
                    <a:pt x="1134" y="284"/>
                  </a:lnTo>
                  <a:cubicBezTo>
                    <a:pt x="1136" y="145"/>
                    <a:pt x="1033" y="23"/>
                    <a:pt x="894" y="2"/>
                  </a:cubicBezTo>
                  <a:cubicBezTo>
                    <a:pt x="883" y="1"/>
                    <a:pt x="872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112"/>
            <p:cNvSpPr/>
            <p:nvPr/>
          </p:nvSpPr>
          <p:spPr>
            <a:xfrm>
              <a:off x="5007563" y="13500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4" y="1"/>
                  </a:moveTo>
                  <a:cubicBezTo>
                    <a:pt x="125" y="1"/>
                    <a:pt x="1" y="121"/>
                    <a:pt x="2" y="275"/>
                  </a:cubicBezTo>
                  <a:lnTo>
                    <a:pt x="2" y="1408"/>
                  </a:lnTo>
                  <a:cubicBezTo>
                    <a:pt x="1" y="1560"/>
                    <a:pt x="125" y="1682"/>
                    <a:pt x="275" y="1682"/>
                  </a:cubicBezTo>
                  <a:cubicBezTo>
                    <a:pt x="286" y="1682"/>
                    <a:pt x="298" y="1681"/>
                    <a:pt x="310" y="1679"/>
                  </a:cubicBezTo>
                  <a:cubicBezTo>
                    <a:pt x="449" y="1658"/>
                    <a:pt x="552" y="1538"/>
                    <a:pt x="550" y="1397"/>
                  </a:cubicBezTo>
                  <a:lnTo>
                    <a:pt x="550" y="283"/>
                  </a:lnTo>
                  <a:cubicBezTo>
                    <a:pt x="552" y="144"/>
                    <a:pt x="449" y="22"/>
                    <a:pt x="310" y="3"/>
                  </a:cubicBezTo>
                  <a:cubicBezTo>
                    <a:pt x="298" y="2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112"/>
            <p:cNvSpPr/>
            <p:nvPr/>
          </p:nvSpPr>
          <p:spPr>
            <a:xfrm>
              <a:off x="4951013" y="1350300"/>
              <a:ext cx="42000" cy="42025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1132" y="548"/>
                  </a:moveTo>
                  <a:lnTo>
                    <a:pt x="1132" y="1133"/>
                  </a:lnTo>
                  <a:lnTo>
                    <a:pt x="548" y="1133"/>
                  </a:lnTo>
                  <a:lnTo>
                    <a:pt x="548" y="548"/>
                  </a:lnTo>
                  <a:close/>
                  <a:moveTo>
                    <a:pt x="274" y="0"/>
                  </a:moveTo>
                  <a:cubicBezTo>
                    <a:pt x="123" y="0"/>
                    <a:pt x="1" y="123"/>
                    <a:pt x="1" y="274"/>
                  </a:cubicBezTo>
                  <a:lnTo>
                    <a:pt x="1" y="1407"/>
                  </a:lnTo>
                  <a:cubicBezTo>
                    <a:pt x="1" y="1557"/>
                    <a:pt x="123" y="1681"/>
                    <a:pt x="274" y="1681"/>
                  </a:cubicBezTo>
                  <a:lnTo>
                    <a:pt x="1407" y="1681"/>
                  </a:lnTo>
                  <a:cubicBezTo>
                    <a:pt x="1557" y="1681"/>
                    <a:pt x="1679" y="1557"/>
                    <a:pt x="1679" y="1407"/>
                  </a:cubicBezTo>
                  <a:lnTo>
                    <a:pt x="1679" y="274"/>
                  </a:lnTo>
                  <a:cubicBezTo>
                    <a:pt x="1679" y="123"/>
                    <a:pt x="1557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112"/>
            <p:cNvSpPr/>
            <p:nvPr/>
          </p:nvSpPr>
          <p:spPr>
            <a:xfrm>
              <a:off x="4837238" y="1406900"/>
              <a:ext cx="42950" cy="13700"/>
            </a:xfrm>
            <a:custGeom>
              <a:avLst/>
              <a:gdLst/>
              <a:ahLst/>
              <a:cxnLst/>
              <a:rect l="l" t="t" r="r" b="b"/>
              <a:pathLst>
                <a:path w="1718" h="548" extrusionOk="0">
                  <a:moveTo>
                    <a:pt x="298" y="0"/>
                  </a:moveTo>
                  <a:cubicBezTo>
                    <a:pt x="158" y="0"/>
                    <a:pt x="40" y="103"/>
                    <a:pt x="20" y="240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1414" y="548"/>
                  </a:lnTo>
                  <a:cubicBezTo>
                    <a:pt x="1415" y="548"/>
                    <a:pt x="1417" y="548"/>
                    <a:pt x="1418" y="548"/>
                  </a:cubicBezTo>
                  <a:cubicBezTo>
                    <a:pt x="1557" y="548"/>
                    <a:pt x="1675" y="445"/>
                    <a:pt x="1696" y="308"/>
                  </a:cubicBezTo>
                  <a:cubicBezTo>
                    <a:pt x="1717" y="146"/>
                    <a:pt x="1589" y="2"/>
                    <a:pt x="1424" y="0"/>
                  </a:cubicBezTo>
                  <a:lnTo>
                    <a:pt x="302" y="0"/>
                  </a:lnTo>
                  <a:cubicBezTo>
                    <a:pt x="300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112"/>
            <p:cNvSpPr/>
            <p:nvPr/>
          </p:nvSpPr>
          <p:spPr>
            <a:xfrm>
              <a:off x="4837188" y="1435175"/>
              <a:ext cx="43000" cy="13700"/>
            </a:xfrm>
            <a:custGeom>
              <a:avLst/>
              <a:gdLst/>
              <a:ahLst/>
              <a:cxnLst/>
              <a:rect l="l" t="t" r="r" b="b"/>
              <a:pathLst>
                <a:path w="1720" h="548" extrusionOk="0">
                  <a:moveTo>
                    <a:pt x="300" y="0"/>
                  </a:moveTo>
                  <a:cubicBezTo>
                    <a:pt x="160" y="0"/>
                    <a:pt x="42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7"/>
                    <a:pt x="1698" y="308"/>
                  </a:cubicBezTo>
                  <a:cubicBezTo>
                    <a:pt x="1719" y="145"/>
                    <a:pt x="1593" y="0"/>
                    <a:pt x="1426" y="0"/>
                  </a:cubicBezTo>
                  <a:lnTo>
                    <a:pt x="304" y="0"/>
                  </a:lnTo>
                  <a:cubicBezTo>
                    <a:pt x="302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112"/>
            <p:cNvSpPr/>
            <p:nvPr/>
          </p:nvSpPr>
          <p:spPr>
            <a:xfrm>
              <a:off x="4894463" y="1406725"/>
              <a:ext cx="13775" cy="42100"/>
            </a:xfrm>
            <a:custGeom>
              <a:avLst/>
              <a:gdLst/>
              <a:ahLst/>
              <a:cxnLst/>
              <a:rect l="l" t="t" r="r" b="b"/>
              <a:pathLst>
                <a:path w="551" h="1684" extrusionOk="0">
                  <a:moveTo>
                    <a:pt x="273" y="1"/>
                  </a:moveTo>
                  <a:cubicBezTo>
                    <a:pt x="126" y="1"/>
                    <a:pt x="1" y="122"/>
                    <a:pt x="1" y="275"/>
                  </a:cubicBezTo>
                  <a:lnTo>
                    <a:pt x="1" y="1410"/>
                  </a:lnTo>
                  <a:cubicBezTo>
                    <a:pt x="1" y="1563"/>
                    <a:pt x="127" y="1683"/>
                    <a:pt x="276" y="1683"/>
                  </a:cubicBezTo>
                  <a:cubicBezTo>
                    <a:pt x="287" y="1683"/>
                    <a:pt x="297" y="1683"/>
                    <a:pt x="308" y="1682"/>
                  </a:cubicBezTo>
                  <a:cubicBezTo>
                    <a:pt x="447" y="1660"/>
                    <a:pt x="550" y="1538"/>
                    <a:pt x="548" y="1399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7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112"/>
            <p:cNvSpPr/>
            <p:nvPr/>
          </p:nvSpPr>
          <p:spPr>
            <a:xfrm>
              <a:off x="4922688" y="140672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7" y="1"/>
                  </a:moveTo>
                  <a:cubicBezTo>
                    <a:pt x="125" y="1"/>
                    <a:pt x="3" y="123"/>
                    <a:pt x="3" y="275"/>
                  </a:cubicBezTo>
                  <a:lnTo>
                    <a:pt x="3" y="1399"/>
                  </a:lnTo>
                  <a:cubicBezTo>
                    <a:pt x="1" y="1538"/>
                    <a:pt x="102" y="1660"/>
                    <a:pt x="243" y="1679"/>
                  </a:cubicBezTo>
                  <a:cubicBezTo>
                    <a:pt x="255" y="1681"/>
                    <a:pt x="267" y="1682"/>
                    <a:pt x="278" y="1682"/>
                  </a:cubicBezTo>
                  <a:cubicBezTo>
                    <a:pt x="426" y="1682"/>
                    <a:pt x="550" y="1562"/>
                    <a:pt x="550" y="1408"/>
                  </a:cubicBezTo>
                  <a:lnTo>
                    <a:pt x="550" y="275"/>
                  </a:lnTo>
                  <a:cubicBezTo>
                    <a:pt x="550" y="123"/>
                    <a:pt x="428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112"/>
            <p:cNvSpPr/>
            <p:nvPr/>
          </p:nvSpPr>
          <p:spPr>
            <a:xfrm>
              <a:off x="4951013" y="1406850"/>
              <a:ext cx="28350" cy="42025"/>
            </a:xfrm>
            <a:custGeom>
              <a:avLst/>
              <a:gdLst/>
              <a:ahLst/>
              <a:cxnLst/>
              <a:rect l="l" t="t" r="r" b="b"/>
              <a:pathLst>
                <a:path w="1134" h="1681" extrusionOk="0">
                  <a:moveTo>
                    <a:pt x="273" y="0"/>
                  </a:moveTo>
                  <a:cubicBezTo>
                    <a:pt x="126" y="0"/>
                    <a:pt x="1" y="122"/>
                    <a:pt x="1" y="274"/>
                  </a:cubicBezTo>
                  <a:lnTo>
                    <a:pt x="1" y="1407"/>
                  </a:lnTo>
                  <a:cubicBezTo>
                    <a:pt x="1" y="1559"/>
                    <a:pt x="123" y="1681"/>
                    <a:pt x="274" y="1681"/>
                  </a:cubicBezTo>
                  <a:lnTo>
                    <a:pt x="830" y="1681"/>
                  </a:lnTo>
                  <a:cubicBezTo>
                    <a:pt x="832" y="1681"/>
                    <a:pt x="833" y="1681"/>
                    <a:pt x="835" y="1681"/>
                  </a:cubicBezTo>
                  <a:cubicBezTo>
                    <a:pt x="974" y="1681"/>
                    <a:pt x="1092" y="1580"/>
                    <a:pt x="1113" y="1441"/>
                  </a:cubicBezTo>
                  <a:cubicBezTo>
                    <a:pt x="1134" y="1278"/>
                    <a:pt x="1005" y="1133"/>
                    <a:pt x="841" y="1133"/>
                  </a:cubicBezTo>
                  <a:lnTo>
                    <a:pt x="548" y="1133"/>
                  </a:lnTo>
                  <a:lnTo>
                    <a:pt x="548" y="284"/>
                  </a:lnTo>
                  <a:cubicBezTo>
                    <a:pt x="550" y="143"/>
                    <a:pt x="447" y="23"/>
                    <a:pt x="308" y="2"/>
                  </a:cubicBezTo>
                  <a:cubicBezTo>
                    <a:pt x="296" y="1"/>
                    <a:pt x="285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112"/>
            <p:cNvSpPr/>
            <p:nvPr/>
          </p:nvSpPr>
          <p:spPr>
            <a:xfrm>
              <a:off x="4992663" y="1406725"/>
              <a:ext cx="43875" cy="41925"/>
            </a:xfrm>
            <a:custGeom>
              <a:avLst/>
              <a:gdLst/>
              <a:ahLst/>
              <a:cxnLst/>
              <a:rect l="l" t="t" r="r" b="b"/>
              <a:pathLst>
                <a:path w="1755" h="1677" extrusionOk="0">
                  <a:moveTo>
                    <a:pt x="875" y="1"/>
                  </a:moveTo>
                  <a:cubicBezTo>
                    <a:pt x="778" y="1"/>
                    <a:pt x="681" y="52"/>
                    <a:pt x="630" y="153"/>
                  </a:cubicBezTo>
                  <a:lnTo>
                    <a:pt x="64" y="1286"/>
                  </a:lnTo>
                  <a:cubicBezTo>
                    <a:pt x="0" y="1420"/>
                    <a:pt x="55" y="1580"/>
                    <a:pt x="190" y="1648"/>
                  </a:cubicBezTo>
                  <a:cubicBezTo>
                    <a:pt x="229" y="1667"/>
                    <a:pt x="271" y="1676"/>
                    <a:pt x="312" y="1676"/>
                  </a:cubicBezTo>
                  <a:cubicBezTo>
                    <a:pt x="410" y="1676"/>
                    <a:pt x="505" y="1624"/>
                    <a:pt x="554" y="1530"/>
                  </a:cubicBezTo>
                  <a:lnTo>
                    <a:pt x="876" y="885"/>
                  </a:lnTo>
                  <a:lnTo>
                    <a:pt x="1199" y="1530"/>
                  </a:lnTo>
                  <a:cubicBezTo>
                    <a:pt x="1236" y="1604"/>
                    <a:pt x="1339" y="1675"/>
                    <a:pt x="1457" y="1675"/>
                  </a:cubicBezTo>
                  <a:cubicBezTo>
                    <a:pt x="1492" y="1675"/>
                    <a:pt x="1529" y="1669"/>
                    <a:pt x="1565" y="1654"/>
                  </a:cubicBezTo>
                  <a:cubicBezTo>
                    <a:pt x="1706" y="1597"/>
                    <a:pt x="1755" y="1422"/>
                    <a:pt x="1687" y="1286"/>
                  </a:cubicBezTo>
                  <a:lnTo>
                    <a:pt x="1121" y="153"/>
                  </a:lnTo>
                  <a:cubicBezTo>
                    <a:pt x="1070" y="52"/>
                    <a:pt x="97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112"/>
            <p:cNvSpPr/>
            <p:nvPr/>
          </p:nvSpPr>
          <p:spPr>
            <a:xfrm>
              <a:off x="4837863" y="1463450"/>
              <a:ext cx="42000" cy="41975"/>
            </a:xfrm>
            <a:custGeom>
              <a:avLst/>
              <a:gdLst/>
              <a:ahLst/>
              <a:cxnLst/>
              <a:rect l="l" t="t" r="r" b="b"/>
              <a:pathLst>
                <a:path w="1680" h="1679" extrusionOk="0">
                  <a:moveTo>
                    <a:pt x="1134" y="548"/>
                  </a:moveTo>
                  <a:lnTo>
                    <a:pt x="1132" y="1133"/>
                  </a:lnTo>
                  <a:lnTo>
                    <a:pt x="549" y="1133"/>
                  </a:lnTo>
                  <a:lnTo>
                    <a:pt x="549" y="548"/>
                  </a:lnTo>
                  <a:close/>
                  <a:moveTo>
                    <a:pt x="275" y="0"/>
                  </a:moveTo>
                  <a:cubicBezTo>
                    <a:pt x="123" y="0"/>
                    <a:pt x="1" y="122"/>
                    <a:pt x="1" y="274"/>
                  </a:cubicBezTo>
                  <a:lnTo>
                    <a:pt x="1" y="1407"/>
                  </a:lnTo>
                  <a:cubicBezTo>
                    <a:pt x="1" y="1555"/>
                    <a:pt x="121" y="1679"/>
                    <a:pt x="271" y="1679"/>
                  </a:cubicBezTo>
                  <a:cubicBezTo>
                    <a:pt x="272" y="1679"/>
                    <a:pt x="273" y="1679"/>
                    <a:pt x="275" y="1679"/>
                  </a:cubicBezTo>
                  <a:lnTo>
                    <a:pt x="1406" y="1679"/>
                  </a:lnTo>
                  <a:cubicBezTo>
                    <a:pt x="1407" y="1679"/>
                    <a:pt x="1408" y="1679"/>
                    <a:pt x="1409" y="1679"/>
                  </a:cubicBezTo>
                  <a:cubicBezTo>
                    <a:pt x="1559" y="1679"/>
                    <a:pt x="1679" y="1555"/>
                    <a:pt x="1679" y="1407"/>
                  </a:cubicBezTo>
                  <a:lnTo>
                    <a:pt x="1679" y="274"/>
                  </a:lnTo>
                  <a:cubicBezTo>
                    <a:pt x="1679" y="122"/>
                    <a:pt x="1557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112"/>
            <p:cNvSpPr/>
            <p:nvPr/>
          </p:nvSpPr>
          <p:spPr>
            <a:xfrm>
              <a:off x="4894463" y="146342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3" y="1"/>
                  </a:moveTo>
                  <a:cubicBezTo>
                    <a:pt x="126" y="1"/>
                    <a:pt x="1" y="122"/>
                    <a:pt x="1" y="275"/>
                  </a:cubicBezTo>
                  <a:lnTo>
                    <a:pt x="1" y="1408"/>
                  </a:lnTo>
                  <a:cubicBezTo>
                    <a:pt x="1" y="1560"/>
                    <a:pt x="126" y="1682"/>
                    <a:pt x="273" y="1682"/>
                  </a:cubicBezTo>
                  <a:cubicBezTo>
                    <a:pt x="285" y="1682"/>
                    <a:pt x="297" y="1681"/>
                    <a:pt x="308" y="1680"/>
                  </a:cubicBezTo>
                  <a:cubicBezTo>
                    <a:pt x="447" y="1658"/>
                    <a:pt x="550" y="1538"/>
                    <a:pt x="548" y="1397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7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112"/>
            <p:cNvSpPr/>
            <p:nvPr/>
          </p:nvSpPr>
          <p:spPr>
            <a:xfrm>
              <a:off x="4850763" y="1520000"/>
              <a:ext cx="44100" cy="42175"/>
            </a:xfrm>
            <a:custGeom>
              <a:avLst/>
              <a:gdLst/>
              <a:ahLst/>
              <a:cxnLst/>
              <a:rect l="l" t="t" r="r" b="b"/>
              <a:pathLst>
                <a:path w="1764" h="1687" extrusionOk="0">
                  <a:moveTo>
                    <a:pt x="314" y="0"/>
                  </a:moveTo>
                  <a:cubicBezTo>
                    <a:pt x="273" y="0"/>
                    <a:pt x="232" y="9"/>
                    <a:pt x="193" y="29"/>
                  </a:cubicBezTo>
                  <a:cubicBezTo>
                    <a:pt x="56" y="97"/>
                    <a:pt x="1" y="265"/>
                    <a:pt x="73" y="402"/>
                  </a:cubicBezTo>
                  <a:lnTo>
                    <a:pt x="639" y="1535"/>
                  </a:lnTo>
                  <a:cubicBezTo>
                    <a:pt x="690" y="1636"/>
                    <a:pt x="787" y="1687"/>
                    <a:pt x="884" y="1687"/>
                  </a:cubicBezTo>
                  <a:cubicBezTo>
                    <a:pt x="982" y="1687"/>
                    <a:pt x="1079" y="1636"/>
                    <a:pt x="1130" y="1535"/>
                  </a:cubicBezTo>
                  <a:lnTo>
                    <a:pt x="1696" y="402"/>
                  </a:lnTo>
                  <a:cubicBezTo>
                    <a:pt x="1764" y="265"/>
                    <a:pt x="1709" y="101"/>
                    <a:pt x="1574" y="34"/>
                  </a:cubicBezTo>
                  <a:cubicBezTo>
                    <a:pt x="1534" y="14"/>
                    <a:pt x="1492" y="5"/>
                    <a:pt x="1451" y="5"/>
                  </a:cubicBezTo>
                  <a:cubicBezTo>
                    <a:pt x="1350" y="5"/>
                    <a:pt x="1253" y="60"/>
                    <a:pt x="1206" y="156"/>
                  </a:cubicBezTo>
                  <a:lnTo>
                    <a:pt x="883" y="800"/>
                  </a:lnTo>
                  <a:lnTo>
                    <a:pt x="561" y="156"/>
                  </a:lnTo>
                  <a:cubicBezTo>
                    <a:pt x="515" y="58"/>
                    <a:pt x="417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112"/>
            <p:cNvSpPr/>
            <p:nvPr/>
          </p:nvSpPr>
          <p:spPr>
            <a:xfrm>
              <a:off x="4908163" y="1519975"/>
              <a:ext cx="28300" cy="42050"/>
            </a:xfrm>
            <a:custGeom>
              <a:avLst/>
              <a:gdLst/>
              <a:ahLst/>
              <a:cxnLst/>
              <a:rect l="l" t="t" r="r" b="b"/>
              <a:pathLst>
                <a:path w="1132" h="1682" extrusionOk="0">
                  <a:moveTo>
                    <a:pt x="272" y="1"/>
                  </a:moveTo>
                  <a:cubicBezTo>
                    <a:pt x="123" y="1"/>
                    <a:pt x="0" y="120"/>
                    <a:pt x="0" y="275"/>
                  </a:cubicBezTo>
                  <a:lnTo>
                    <a:pt x="0" y="1408"/>
                  </a:lnTo>
                  <a:cubicBezTo>
                    <a:pt x="0" y="1559"/>
                    <a:pt x="123" y="1681"/>
                    <a:pt x="274" y="1681"/>
                  </a:cubicBezTo>
                  <a:lnTo>
                    <a:pt x="830" y="1681"/>
                  </a:lnTo>
                  <a:cubicBezTo>
                    <a:pt x="832" y="1681"/>
                    <a:pt x="833" y="1681"/>
                    <a:pt x="834" y="1681"/>
                  </a:cubicBezTo>
                  <a:cubicBezTo>
                    <a:pt x="974" y="1681"/>
                    <a:pt x="1091" y="1579"/>
                    <a:pt x="1112" y="1441"/>
                  </a:cubicBezTo>
                  <a:cubicBezTo>
                    <a:pt x="1131" y="1279"/>
                    <a:pt x="1005" y="1134"/>
                    <a:pt x="841" y="1134"/>
                  </a:cubicBezTo>
                  <a:lnTo>
                    <a:pt x="548" y="1134"/>
                  </a:ln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6" y="1"/>
                    <a:pt x="284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112"/>
            <p:cNvSpPr/>
            <p:nvPr/>
          </p:nvSpPr>
          <p:spPr>
            <a:xfrm>
              <a:off x="5007513" y="1520100"/>
              <a:ext cx="13825" cy="42075"/>
            </a:xfrm>
            <a:custGeom>
              <a:avLst/>
              <a:gdLst/>
              <a:ahLst/>
              <a:cxnLst/>
              <a:rect l="l" t="t" r="r" b="b"/>
              <a:pathLst>
                <a:path w="553" h="1683" extrusionOk="0">
                  <a:moveTo>
                    <a:pt x="275" y="0"/>
                  </a:moveTo>
                  <a:cubicBezTo>
                    <a:pt x="264" y="0"/>
                    <a:pt x="253" y="1"/>
                    <a:pt x="242" y="2"/>
                  </a:cubicBezTo>
                  <a:cubicBezTo>
                    <a:pt x="103" y="23"/>
                    <a:pt x="0" y="145"/>
                    <a:pt x="4" y="284"/>
                  </a:cubicBezTo>
                  <a:lnTo>
                    <a:pt x="4" y="1398"/>
                  </a:lnTo>
                  <a:cubicBezTo>
                    <a:pt x="0" y="1539"/>
                    <a:pt x="103" y="1660"/>
                    <a:pt x="242" y="1681"/>
                  </a:cubicBezTo>
                  <a:cubicBezTo>
                    <a:pt x="254" y="1682"/>
                    <a:pt x="266" y="1683"/>
                    <a:pt x="278" y="1683"/>
                  </a:cubicBezTo>
                  <a:cubicBezTo>
                    <a:pt x="427" y="1683"/>
                    <a:pt x="552" y="1561"/>
                    <a:pt x="552" y="1409"/>
                  </a:cubicBezTo>
                  <a:lnTo>
                    <a:pt x="552" y="274"/>
                  </a:lnTo>
                  <a:cubicBezTo>
                    <a:pt x="552" y="121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112"/>
            <p:cNvSpPr/>
            <p:nvPr/>
          </p:nvSpPr>
          <p:spPr>
            <a:xfrm>
              <a:off x="4951013" y="1520025"/>
              <a:ext cx="42000" cy="42000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1132" y="548"/>
                  </a:moveTo>
                  <a:lnTo>
                    <a:pt x="1132" y="1132"/>
                  </a:lnTo>
                  <a:lnTo>
                    <a:pt x="548" y="1132"/>
                  </a:lnTo>
                  <a:lnTo>
                    <a:pt x="548" y="548"/>
                  </a:lnTo>
                  <a:close/>
                  <a:moveTo>
                    <a:pt x="274" y="1"/>
                  </a:moveTo>
                  <a:cubicBezTo>
                    <a:pt x="123" y="1"/>
                    <a:pt x="1" y="123"/>
                    <a:pt x="1" y="275"/>
                  </a:cubicBezTo>
                  <a:lnTo>
                    <a:pt x="1" y="1406"/>
                  </a:lnTo>
                  <a:cubicBezTo>
                    <a:pt x="1" y="1557"/>
                    <a:pt x="123" y="1679"/>
                    <a:pt x="274" y="1679"/>
                  </a:cubicBezTo>
                  <a:lnTo>
                    <a:pt x="1405" y="1679"/>
                  </a:lnTo>
                  <a:cubicBezTo>
                    <a:pt x="1557" y="1679"/>
                    <a:pt x="1679" y="1557"/>
                    <a:pt x="1679" y="1406"/>
                  </a:cubicBezTo>
                  <a:lnTo>
                    <a:pt x="1679" y="275"/>
                  </a:lnTo>
                  <a:cubicBezTo>
                    <a:pt x="1679" y="123"/>
                    <a:pt x="1557" y="1"/>
                    <a:pt x="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112"/>
            <p:cNvSpPr/>
            <p:nvPr/>
          </p:nvSpPr>
          <p:spPr>
            <a:xfrm>
              <a:off x="4837813" y="15767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6" y="1"/>
                  </a:moveTo>
                  <a:cubicBezTo>
                    <a:pt x="128" y="1"/>
                    <a:pt x="3" y="123"/>
                    <a:pt x="3" y="275"/>
                  </a:cubicBezTo>
                  <a:lnTo>
                    <a:pt x="3" y="1397"/>
                  </a:lnTo>
                  <a:cubicBezTo>
                    <a:pt x="1" y="1538"/>
                    <a:pt x="104" y="1661"/>
                    <a:pt x="243" y="1680"/>
                  </a:cubicBezTo>
                  <a:cubicBezTo>
                    <a:pt x="255" y="1681"/>
                    <a:pt x="267" y="1682"/>
                    <a:pt x="278" y="1682"/>
                  </a:cubicBezTo>
                  <a:cubicBezTo>
                    <a:pt x="426" y="1682"/>
                    <a:pt x="551" y="1562"/>
                    <a:pt x="551" y="1408"/>
                  </a:cubicBezTo>
                  <a:lnTo>
                    <a:pt x="551" y="285"/>
                  </a:lnTo>
                  <a:cubicBezTo>
                    <a:pt x="553" y="144"/>
                    <a:pt x="449" y="24"/>
                    <a:pt x="310" y="3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112"/>
            <p:cNvSpPr/>
            <p:nvPr/>
          </p:nvSpPr>
          <p:spPr>
            <a:xfrm>
              <a:off x="4866088" y="1576775"/>
              <a:ext cx="13825" cy="42050"/>
            </a:xfrm>
            <a:custGeom>
              <a:avLst/>
              <a:gdLst/>
              <a:ahLst/>
              <a:cxnLst/>
              <a:rect l="l" t="t" r="r" b="b"/>
              <a:pathLst>
                <a:path w="553" h="1682" extrusionOk="0">
                  <a:moveTo>
                    <a:pt x="278" y="1"/>
                  </a:moveTo>
                  <a:cubicBezTo>
                    <a:pt x="267" y="1"/>
                    <a:pt x="255" y="2"/>
                    <a:pt x="243" y="3"/>
                  </a:cubicBezTo>
                  <a:cubicBezTo>
                    <a:pt x="104" y="24"/>
                    <a:pt x="1" y="144"/>
                    <a:pt x="5" y="285"/>
                  </a:cubicBezTo>
                  <a:lnTo>
                    <a:pt x="5" y="1397"/>
                  </a:lnTo>
                  <a:cubicBezTo>
                    <a:pt x="1" y="1538"/>
                    <a:pt x="104" y="1661"/>
                    <a:pt x="243" y="1680"/>
                  </a:cubicBezTo>
                  <a:cubicBezTo>
                    <a:pt x="255" y="1681"/>
                    <a:pt x="267" y="1682"/>
                    <a:pt x="279" y="1682"/>
                  </a:cubicBezTo>
                  <a:cubicBezTo>
                    <a:pt x="427" y="1682"/>
                    <a:pt x="551" y="1562"/>
                    <a:pt x="552" y="1408"/>
                  </a:cubicBezTo>
                  <a:lnTo>
                    <a:pt x="552" y="275"/>
                  </a:lnTo>
                  <a:cubicBezTo>
                    <a:pt x="551" y="123"/>
                    <a:pt x="42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112"/>
            <p:cNvSpPr/>
            <p:nvPr/>
          </p:nvSpPr>
          <p:spPr>
            <a:xfrm>
              <a:off x="4893888" y="1576575"/>
              <a:ext cx="43000" cy="13725"/>
            </a:xfrm>
            <a:custGeom>
              <a:avLst/>
              <a:gdLst/>
              <a:ahLst/>
              <a:cxnLst/>
              <a:rect l="l" t="t" r="r" b="b"/>
              <a:pathLst>
                <a:path w="1720" h="549" extrusionOk="0">
                  <a:moveTo>
                    <a:pt x="300" y="1"/>
                  </a:moveTo>
                  <a:cubicBezTo>
                    <a:pt x="160" y="1"/>
                    <a:pt x="40" y="103"/>
                    <a:pt x="22" y="241"/>
                  </a:cubicBezTo>
                  <a:cubicBezTo>
                    <a:pt x="1" y="405"/>
                    <a:pt x="127" y="548"/>
                    <a:pt x="293" y="548"/>
                  </a:cubicBezTo>
                  <a:lnTo>
                    <a:pt x="1416" y="548"/>
                  </a:lnTo>
                  <a:cubicBezTo>
                    <a:pt x="1417" y="548"/>
                    <a:pt x="1419" y="548"/>
                    <a:pt x="1420" y="548"/>
                  </a:cubicBezTo>
                  <a:cubicBezTo>
                    <a:pt x="1559" y="548"/>
                    <a:pt x="1677" y="448"/>
                    <a:pt x="1698" y="310"/>
                  </a:cubicBezTo>
                  <a:cubicBezTo>
                    <a:pt x="1719" y="146"/>
                    <a:pt x="1591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112"/>
            <p:cNvSpPr/>
            <p:nvPr/>
          </p:nvSpPr>
          <p:spPr>
            <a:xfrm>
              <a:off x="4893888" y="1604850"/>
              <a:ext cx="43000" cy="13775"/>
            </a:xfrm>
            <a:custGeom>
              <a:avLst/>
              <a:gdLst/>
              <a:ahLst/>
              <a:cxnLst/>
              <a:rect l="l" t="t" r="r" b="b"/>
              <a:pathLst>
                <a:path w="1720" h="551" extrusionOk="0">
                  <a:moveTo>
                    <a:pt x="300" y="1"/>
                  </a:moveTo>
                  <a:cubicBezTo>
                    <a:pt x="160" y="1"/>
                    <a:pt x="40" y="103"/>
                    <a:pt x="22" y="241"/>
                  </a:cubicBezTo>
                  <a:cubicBezTo>
                    <a:pt x="1" y="405"/>
                    <a:pt x="127" y="550"/>
                    <a:pt x="293" y="550"/>
                  </a:cubicBezTo>
                  <a:lnTo>
                    <a:pt x="1416" y="550"/>
                  </a:lnTo>
                  <a:cubicBezTo>
                    <a:pt x="1557" y="550"/>
                    <a:pt x="1677" y="449"/>
                    <a:pt x="1698" y="310"/>
                  </a:cubicBezTo>
                  <a:cubicBezTo>
                    <a:pt x="1719" y="146"/>
                    <a:pt x="1591" y="1"/>
                    <a:pt x="1426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112"/>
            <p:cNvSpPr/>
            <p:nvPr/>
          </p:nvSpPr>
          <p:spPr>
            <a:xfrm>
              <a:off x="4951013" y="1576775"/>
              <a:ext cx="13775" cy="42050"/>
            </a:xfrm>
            <a:custGeom>
              <a:avLst/>
              <a:gdLst/>
              <a:ahLst/>
              <a:cxnLst/>
              <a:rect l="l" t="t" r="r" b="b"/>
              <a:pathLst>
                <a:path w="551" h="1682" extrusionOk="0">
                  <a:moveTo>
                    <a:pt x="273" y="1"/>
                  </a:moveTo>
                  <a:cubicBezTo>
                    <a:pt x="126" y="1"/>
                    <a:pt x="1" y="123"/>
                    <a:pt x="1" y="275"/>
                  </a:cubicBezTo>
                  <a:lnTo>
                    <a:pt x="1" y="1408"/>
                  </a:lnTo>
                  <a:cubicBezTo>
                    <a:pt x="1" y="1562"/>
                    <a:pt x="125" y="1682"/>
                    <a:pt x="273" y="1682"/>
                  </a:cubicBezTo>
                  <a:cubicBezTo>
                    <a:pt x="284" y="1682"/>
                    <a:pt x="296" y="1681"/>
                    <a:pt x="308" y="1680"/>
                  </a:cubicBezTo>
                  <a:cubicBezTo>
                    <a:pt x="447" y="1659"/>
                    <a:pt x="550" y="1538"/>
                    <a:pt x="548" y="1397"/>
                  </a:cubicBezTo>
                  <a:lnTo>
                    <a:pt x="548" y="285"/>
                  </a:lnTo>
                  <a:cubicBezTo>
                    <a:pt x="550" y="144"/>
                    <a:pt x="447" y="24"/>
                    <a:pt x="308" y="3"/>
                  </a:cubicBezTo>
                  <a:cubicBezTo>
                    <a:pt x="296" y="2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80" name="Google Shape;5580;p112"/>
          <p:cNvGrpSpPr/>
          <p:nvPr/>
        </p:nvGrpSpPr>
        <p:grpSpPr>
          <a:xfrm>
            <a:off x="5242613" y="2018538"/>
            <a:ext cx="468275" cy="467400"/>
            <a:chOff x="3970663" y="1913750"/>
            <a:chExt cx="468275" cy="467400"/>
          </a:xfrm>
        </p:grpSpPr>
        <p:sp>
          <p:nvSpPr>
            <p:cNvPr id="5581" name="Google Shape;5581;p112"/>
            <p:cNvSpPr/>
            <p:nvPr/>
          </p:nvSpPr>
          <p:spPr>
            <a:xfrm>
              <a:off x="4098213" y="20269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8" y="549"/>
                    <a:pt x="3945" y="448"/>
                    <a:pt x="3966" y="311"/>
                  </a:cubicBezTo>
                  <a:cubicBezTo>
                    <a:pt x="3987" y="146"/>
                    <a:pt x="3859" y="3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112"/>
            <p:cNvSpPr/>
            <p:nvPr/>
          </p:nvSpPr>
          <p:spPr>
            <a:xfrm>
              <a:off x="4098213" y="205530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39"/>
                  </a:cubicBezTo>
                  <a:cubicBezTo>
                    <a:pt x="1" y="403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7" y="549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112"/>
            <p:cNvSpPr/>
            <p:nvPr/>
          </p:nvSpPr>
          <p:spPr>
            <a:xfrm>
              <a:off x="4098213" y="20835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112"/>
            <p:cNvSpPr/>
            <p:nvPr/>
          </p:nvSpPr>
          <p:spPr>
            <a:xfrm>
              <a:off x="4098213" y="211185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112"/>
            <p:cNvSpPr/>
            <p:nvPr/>
          </p:nvSpPr>
          <p:spPr>
            <a:xfrm>
              <a:off x="4098213" y="214012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8"/>
                    <a:pt x="3966" y="310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112"/>
            <p:cNvSpPr/>
            <p:nvPr/>
          </p:nvSpPr>
          <p:spPr>
            <a:xfrm>
              <a:off x="4098213" y="2168450"/>
              <a:ext cx="99700" cy="13675"/>
            </a:xfrm>
            <a:custGeom>
              <a:avLst/>
              <a:gdLst/>
              <a:ahLst/>
              <a:cxnLst/>
              <a:rect l="l" t="t" r="r" b="b"/>
              <a:pathLst>
                <a:path w="3988" h="547" extrusionOk="0">
                  <a:moveTo>
                    <a:pt x="296" y="0"/>
                  </a:moveTo>
                  <a:cubicBezTo>
                    <a:pt x="158" y="0"/>
                    <a:pt x="42" y="102"/>
                    <a:pt x="22" y="239"/>
                  </a:cubicBezTo>
                  <a:cubicBezTo>
                    <a:pt x="1" y="403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1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112"/>
            <p:cNvSpPr/>
            <p:nvPr/>
          </p:nvSpPr>
          <p:spPr>
            <a:xfrm>
              <a:off x="4098213" y="2197625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5"/>
                    <a:pt x="3966" y="308"/>
                  </a:cubicBezTo>
                  <a:cubicBezTo>
                    <a:pt x="3987" y="146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112"/>
            <p:cNvSpPr/>
            <p:nvPr/>
          </p:nvSpPr>
          <p:spPr>
            <a:xfrm>
              <a:off x="4098213" y="2225900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7"/>
                    <a:pt x="3966" y="310"/>
                  </a:cubicBezTo>
                  <a:cubicBezTo>
                    <a:pt x="3987" y="145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112"/>
            <p:cNvSpPr/>
            <p:nvPr/>
          </p:nvSpPr>
          <p:spPr>
            <a:xfrm>
              <a:off x="4098213" y="2254225"/>
              <a:ext cx="99700" cy="13650"/>
            </a:xfrm>
            <a:custGeom>
              <a:avLst/>
              <a:gdLst/>
              <a:ahLst/>
              <a:cxnLst/>
              <a:rect l="l" t="t" r="r" b="b"/>
              <a:pathLst>
                <a:path w="3988" h="546" extrusionOk="0">
                  <a:moveTo>
                    <a:pt x="296" y="0"/>
                  </a:moveTo>
                  <a:cubicBezTo>
                    <a:pt x="158" y="0"/>
                    <a:pt x="42" y="102"/>
                    <a:pt x="22" y="238"/>
                  </a:cubicBezTo>
                  <a:cubicBezTo>
                    <a:pt x="1" y="402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5"/>
                    <a:pt x="3966" y="308"/>
                  </a:cubicBezTo>
                  <a:cubicBezTo>
                    <a:pt x="3987" y="143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1" y="0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112"/>
            <p:cNvSpPr/>
            <p:nvPr/>
          </p:nvSpPr>
          <p:spPr>
            <a:xfrm>
              <a:off x="4211613" y="20269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8"/>
                    <a:pt x="3964" y="311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112"/>
            <p:cNvSpPr/>
            <p:nvPr/>
          </p:nvSpPr>
          <p:spPr>
            <a:xfrm>
              <a:off x="4211613" y="205530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39"/>
                  </a:cubicBezTo>
                  <a:cubicBezTo>
                    <a:pt x="1" y="403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6"/>
                    <a:pt x="3964" y="308"/>
                  </a:cubicBezTo>
                  <a:cubicBezTo>
                    <a:pt x="3985" y="144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112"/>
            <p:cNvSpPr/>
            <p:nvPr/>
          </p:nvSpPr>
          <p:spPr>
            <a:xfrm>
              <a:off x="4211613" y="20835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4"/>
                    <a:pt x="3857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112"/>
            <p:cNvSpPr/>
            <p:nvPr/>
          </p:nvSpPr>
          <p:spPr>
            <a:xfrm>
              <a:off x="4211613" y="211185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112"/>
            <p:cNvSpPr/>
            <p:nvPr/>
          </p:nvSpPr>
          <p:spPr>
            <a:xfrm>
              <a:off x="4211613" y="214012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8"/>
                    <a:pt x="3964" y="310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112"/>
            <p:cNvSpPr/>
            <p:nvPr/>
          </p:nvSpPr>
          <p:spPr>
            <a:xfrm>
              <a:off x="4211613" y="2168450"/>
              <a:ext cx="99650" cy="13675"/>
            </a:xfrm>
            <a:custGeom>
              <a:avLst/>
              <a:gdLst/>
              <a:ahLst/>
              <a:cxnLst/>
              <a:rect l="l" t="t" r="r" b="b"/>
              <a:pathLst>
                <a:path w="3986" h="547" extrusionOk="0">
                  <a:moveTo>
                    <a:pt x="294" y="0"/>
                  </a:moveTo>
                  <a:cubicBezTo>
                    <a:pt x="156" y="0"/>
                    <a:pt x="40" y="102"/>
                    <a:pt x="20" y="239"/>
                  </a:cubicBezTo>
                  <a:cubicBezTo>
                    <a:pt x="1" y="403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6"/>
                    <a:pt x="3964" y="308"/>
                  </a:cubicBezTo>
                  <a:cubicBezTo>
                    <a:pt x="3985" y="145"/>
                    <a:pt x="3861" y="1"/>
                    <a:pt x="3696" y="1"/>
                  </a:cubicBezTo>
                  <a:cubicBezTo>
                    <a:pt x="3695" y="1"/>
                    <a:pt x="3694" y="1"/>
                    <a:pt x="3693" y="1"/>
                  </a:cubicBezTo>
                  <a:lnTo>
                    <a:pt x="302" y="1"/>
                  </a:lnTo>
                  <a:cubicBezTo>
                    <a:pt x="299" y="1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112"/>
            <p:cNvSpPr/>
            <p:nvPr/>
          </p:nvSpPr>
          <p:spPr>
            <a:xfrm>
              <a:off x="4211613" y="2197625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5"/>
                    <a:pt x="3964" y="308"/>
                  </a:cubicBezTo>
                  <a:cubicBezTo>
                    <a:pt x="3985" y="146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112"/>
            <p:cNvSpPr/>
            <p:nvPr/>
          </p:nvSpPr>
          <p:spPr>
            <a:xfrm>
              <a:off x="4211613" y="2225900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7"/>
                    <a:pt x="3964" y="310"/>
                  </a:cubicBezTo>
                  <a:cubicBezTo>
                    <a:pt x="3985" y="145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112"/>
            <p:cNvSpPr/>
            <p:nvPr/>
          </p:nvSpPr>
          <p:spPr>
            <a:xfrm>
              <a:off x="4211613" y="2254225"/>
              <a:ext cx="99650" cy="13650"/>
            </a:xfrm>
            <a:custGeom>
              <a:avLst/>
              <a:gdLst/>
              <a:ahLst/>
              <a:cxnLst/>
              <a:rect l="l" t="t" r="r" b="b"/>
              <a:pathLst>
                <a:path w="3986" h="546" extrusionOk="0">
                  <a:moveTo>
                    <a:pt x="294" y="0"/>
                  </a:moveTo>
                  <a:cubicBezTo>
                    <a:pt x="156" y="0"/>
                    <a:pt x="40" y="102"/>
                    <a:pt x="20" y="238"/>
                  </a:cubicBezTo>
                  <a:cubicBezTo>
                    <a:pt x="1" y="402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5"/>
                    <a:pt x="3964" y="308"/>
                  </a:cubicBezTo>
                  <a:cubicBezTo>
                    <a:pt x="3985" y="145"/>
                    <a:pt x="3861" y="0"/>
                    <a:pt x="3696" y="0"/>
                  </a:cubicBezTo>
                  <a:cubicBezTo>
                    <a:pt x="3695" y="0"/>
                    <a:pt x="3694" y="0"/>
                    <a:pt x="3693" y="0"/>
                  </a:cubicBezTo>
                  <a:lnTo>
                    <a:pt x="302" y="0"/>
                  </a:lnTo>
                  <a:cubicBezTo>
                    <a:pt x="299" y="0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112"/>
            <p:cNvSpPr/>
            <p:nvPr/>
          </p:nvSpPr>
          <p:spPr>
            <a:xfrm>
              <a:off x="3970663" y="1913750"/>
              <a:ext cx="468275" cy="467400"/>
            </a:xfrm>
            <a:custGeom>
              <a:avLst/>
              <a:gdLst/>
              <a:ahLst/>
              <a:cxnLst/>
              <a:rect l="l" t="t" r="r" b="b"/>
              <a:pathLst>
                <a:path w="18731" h="18696" extrusionOk="0">
                  <a:moveTo>
                    <a:pt x="2576" y="548"/>
                  </a:moveTo>
                  <a:cubicBezTo>
                    <a:pt x="2752" y="567"/>
                    <a:pt x="2849" y="663"/>
                    <a:pt x="2866" y="840"/>
                  </a:cubicBezTo>
                  <a:lnTo>
                    <a:pt x="2866" y="2268"/>
                  </a:lnTo>
                  <a:lnTo>
                    <a:pt x="2283" y="2268"/>
                  </a:lnTo>
                  <a:lnTo>
                    <a:pt x="2283" y="840"/>
                  </a:lnTo>
                  <a:cubicBezTo>
                    <a:pt x="2283" y="680"/>
                    <a:pt x="2413" y="548"/>
                    <a:pt x="2576" y="548"/>
                  </a:cubicBezTo>
                  <a:close/>
                  <a:moveTo>
                    <a:pt x="16150" y="548"/>
                  </a:moveTo>
                  <a:cubicBezTo>
                    <a:pt x="16327" y="567"/>
                    <a:pt x="16426" y="663"/>
                    <a:pt x="16443" y="840"/>
                  </a:cubicBezTo>
                  <a:lnTo>
                    <a:pt x="16443" y="2268"/>
                  </a:lnTo>
                  <a:lnTo>
                    <a:pt x="15858" y="2268"/>
                  </a:lnTo>
                  <a:lnTo>
                    <a:pt x="15858" y="840"/>
                  </a:lnTo>
                  <a:cubicBezTo>
                    <a:pt x="15858" y="680"/>
                    <a:pt x="15988" y="548"/>
                    <a:pt x="16150" y="548"/>
                  </a:cubicBezTo>
                  <a:close/>
                  <a:moveTo>
                    <a:pt x="4250" y="2816"/>
                  </a:moveTo>
                  <a:cubicBezTo>
                    <a:pt x="4404" y="2816"/>
                    <a:pt x="4534" y="2933"/>
                    <a:pt x="4549" y="3090"/>
                  </a:cubicBezTo>
                  <a:cubicBezTo>
                    <a:pt x="4559" y="3256"/>
                    <a:pt x="4425" y="3399"/>
                    <a:pt x="4256" y="3399"/>
                  </a:cubicBezTo>
                  <a:lnTo>
                    <a:pt x="878" y="3399"/>
                  </a:lnTo>
                  <a:cubicBezTo>
                    <a:pt x="877" y="3399"/>
                    <a:pt x="875" y="3399"/>
                    <a:pt x="874" y="3399"/>
                  </a:cubicBezTo>
                  <a:cubicBezTo>
                    <a:pt x="720" y="3399"/>
                    <a:pt x="590" y="3282"/>
                    <a:pt x="577" y="3127"/>
                  </a:cubicBezTo>
                  <a:cubicBezTo>
                    <a:pt x="567" y="2959"/>
                    <a:pt x="699" y="2816"/>
                    <a:pt x="868" y="2816"/>
                  </a:cubicBezTo>
                  <a:lnTo>
                    <a:pt x="4246" y="2816"/>
                  </a:lnTo>
                  <a:cubicBezTo>
                    <a:pt x="4247" y="2816"/>
                    <a:pt x="4248" y="2816"/>
                    <a:pt x="4250" y="2816"/>
                  </a:cubicBezTo>
                  <a:close/>
                  <a:moveTo>
                    <a:pt x="17852" y="2816"/>
                  </a:moveTo>
                  <a:cubicBezTo>
                    <a:pt x="18006" y="2816"/>
                    <a:pt x="18136" y="2933"/>
                    <a:pt x="18151" y="3090"/>
                  </a:cubicBezTo>
                  <a:cubicBezTo>
                    <a:pt x="18162" y="3256"/>
                    <a:pt x="18027" y="3399"/>
                    <a:pt x="17858" y="3399"/>
                  </a:cubicBezTo>
                  <a:lnTo>
                    <a:pt x="14483" y="3399"/>
                  </a:lnTo>
                  <a:cubicBezTo>
                    <a:pt x="14481" y="3399"/>
                    <a:pt x="14480" y="3399"/>
                    <a:pt x="14478" y="3399"/>
                  </a:cubicBezTo>
                  <a:cubicBezTo>
                    <a:pt x="14324" y="3399"/>
                    <a:pt x="14194" y="3282"/>
                    <a:pt x="14179" y="3127"/>
                  </a:cubicBezTo>
                  <a:cubicBezTo>
                    <a:pt x="14169" y="2959"/>
                    <a:pt x="14304" y="2816"/>
                    <a:pt x="14472" y="2816"/>
                  </a:cubicBezTo>
                  <a:lnTo>
                    <a:pt x="17848" y="2816"/>
                  </a:lnTo>
                  <a:cubicBezTo>
                    <a:pt x="17849" y="2816"/>
                    <a:pt x="17851" y="2816"/>
                    <a:pt x="17852" y="2816"/>
                  </a:cubicBezTo>
                  <a:close/>
                  <a:moveTo>
                    <a:pt x="4252" y="15297"/>
                  </a:moveTo>
                  <a:cubicBezTo>
                    <a:pt x="4406" y="15297"/>
                    <a:pt x="4534" y="15416"/>
                    <a:pt x="4547" y="15569"/>
                  </a:cubicBezTo>
                  <a:cubicBezTo>
                    <a:pt x="4557" y="15738"/>
                    <a:pt x="4425" y="15881"/>
                    <a:pt x="4256" y="15881"/>
                  </a:cubicBezTo>
                  <a:lnTo>
                    <a:pt x="878" y="15881"/>
                  </a:lnTo>
                  <a:cubicBezTo>
                    <a:pt x="877" y="15881"/>
                    <a:pt x="875" y="15881"/>
                    <a:pt x="874" y="15881"/>
                  </a:cubicBezTo>
                  <a:cubicBezTo>
                    <a:pt x="720" y="15881"/>
                    <a:pt x="590" y="15762"/>
                    <a:pt x="577" y="15607"/>
                  </a:cubicBezTo>
                  <a:cubicBezTo>
                    <a:pt x="567" y="15439"/>
                    <a:pt x="699" y="15298"/>
                    <a:pt x="868" y="15298"/>
                  </a:cubicBezTo>
                  <a:lnTo>
                    <a:pt x="4243" y="15298"/>
                  </a:lnTo>
                  <a:cubicBezTo>
                    <a:pt x="4246" y="15298"/>
                    <a:pt x="4249" y="15297"/>
                    <a:pt x="4252" y="15297"/>
                  </a:cubicBezTo>
                  <a:close/>
                  <a:moveTo>
                    <a:pt x="17852" y="15298"/>
                  </a:moveTo>
                  <a:cubicBezTo>
                    <a:pt x="18006" y="15298"/>
                    <a:pt x="18136" y="15415"/>
                    <a:pt x="18151" y="15569"/>
                  </a:cubicBezTo>
                  <a:cubicBezTo>
                    <a:pt x="18162" y="15738"/>
                    <a:pt x="18027" y="15881"/>
                    <a:pt x="17858" y="15881"/>
                  </a:cubicBezTo>
                  <a:lnTo>
                    <a:pt x="14483" y="15881"/>
                  </a:lnTo>
                  <a:cubicBezTo>
                    <a:pt x="14481" y="15881"/>
                    <a:pt x="14480" y="15881"/>
                    <a:pt x="14478" y="15881"/>
                  </a:cubicBezTo>
                  <a:cubicBezTo>
                    <a:pt x="14324" y="15881"/>
                    <a:pt x="14194" y="15762"/>
                    <a:pt x="14179" y="15607"/>
                  </a:cubicBezTo>
                  <a:cubicBezTo>
                    <a:pt x="14169" y="15439"/>
                    <a:pt x="14304" y="15298"/>
                    <a:pt x="14472" y="15298"/>
                  </a:cubicBezTo>
                  <a:lnTo>
                    <a:pt x="17848" y="15298"/>
                  </a:lnTo>
                  <a:cubicBezTo>
                    <a:pt x="17849" y="15298"/>
                    <a:pt x="17851" y="15298"/>
                    <a:pt x="17852" y="15298"/>
                  </a:cubicBezTo>
                  <a:close/>
                  <a:moveTo>
                    <a:pt x="2866" y="16428"/>
                  </a:moveTo>
                  <a:lnTo>
                    <a:pt x="2866" y="17854"/>
                  </a:lnTo>
                  <a:cubicBezTo>
                    <a:pt x="2866" y="18019"/>
                    <a:pt x="2733" y="18148"/>
                    <a:pt x="2574" y="18148"/>
                  </a:cubicBezTo>
                  <a:cubicBezTo>
                    <a:pt x="2560" y="18148"/>
                    <a:pt x="2546" y="18147"/>
                    <a:pt x="2531" y="18145"/>
                  </a:cubicBezTo>
                  <a:cubicBezTo>
                    <a:pt x="2386" y="18120"/>
                    <a:pt x="2281" y="17993"/>
                    <a:pt x="2283" y="17846"/>
                  </a:cubicBezTo>
                  <a:lnTo>
                    <a:pt x="2283" y="16428"/>
                  </a:lnTo>
                  <a:close/>
                  <a:moveTo>
                    <a:pt x="16443" y="16428"/>
                  </a:moveTo>
                  <a:lnTo>
                    <a:pt x="16443" y="17854"/>
                  </a:lnTo>
                  <a:cubicBezTo>
                    <a:pt x="16443" y="18019"/>
                    <a:pt x="16310" y="18148"/>
                    <a:pt x="16150" y="18148"/>
                  </a:cubicBezTo>
                  <a:cubicBezTo>
                    <a:pt x="16137" y="18148"/>
                    <a:pt x="16123" y="18147"/>
                    <a:pt x="16108" y="18145"/>
                  </a:cubicBezTo>
                  <a:cubicBezTo>
                    <a:pt x="15963" y="18120"/>
                    <a:pt x="15858" y="17993"/>
                    <a:pt x="15860" y="17846"/>
                  </a:cubicBezTo>
                  <a:lnTo>
                    <a:pt x="15860" y="16428"/>
                  </a:lnTo>
                  <a:close/>
                  <a:moveTo>
                    <a:pt x="16150" y="0"/>
                  </a:moveTo>
                  <a:cubicBezTo>
                    <a:pt x="15687" y="2"/>
                    <a:pt x="15312" y="377"/>
                    <a:pt x="15310" y="840"/>
                  </a:cubicBezTo>
                  <a:lnTo>
                    <a:pt x="15310" y="2268"/>
                  </a:lnTo>
                  <a:lnTo>
                    <a:pt x="14461" y="2268"/>
                  </a:lnTo>
                  <a:cubicBezTo>
                    <a:pt x="13918" y="2268"/>
                    <a:pt x="13491" y="2904"/>
                    <a:pt x="13674" y="3399"/>
                  </a:cubicBezTo>
                  <a:lnTo>
                    <a:pt x="5058" y="3399"/>
                  </a:lnTo>
                  <a:cubicBezTo>
                    <a:pt x="5244" y="2906"/>
                    <a:pt x="4816" y="2268"/>
                    <a:pt x="4271" y="2268"/>
                  </a:cubicBezTo>
                  <a:lnTo>
                    <a:pt x="3414" y="2268"/>
                  </a:lnTo>
                  <a:lnTo>
                    <a:pt x="3414" y="845"/>
                  </a:lnTo>
                  <a:cubicBezTo>
                    <a:pt x="3365" y="333"/>
                    <a:pt x="3085" y="53"/>
                    <a:pt x="2573" y="6"/>
                  </a:cubicBezTo>
                  <a:cubicBezTo>
                    <a:pt x="2110" y="6"/>
                    <a:pt x="1735" y="381"/>
                    <a:pt x="1735" y="845"/>
                  </a:cubicBezTo>
                  <a:lnTo>
                    <a:pt x="1735" y="2268"/>
                  </a:lnTo>
                  <a:lnTo>
                    <a:pt x="895" y="2268"/>
                  </a:lnTo>
                  <a:cubicBezTo>
                    <a:pt x="463" y="2268"/>
                    <a:pt x="88" y="2586"/>
                    <a:pt x="42" y="3016"/>
                  </a:cubicBezTo>
                  <a:cubicBezTo>
                    <a:pt x="0" y="3405"/>
                    <a:pt x="232" y="3774"/>
                    <a:pt x="602" y="3905"/>
                  </a:cubicBezTo>
                  <a:lnTo>
                    <a:pt x="602" y="14792"/>
                  </a:lnTo>
                  <a:cubicBezTo>
                    <a:pt x="232" y="14921"/>
                    <a:pt x="0" y="15289"/>
                    <a:pt x="42" y="15681"/>
                  </a:cubicBezTo>
                  <a:cubicBezTo>
                    <a:pt x="88" y="16108"/>
                    <a:pt x="463" y="16428"/>
                    <a:pt x="895" y="16428"/>
                  </a:cubicBezTo>
                  <a:lnTo>
                    <a:pt x="1735" y="16428"/>
                  </a:lnTo>
                  <a:lnTo>
                    <a:pt x="1735" y="17835"/>
                  </a:lnTo>
                  <a:cubicBezTo>
                    <a:pt x="1735" y="18273"/>
                    <a:pt x="2062" y="18650"/>
                    <a:pt x="2496" y="18692"/>
                  </a:cubicBezTo>
                  <a:cubicBezTo>
                    <a:pt x="2521" y="18695"/>
                    <a:pt x="2547" y="18696"/>
                    <a:pt x="2572" y="18696"/>
                  </a:cubicBezTo>
                  <a:cubicBezTo>
                    <a:pt x="3032" y="18696"/>
                    <a:pt x="3414" y="18323"/>
                    <a:pt x="3414" y="17854"/>
                  </a:cubicBezTo>
                  <a:lnTo>
                    <a:pt x="3414" y="16428"/>
                  </a:lnTo>
                  <a:lnTo>
                    <a:pt x="4262" y="16428"/>
                  </a:lnTo>
                  <a:cubicBezTo>
                    <a:pt x="4808" y="16428"/>
                    <a:pt x="5233" y="15790"/>
                    <a:pt x="5050" y="15296"/>
                  </a:cubicBezTo>
                  <a:lnTo>
                    <a:pt x="13665" y="15296"/>
                  </a:lnTo>
                  <a:cubicBezTo>
                    <a:pt x="13480" y="15790"/>
                    <a:pt x="13908" y="16428"/>
                    <a:pt x="14453" y="16428"/>
                  </a:cubicBezTo>
                  <a:lnTo>
                    <a:pt x="15310" y="16428"/>
                  </a:lnTo>
                  <a:lnTo>
                    <a:pt x="15310" y="17831"/>
                  </a:lnTo>
                  <a:cubicBezTo>
                    <a:pt x="15310" y="18267"/>
                    <a:pt x="15637" y="18646"/>
                    <a:pt x="16075" y="18686"/>
                  </a:cubicBezTo>
                  <a:cubicBezTo>
                    <a:pt x="16101" y="18689"/>
                    <a:pt x="16128" y="18690"/>
                    <a:pt x="16154" y="18690"/>
                  </a:cubicBezTo>
                  <a:cubicBezTo>
                    <a:pt x="16610" y="18690"/>
                    <a:pt x="16991" y="18318"/>
                    <a:pt x="16991" y="17852"/>
                  </a:cubicBezTo>
                  <a:lnTo>
                    <a:pt x="16991" y="16428"/>
                  </a:lnTo>
                  <a:lnTo>
                    <a:pt x="17867" y="16428"/>
                  </a:lnTo>
                  <a:cubicBezTo>
                    <a:pt x="18328" y="16428"/>
                    <a:pt x="18718" y="16062"/>
                    <a:pt x="18726" y="15601"/>
                  </a:cubicBezTo>
                  <a:cubicBezTo>
                    <a:pt x="18730" y="15239"/>
                    <a:pt x="18503" y="14912"/>
                    <a:pt x="18159" y="14794"/>
                  </a:cubicBezTo>
                  <a:lnTo>
                    <a:pt x="18157" y="14796"/>
                  </a:lnTo>
                  <a:lnTo>
                    <a:pt x="18157" y="12233"/>
                  </a:lnTo>
                  <a:cubicBezTo>
                    <a:pt x="18159" y="12092"/>
                    <a:pt x="18056" y="11970"/>
                    <a:pt x="17917" y="11951"/>
                  </a:cubicBezTo>
                  <a:cubicBezTo>
                    <a:pt x="17905" y="11950"/>
                    <a:pt x="17894" y="11949"/>
                    <a:pt x="17882" y="11949"/>
                  </a:cubicBezTo>
                  <a:cubicBezTo>
                    <a:pt x="17735" y="11949"/>
                    <a:pt x="17610" y="12069"/>
                    <a:pt x="17610" y="12223"/>
                  </a:cubicBezTo>
                  <a:lnTo>
                    <a:pt x="17610" y="14750"/>
                  </a:lnTo>
                  <a:lnTo>
                    <a:pt x="14727" y="14750"/>
                  </a:lnTo>
                  <a:lnTo>
                    <a:pt x="14727" y="7695"/>
                  </a:lnTo>
                  <a:cubicBezTo>
                    <a:pt x="14729" y="7554"/>
                    <a:pt x="14626" y="7432"/>
                    <a:pt x="14487" y="7413"/>
                  </a:cubicBezTo>
                  <a:cubicBezTo>
                    <a:pt x="14475" y="7411"/>
                    <a:pt x="14463" y="7411"/>
                    <a:pt x="14451" y="7411"/>
                  </a:cubicBezTo>
                  <a:cubicBezTo>
                    <a:pt x="14304" y="7411"/>
                    <a:pt x="14179" y="7531"/>
                    <a:pt x="14179" y="7685"/>
                  </a:cubicBezTo>
                  <a:lnTo>
                    <a:pt x="14179" y="14750"/>
                  </a:lnTo>
                  <a:lnTo>
                    <a:pt x="4545" y="14750"/>
                  </a:lnTo>
                  <a:lnTo>
                    <a:pt x="4545" y="12229"/>
                  </a:lnTo>
                  <a:cubicBezTo>
                    <a:pt x="4547" y="12088"/>
                    <a:pt x="4446" y="11968"/>
                    <a:pt x="4307" y="11947"/>
                  </a:cubicBezTo>
                  <a:cubicBezTo>
                    <a:pt x="4295" y="11946"/>
                    <a:pt x="4283" y="11945"/>
                    <a:pt x="4271" y="11945"/>
                  </a:cubicBezTo>
                  <a:cubicBezTo>
                    <a:pt x="4122" y="11945"/>
                    <a:pt x="3997" y="12065"/>
                    <a:pt x="3997" y="12219"/>
                  </a:cubicBezTo>
                  <a:lnTo>
                    <a:pt x="3997" y="14750"/>
                  </a:lnTo>
                  <a:lnTo>
                    <a:pt x="1152" y="14750"/>
                  </a:lnTo>
                  <a:lnTo>
                    <a:pt x="1152" y="3947"/>
                  </a:lnTo>
                  <a:lnTo>
                    <a:pt x="3999" y="3947"/>
                  </a:lnTo>
                  <a:lnTo>
                    <a:pt x="3999" y="11002"/>
                  </a:lnTo>
                  <a:cubicBezTo>
                    <a:pt x="3997" y="11143"/>
                    <a:pt x="4098" y="11263"/>
                    <a:pt x="4237" y="11284"/>
                  </a:cubicBezTo>
                  <a:cubicBezTo>
                    <a:pt x="4249" y="11285"/>
                    <a:pt x="4261" y="11286"/>
                    <a:pt x="4272" y="11286"/>
                  </a:cubicBezTo>
                  <a:cubicBezTo>
                    <a:pt x="4422" y="11286"/>
                    <a:pt x="4547" y="11164"/>
                    <a:pt x="4547" y="11012"/>
                  </a:cubicBezTo>
                  <a:lnTo>
                    <a:pt x="4547" y="3947"/>
                  </a:lnTo>
                  <a:lnTo>
                    <a:pt x="14181" y="3947"/>
                  </a:lnTo>
                  <a:lnTo>
                    <a:pt x="14181" y="6467"/>
                  </a:lnTo>
                  <a:cubicBezTo>
                    <a:pt x="14179" y="6609"/>
                    <a:pt x="14280" y="6729"/>
                    <a:pt x="14419" y="6750"/>
                  </a:cubicBezTo>
                  <a:cubicBezTo>
                    <a:pt x="14431" y="6751"/>
                    <a:pt x="14443" y="6752"/>
                    <a:pt x="14455" y="6752"/>
                  </a:cubicBezTo>
                  <a:cubicBezTo>
                    <a:pt x="14604" y="6752"/>
                    <a:pt x="14729" y="6630"/>
                    <a:pt x="14729" y="6478"/>
                  </a:cubicBezTo>
                  <a:lnTo>
                    <a:pt x="14729" y="3947"/>
                  </a:lnTo>
                  <a:lnTo>
                    <a:pt x="17610" y="3947"/>
                  </a:lnTo>
                  <a:lnTo>
                    <a:pt x="17610" y="10991"/>
                  </a:lnTo>
                  <a:cubicBezTo>
                    <a:pt x="17608" y="11132"/>
                    <a:pt x="17711" y="11252"/>
                    <a:pt x="17850" y="11273"/>
                  </a:cubicBezTo>
                  <a:cubicBezTo>
                    <a:pt x="17862" y="11275"/>
                    <a:pt x="17874" y="11275"/>
                    <a:pt x="17885" y="11275"/>
                  </a:cubicBezTo>
                  <a:cubicBezTo>
                    <a:pt x="18033" y="11275"/>
                    <a:pt x="18157" y="11156"/>
                    <a:pt x="18157" y="11002"/>
                  </a:cubicBezTo>
                  <a:lnTo>
                    <a:pt x="18157" y="3900"/>
                  </a:lnTo>
                  <a:cubicBezTo>
                    <a:pt x="18501" y="3782"/>
                    <a:pt x="18728" y="3458"/>
                    <a:pt x="18724" y="3094"/>
                  </a:cubicBezTo>
                  <a:cubicBezTo>
                    <a:pt x="18718" y="2633"/>
                    <a:pt x="18326" y="2268"/>
                    <a:pt x="17865" y="2268"/>
                  </a:cubicBezTo>
                  <a:lnTo>
                    <a:pt x="16989" y="2268"/>
                  </a:lnTo>
                  <a:lnTo>
                    <a:pt x="16989" y="840"/>
                  </a:lnTo>
                  <a:cubicBezTo>
                    <a:pt x="16942" y="329"/>
                    <a:pt x="16662" y="49"/>
                    <a:pt x="16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00" name="Google Shape;5600;p112"/>
          <p:cNvSpPr txBox="1"/>
          <p:nvPr/>
        </p:nvSpPr>
        <p:spPr>
          <a:xfrm>
            <a:off x="948738" y="2950013"/>
            <a:ext cx="1817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RESEARCH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601" name="Google Shape;5601;p112"/>
          <p:cNvSpPr txBox="1"/>
          <p:nvPr/>
        </p:nvSpPr>
        <p:spPr>
          <a:xfrm>
            <a:off x="948700" y="3456825"/>
            <a:ext cx="1817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Jupiter is the biggest planet in the Solar System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602" name="Google Shape;5602;p112"/>
          <p:cNvSpPr txBox="1"/>
          <p:nvPr/>
        </p:nvSpPr>
        <p:spPr>
          <a:xfrm>
            <a:off x="2758500" y="2950013"/>
            <a:ext cx="1817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ANALYSIS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603" name="Google Shape;5603;p112"/>
          <p:cNvSpPr txBox="1"/>
          <p:nvPr/>
        </p:nvSpPr>
        <p:spPr>
          <a:xfrm>
            <a:off x="2758463" y="3456825"/>
            <a:ext cx="1817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Mercury is the smallest planet in the Solar System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604" name="Google Shape;5604;p112"/>
          <p:cNvSpPr txBox="1"/>
          <p:nvPr/>
        </p:nvSpPr>
        <p:spPr>
          <a:xfrm>
            <a:off x="4572013" y="2950013"/>
            <a:ext cx="1817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STUDY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605" name="Google Shape;5605;p112"/>
          <p:cNvSpPr txBox="1"/>
          <p:nvPr/>
        </p:nvSpPr>
        <p:spPr>
          <a:xfrm>
            <a:off x="4571975" y="3456825"/>
            <a:ext cx="1817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Earth is the beautiful planet where we all live on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606" name="Google Shape;5606;p112"/>
          <p:cNvSpPr txBox="1"/>
          <p:nvPr/>
        </p:nvSpPr>
        <p:spPr>
          <a:xfrm>
            <a:off x="6381775" y="2950013"/>
            <a:ext cx="1817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COMPARISON</a:t>
            </a:r>
            <a:endParaRPr sz="20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</p:txBody>
      </p:sp>
      <p:sp>
        <p:nvSpPr>
          <p:cNvPr id="5607" name="Google Shape;5607;p112"/>
          <p:cNvSpPr txBox="1"/>
          <p:nvPr/>
        </p:nvSpPr>
        <p:spPr>
          <a:xfrm>
            <a:off x="6381738" y="3456825"/>
            <a:ext cx="1817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Despite being red, Mars is actually a cold place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1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2" name="Google Shape;5612;p1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7025" y="1794325"/>
            <a:ext cx="1361357" cy="2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3" name="Google Shape;5613;p1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0466" y="1935788"/>
            <a:ext cx="1264918" cy="1970002"/>
          </a:xfrm>
          <a:prstGeom prst="rect">
            <a:avLst/>
          </a:prstGeom>
          <a:noFill/>
          <a:ln>
            <a:noFill/>
          </a:ln>
        </p:spPr>
      </p:pic>
      <p:sp>
        <p:nvSpPr>
          <p:cNvPr id="5614" name="Google Shape;5614;p113"/>
          <p:cNvSpPr txBox="1"/>
          <p:nvPr>
            <p:ph type="ctrTitle"/>
          </p:nvPr>
        </p:nvSpPr>
        <p:spPr>
          <a:xfrm>
            <a:off x="2300100" y="1099325"/>
            <a:ext cx="4543800" cy="35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AUTHOR (YEAR)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r>
              <a:rPr lang="en-GB"/>
              <a:t> </a:t>
            </a:r>
            <a:r>
              <a:rPr lang="en-GB" i="1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Title of the publication</a:t>
            </a:r>
            <a:r>
              <a:rPr lang="en-GB"/>
              <a:t>. 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Publisher</a:t>
            </a:r>
            <a:endParaRPr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closest planet to the Sun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AUTHOR (YEAR)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r>
              <a:rPr lang="en-GB"/>
              <a:t> </a:t>
            </a:r>
            <a:r>
              <a:rPr lang="en-GB" i="1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Title of the publication</a:t>
            </a:r>
            <a:r>
              <a:rPr lang="en-GB"/>
              <a:t>. 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Publisher</a:t>
            </a:r>
            <a:endParaRPr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Moon is Earth’s only natural satellite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AUTHOR (YEAR)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r>
              <a:rPr lang="en-GB"/>
              <a:t> </a:t>
            </a:r>
            <a:r>
              <a:rPr lang="en-GB" i="1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Title of the publication</a:t>
            </a:r>
            <a:r>
              <a:rPr lang="en-GB"/>
              <a:t>. 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Publisher</a:t>
            </a:r>
            <a:endParaRPr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Ceres is located in the main asteroid belt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AUTHOR (YEAR)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r>
              <a:rPr lang="en-GB"/>
              <a:t> </a:t>
            </a:r>
            <a:r>
              <a:rPr lang="en-GB" i="1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Title of the publication</a:t>
            </a:r>
            <a:r>
              <a:rPr lang="en-GB"/>
              <a:t>. 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Publisher</a:t>
            </a:r>
            <a:endParaRPr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a gas giant and has several rings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AUTHOR (YEAR)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.</a:t>
            </a:r>
            <a:r>
              <a:rPr lang="en-GB"/>
              <a:t> </a:t>
            </a:r>
            <a:r>
              <a:rPr lang="en-GB" i="1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Title of the publication</a:t>
            </a:r>
            <a:r>
              <a:rPr lang="en-GB"/>
              <a:t>. </a:t>
            </a:r>
            <a:r>
              <a:rPr lang="en-GB"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Publisher</a:t>
            </a:r>
            <a:endParaRPr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Pluto is now considered a dwarf planet</a:t>
            </a:r>
            <a:endParaRPr sz="1400"/>
          </a:p>
        </p:txBody>
      </p:sp>
      <p:sp>
        <p:nvSpPr>
          <p:cNvPr id="5615" name="Google Shape;5615;p113"/>
          <p:cNvSpPr txBox="1"/>
          <p:nvPr>
            <p:ph type="title" idx="2"/>
          </p:nvPr>
        </p:nvSpPr>
        <p:spPr>
          <a:xfrm>
            <a:off x="1677900" y="362250"/>
            <a:ext cx="578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RECOMMENDATIONS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 txBox="1"/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 and is the second planet from the Sun. It’s terribly hot—even hotter than Mercury—and its atmosphere is extremely poisonous</a:t>
            </a:r>
            <a:endParaRPr lang="en-GB"/>
          </a:p>
        </p:txBody>
      </p:sp>
      <p:sp>
        <p:nvSpPr>
          <p:cNvPr id="698" name="Google Shape;698;p60"/>
          <p:cNvSpPr txBox="1"/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1">
            <a:alphaModFix amt="96000"/>
          </a:blip>
          <a:stretch>
            <a:fillRect/>
          </a:stretch>
        </p:blipFill>
        <p:spPr>
          <a:xfrm>
            <a:off x="5003075" y="433150"/>
            <a:ext cx="3390725" cy="427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07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119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 lang="en-GB"/>
          </a:p>
        </p:txBody>
      </p:sp>
      <p:sp>
        <p:nvSpPr>
          <p:cNvPr id="6109" name="Google Shape;6109;p119"/>
          <p:cNvSpPr txBox="1"/>
          <p:nvPr>
            <p:ph type="body" idx="1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Did you like the resources on this template? Get them for free at our other websites.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VECTORS</a:t>
            </a:r>
            <a:endParaRPr sz="1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241300" lvl="0" indent="-203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"/>
              </a:rPr>
              <a:t>Sketch background of elegant armor helmet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2"/>
              </a:rPr>
              <a:t>Sketchy pack of medieval elements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3"/>
              </a:rPr>
              <a:t>Hand drawn winter landscape background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4"/>
              </a:rPr>
              <a:t>Hand drawn world book day background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5"/>
              </a:rPr>
              <a:t>Hand drawn boat with waves background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6"/>
              </a:rPr>
              <a:t>Sketch of mountains with a path background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7"/>
              </a:rPr>
              <a:t>Hand-drawn collection of great boats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8"/>
              </a:rPr>
              <a:t>Background of fishing boat sailing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9"/>
              </a:rPr>
              <a:t>Sea background with hand drawn boat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6110" name="Google Shape;6110;p119"/>
          <p:cNvSpPr txBox="1"/>
          <p:nvPr>
            <p:ph type="body" idx="2"/>
          </p:nvPr>
        </p:nvSpPr>
        <p:spPr>
          <a:xfrm>
            <a:off x="4882150" y="1195450"/>
            <a:ext cx="3435000" cy="3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0"/>
              </a:rPr>
              <a:t>Hand drawn lighthouse with boat and other sailor elements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1"/>
              </a:rPr>
              <a:t>Vintage hand drawn galleon background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2"/>
              </a:rPr>
              <a:t>Hand drawn egyptian gods and symbols collection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3"/>
              </a:rPr>
              <a:t>Ancient world map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4"/>
              </a:rPr>
              <a:t>Stacked books in hand drawn style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Redressed" panose="02000506000000020003"/>
                <a:ea typeface="Redressed" panose="02000506000000020003"/>
                <a:cs typeface="Redressed" panose="02000506000000020003"/>
                <a:sym typeface="Redressed" panose="02000506000000020003"/>
              </a:rPr>
              <a:t>PHOTOS</a:t>
            </a:r>
            <a:endParaRPr sz="1400">
              <a:solidFill>
                <a:schemeClr val="dk1"/>
              </a:solidFill>
              <a:latin typeface="Redressed" panose="02000506000000020003"/>
              <a:ea typeface="Redressed" panose="02000506000000020003"/>
              <a:cs typeface="Redressed" panose="02000506000000020003"/>
              <a:sym typeface="Redressed" panose="02000506000000020003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5"/>
              </a:rPr>
              <a:t>Excellent female student choosing vintage book in library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 Medium"/>
              <a:buChar char="■"/>
            </a:pP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Livvic Medium"/>
                <a:ea typeface="Livvic Medium"/>
                <a:cs typeface="Livvic Medium"/>
                <a:sym typeface="Livvic Medium"/>
                <a:hlinkClick r:id="rId16"/>
              </a:rPr>
              <a:t>High angle view of old historic map</a:t>
            </a:r>
            <a:endParaRPr sz="120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THIS TOPIC ABOUT?</a:t>
            </a:r>
            <a:endParaRPr lang="en-GB"/>
          </a:p>
        </p:txBody>
      </p:sp>
      <p:sp>
        <p:nvSpPr>
          <p:cNvPr id="705" name="Google Shape;705;p61"/>
          <p:cNvSpPr txBox="1"/>
          <p:nvPr>
            <p:ph type="subTitle" idx="2"/>
          </p:nvPr>
        </p:nvSpPr>
        <p:spPr>
          <a:xfrm>
            <a:off x="3591150" y="147446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706" name="Google Shape;706;p61"/>
          <p:cNvSpPr txBox="1"/>
          <p:nvPr>
            <p:ph type="subTitle" idx="4"/>
          </p:nvPr>
        </p:nvSpPr>
        <p:spPr>
          <a:xfrm>
            <a:off x="3084450" y="3348127"/>
            <a:ext cx="29751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has a beautiful name and is the second planet from the Sun. It’s terribly hot, more than Mercury, which is closer to the Sun</a:t>
            </a:r>
            <a:endParaRPr lang="en-GB"/>
          </a:p>
        </p:txBody>
      </p:sp>
      <p:sp>
        <p:nvSpPr>
          <p:cNvPr id="707" name="Google Shape;707;p61"/>
          <p:cNvSpPr txBox="1"/>
          <p:nvPr>
            <p:ph type="subTitle" idx="1"/>
          </p:nvPr>
        </p:nvSpPr>
        <p:spPr>
          <a:xfrm>
            <a:off x="3023375" y="167567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actually a cold place. It’s full of iron oxide dust, which is what gives the planet its reddish cast</a:t>
            </a:r>
            <a:endParaRPr lang="en-GB"/>
          </a:p>
        </p:txBody>
      </p:sp>
      <p:sp>
        <p:nvSpPr>
          <p:cNvPr id="708" name="Google Shape;708;p61"/>
          <p:cNvSpPr txBox="1"/>
          <p:nvPr>
            <p:ph type="subTitle" idx="3"/>
          </p:nvPr>
        </p:nvSpPr>
        <p:spPr>
          <a:xfrm>
            <a:off x="3591150" y="3146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pic>
        <p:nvPicPr>
          <p:cNvPr id="709" name="Google Shape;709;p61"/>
          <p:cNvPicPr preferRelativeResize="0"/>
          <p:nvPr/>
        </p:nvPicPr>
        <p:blipFill>
          <a:blip r:embed="rId1">
            <a:alphaModFix amt="90000"/>
          </a:blip>
          <a:stretch>
            <a:fillRect/>
          </a:stretch>
        </p:blipFill>
        <p:spPr>
          <a:xfrm>
            <a:off x="7098750" y="983925"/>
            <a:ext cx="1268550" cy="3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72499" y="1427852"/>
            <a:ext cx="1630751" cy="260819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1"/>
          <p:cNvSpPr/>
          <p:nvPr/>
        </p:nvSpPr>
        <p:spPr>
          <a:xfrm>
            <a:off x="3405950" y="2855338"/>
            <a:ext cx="2332040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5400006">
            <a:off x="242939" y="364041"/>
            <a:ext cx="2799350" cy="28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475309">
            <a:off x="6397286" y="561640"/>
            <a:ext cx="2407580" cy="236641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2"/>
          <p:cNvSpPr/>
          <p:nvPr/>
        </p:nvSpPr>
        <p:spPr>
          <a:xfrm>
            <a:off x="5777562" y="2288033"/>
            <a:ext cx="468125" cy="467025"/>
          </a:xfrm>
          <a:custGeom>
            <a:avLst/>
            <a:gdLst/>
            <a:ahLst/>
            <a:cxnLst/>
            <a:rect l="l" t="t" r="r" b="b"/>
            <a:pathLst>
              <a:path w="18725" h="18681" extrusionOk="0">
                <a:moveTo>
                  <a:pt x="2991" y="7917"/>
                </a:moveTo>
                <a:lnTo>
                  <a:pt x="3574" y="8502"/>
                </a:lnTo>
                <a:lnTo>
                  <a:pt x="2085" y="8502"/>
                </a:lnTo>
                <a:lnTo>
                  <a:pt x="1502" y="7917"/>
                </a:lnTo>
                <a:close/>
                <a:moveTo>
                  <a:pt x="8226" y="3463"/>
                </a:moveTo>
                <a:cubicBezTo>
                  <a:pt x="8226" y="3463"/>
                  <a:pt x="10425" y="4493"/>
                  <a:pt x="10454" y="4510"/>
                </a:cubicBezTo>
                <a:cubicBezTo>
                  <a:pt x="11090" y="4859"/>
                  <a:pt x="11360" y="5592"/>
                  <a:pt x="11305" y="6287"/>
                </a:cubicBezTo>
                <a:cubicBezTo>
                  <a:pt x="10981" y="6405"/>
                  <a:pt x="10766" y="6712"/>
                  <a:pt x="10764" y="7058"/>
                </a:cubicBezTo>
                <a:lnTo>
                  <a:pt x="10764" y="8502"/>
                </a:lnTo>
                <a:lnTo>
                  <a:pt x="5086" y="8502"/>
                </a:lnTo>
                <a:lnTo>
                  <a:pt x="8226" y="3463"/>
                </a:lnTo>
                <a:close/>
                <a:moveTo>
                  <a:pt x="1714" y="9050"/>
                </a:moveTo>
                <a:lnTo>
                  <a:pt x="1714" y="9633"/>
                </a:lnTo>
                <a:lnTo>
                  <a:pt x="546" y="9633"/>
                </a:lnTo>
                <a:lnTo>
                  <a:pt x="546" y="9050"/>
                </a:lnTo>
                <a:close/>
                <a:moveTo>
                  <a:pt x="3976" y="9050"/>
                </a:moveTo>
                <a:lnTo>
                  <a:pt x="3976" y="9633"/>
                </a:lnTo>
                <a:lnTo>
                  <a:pt x="2262" y="9633"/>
                </a:lnTo>
                <a:lnTo>
                  <a:pt x="2262" y="9050"/>
                </a:lnTo>
                <a:close/>
                <a:moveTo>
                  <a:pt x="15289" y="9088"/>
                </a:moveTo>
                <a:lnTo>
                  <a:pt x="15289" y="9635"/>
                </a:lnTo>
                <a:lnTo>
                  <a:pt x="13575" y="9635"/>
                </a:lnTo>
                <a:lnTo>
                  <a:pt x="13575" y="9088"/>
                </a:lnTo>
                <a:close/>
                <a:moveTo>
                  <a:pt x="3576" y="10183"/>
                </a:moveTo>
                <a:lnTo>
                  <a:pt x="2991" y="10764"/>
                </a:lnTo>
                <a:lnTo>
                  <a:pt x="1500" y="10764"/>
                </a:lnTo>
                <a:lnTo>
                  <a:pt x="2085" y="10183"/>
                </a:lnTo>
                <a:close/>
                <a:moveTo>
                  <a:pt x="12754" y="6788"/>
                </a:moveTo>
                <a:cubicBezTo>
                  <a:pt x="12905" y="6788"/>
                  <a:pt x="13028" y="6910"/>
                  <a:pt x="13028" y="7062"/>
                </a:cubicBezTo>
                <a:lnTo>
                  <a:pt x="13028" y="11623"/>
                </a:lnTo>
                <a:cubicBezTo>
                  <a:pt x="13028" y="11775"/>
                  <a:pt x="12905" y="11897"/>
                  <a:pt x="12754" y="11897"/>
                </a:cubicBezTo>
                <a:lnTo>
                  <a:pt x="11574" y="11897"/>
                </a:lnTo>
                <a:cubicBezTo>
                  <a:pt x="11429" y="11891"/>
                  <a:pt x="11311" y="11771"/>
                  <a:pt x="11311" y="11623"/>
                </a:cubicBezTo>
                <a:lnTo>
                  <a:pt x="11311" y="7060"/>
                </a:lnTo>
                <a:cubicBezTo>
                  <a:pt x="11311" y="6915"/>
                  <a:pt x="11429" y="6792"/>
                  <a:pt x="11574" y="6788"/>
                </a:cubicBezTo>
                <a:close/>
                <a:moveTo>
                  <a:pt x="10764" y="9050"/>
                </a:moveTo>
                <a:lnTo>
                  <a:pt x="10764" y="9635"/>
                </a:lnTo>
                <a:lnTo>
                  <a:pt x="7676" y="9635"/>
                </a:lnTo>
                <a:cubicBezTo>
                  <a:pt x="7675" y="9635"/>
                  <a:pt x="7673" y="9635"/>
                  <a:pt x="7672" y="9635"/>
                </a:cubicBezTo>
                <a:cubicBezTo>
                  <a:pt x="7543" y="9635"/>
                  <a:pt x="7430" y="9723"/>
                  <a:pt x="7400" y="9848"/>
                </a:cubicBezTo>
                <a:cubicBezTo>
                  <a:pt x="7363" y="10019"/>
                  <a:pt x="7491" y="10181"/>
                  <a:pt x="7668" y="10183"/>
                </a:cubicBezTo>
                <a:lnTo>
                  <a:pt x="10764" y="10183"/>
                </a:lnTo>
                <a:lnTo>
                  <a:pt x="10764" y="11632"/>
                </a:lnTo>
                <a:cubicBezTo>
                  <a:pt x="10766" y="11977"/>
                  <a:pt x="10985" y="12287"/>
                  <a:pt x="11311" y="12403"/>
                </a:cubicBezTo>
                <a:lnTo>
                  <a:pt x="11311" y="12738"/>
                </a:lnTo>
                <a:cubicBezTo>
                  <a:pt x="11311" y="13376"/>
                  <a:pt x="10941" y="13955"/>
                  <a:pt x="10361" y="14222"/>
                </a:cubicBezTo>
                <a:lnTo>
                  <a:pt x="8272" y="15187"/>
                </a:lnTo>
                <a:lnTo>
                  <a:pt x="5021" y="10183"/>
                </a:lnTo>
                <a:lnTo>
                  <a:pt x="6409" y="10183"/>
                </a:lnTo>
                <a:cubicBezTo>
                  <a:pt x="6410" y="10183"/>
                  <a:pt x="6412" y="10183"/>
                  <a:pt x="6413" y="10183"/>
                </a:cubicBezTo>
                <a:cubicBezTo>
                  <a:pt x="6542" y="10183"/>
                  <a:pt x="6655" y="10095"/>
                  <a:pt x="6687" y="9968"/>
                </a:cubicBezTo>
                <a:cubicBezTo>
                  <a:pt x="6724" y="9797"/>
                  <a:pt x="6593" y="9635"/>
                  <a:pt x="6418" y="9635"/>
                </a:cubicBezTo>
                <a:cubicBezTo>
                  <a:pt x="6417" y="9635"/>
                  <a:pt x="6416" y="9635"/>
                  <a:pt x="6415" y="9635"/>
                </a:cubicBezTo>
                <a:lnTo>
                  <a:pt x="4770" y="9635"/>
                </a:lnTo>
                <a:lnTo>
                  <a:pt x="4583" y="9343"/>
                </a:lnTo>
                <a:lnTo>
                  <a:pt x="4764" y="9050"/>
                </a:lnTo>
                <a:close/>
                <a:moveTo>
                  <a:pt x="12480" y="12447"/>
                </a:moveTo>
                <a:lnTo>
                  <a:pt x="12480" y="12735"/>
                </a:lnTo>
                <a:cubicBezTo>
                  <a:pt x="12478" y="13822"/>
                  <a:pt x="11850" y="14810"/>
                  <a:pt x="10867" y="15273"/>
                </a:cubicBezTo>
                <a:lnTo>
                  <a:pt x="8245" y="16503"/>
                </a:lnTo>
                <a:cubicBezTo>
                  <a:pt x="8068" y="16587"/>
                  <a:pt x="7956" y="16764"/>
                  <a:pt x="7956" y="16960"/>
                </a:cubicBezTo>
                <a:lnTo>
                  <a:pt x="7956" y="17819"/>
                </a:lnTo>
                <a:cubicBezTo>
                  <a:pt x="7959" y="17975"/>
                  <a:pt x="7845" y="18108"/>
                  <a:pt x="7693" y="18135"/>
                </a:cubicBezTo>
                <a:cubicBezTo>
                  <a:pt x="7678" y="18137"/>
                  <a:pt x="7662" y="18138"/>
                  <a:pt x="7647" y="18138"/>
                </a:cubicBezTo>
                <a:cubicBezTo>
                  <a:pt x="7477" y="18138"/>
                  <a:pt x="7335" y="18002"/>
                  <a:pt x="7335" y="17828"/>
                </a:cubicBezTo>
                <a:lnTo>
                  <a:pt x="7335" y="16960"/>
                </a:lnTo>
                <a:cubicBezTo>
                  <a:pt x="7335" y="16524"/>
                  <a:pt x="7588" y="16128"/>
                  <a:pt x="7982" y="15941"/>
                </a:cubicBezTo>
                <a:lnTo>
                  <a:pt x="10604" y="14713"/>
                </a:lnTo>
                <a:cubicBezTo>
                  <a:pt x="11370" y="14353"/>
                  <a:pt x="11859" y="13582"/>
                  <a:pt x="11859" y="12735"/>
                </a:cubicBezTo>
                <a:lnTo>
                  <a:pt x="11859" y="12447"/>
                </a:lnTo>
                <a:close/>
                <a:moveTo>
                  <a:pt x="7643" y="1"/>
                </a:moveTo>
                <a:cubicBezTo>
                  <a:pt x="7177" y="1"/>
                  <a:pt x="6788" y="378"/>
                  <a:pt x="6786" y="858"/>
                </a:cubicBezTo>
                <a:lnTo>
                  <a:pt x="6786" y="1730"/>
                </a:lnTo>
                <a:cubicBezTo>
                  <a:pt x="6790" y="2374"/>
                  <a:pt x="7163" y="2960"/>
                  <a:pt x="7746" y="3238"/>
                </a:cubicBezTo>
                <a:lnTo>
                  <a:pt x="4452" y="8502"/>
                </a:lnTo>
                <a:lnTo>
                  <a:pt x="4364" y="8502"/>
                </a:lnTo>
                <a:lnTo>
                  <a:pt x="3307" y="7450"/>
                </a:lnTo>
                <a:cubicBezTo>
                  <a:pt x="3256" y="7399"/>
                  <a:pt x="3187" y="7372"/>
                  <a:pt x="3115" y="7372"/>
                </a:cubicBezTo>
                <a:lnTo>
                  <a:pt x="849" y="7372"/>
                </a:lnTo>
                <a:cubicBezTo>
                  <a:pt x="846" y="7372"/>
                  <a:pt x="844" y="7371"/>
                  <a:pt x="842" y="7371"/>
                </a:cubicBezTo>
                <a:cubicBezTo>
                  <a:pt x="762" y="7371"/>
                  <a:pt x="687" y="7405"/>
                  <a:pt x="636" y="7464"/>
                </a:cubicBezTo>
                <a:cubicBezTo>
                  <a:pt x="541" y="7574"/>
                  <a:pt x="546" y="7736"/>
                  <a:pt x="649" y="7837"/>
                </a:cubicBezTo>
                <a:lnTo>
                  <a:pt x="1316" y="8502"/>
                </a:lnTo>
                <a:lnTo>
                  <a:pt x="274" y="8502"/>
                </a:lnTo>
                <a:cubicBezTo>
                  <a:pt x="122" y="8502"/>
                  <a:pt x="0" y="8625"/>
                  <a:pt x="0" y="8776"/>
                </a:cubicBezTo>
                <a:lnTo>
                  <a:pt x="0" y="9909"/>
                </a:lnTo>
                <a:cubicBezTo>
                  <a:pt x="0" y="10059"/>
                  <a:pt x="120" y="10181"/>
                  <a:pt x="272" y="10183"/>
                </a:cubicBezTo>
                <a:lnTo>
                  <a:pt x="1310" y="10183"/>
                </a:lnTo>
                <a:lnTo>
                  <a:pt x="645" y="10846"/>
                </a:lnTo>
                <a:cubicBezTo>
                  <a:pt x="544" y="10947"/>
                  <a:pt x="537" y="11112"/>
                  <a:pt x="632" y="11219"/>
                </a:cubicBezTo>
                <a:cubicBezTo>
                  <a:pt x="685" y="11280"/>
                  <a:pt x="763" y="11314"/>
                  <a:pt x="845" y="11314"/>
                </a:cubicBezTo>
                <a:lnTo>
                  <a:pt x="3119" y="11314"/>
                </a:lnTo>
                <a:cubicBezTo>
                  <a:pt x="3193" y="11314"/>
                  <a:pt x="3262" y="11284"/>
                  <a:pt x="3313" y="11234"/>
                </a:cubicBezTo>
                <a:lnTo>
                  <a:pt x="4366" y="10183"/>
                </a:lnTo>
                <a:lnTo>
                  <a:pt x="4467" y="10183"/>
                </a:lnTo>
                <a:lnTo>
                  <a:pt x="7822" y="15418"/>
                </a:lnTo>
                <a:cubicBezTo>
                  <a:pt x="7207" y="15686"/>
                  <a:pt x="6788" y="16286"/>
                  <a:pt x="6788" y="16964"/>
                </a:cubicBezTo>
                <a:lnTo>
                  <a:pt x="6788" y="17806"/>
                </a:lnTo>
                <a:cubicBezTo>
                  <a:pt x="6788" y="18245"/>
                  <a:pt x="7141" y="18647"/>
                  <a:pt x="7579" y="18678"/>
                </a:cubicBezTo>
                <a:cubicBezTo>
                  <a:pt x="7602" y="18680"/>
                  <a:pt x="7624" y="18681"/>
                  <a:pt x="7646" y="18681"/>
                </a:cubicBezTo>
                <a:cubicBezTo>
                  <a:pt x="8114" y="18681"/>
                  <a:pt x="8502" y="18302"/>
                  <a:pt x="8502" y="17823"/>
                </a:cubicBezTo>
                <a:lnTo>
                  <a:pt x="8502" y="16991"/>
                </a:lnTo>
                <a:lnTo>
                  <a:pt x="11101" y="15776"/>
                </a:lnTo>
                <a:cubicBezTo>
                  <a:pt x="12274" y="15223"/>
                  <a:pt x="13025" y="14043"/>
                  <a:pt x="13028" y="12746"/>
                </a:cubicBezTo>
                <a:lnTo>
                  <a:pt x="13028" y="12409"/>
                </a:lnTo>
                <a:cubicBezTo>
                  <a:pt x="13358" y="12291"/>
                  <a:pt x="13577" y="11979"/>
                  <a:pt x="13575" y="11630"/>
                </a:cubicBezTo>
                <a:lnTo>
                  <a:pt x="13575" y="10183"/>
                </a:lnTo>
                <a:lnTo>
                  <a:pt x="15289" y="10183"/>
                </a:lnTo>
                <a:lnTo>
                  <a:pt x="15289" y="11042"/>
                </a:lnTo>
                <a:cubicBezTo>
                  <a:pt x="15289" y="11208"/>
                  <a:pt x="15429" y="11312"/>
                  <a:pt x="15569" y="11312"/>
                </a:cubicBezTo>
                <a:cubicBezTo>
                  <a:pt x="15616" y="11312"/>
                  <a:pt x="15663" y="11301"/>
                  <a:pt x="15704" y="11276"/>
                </a:cubicBezTo>
                <a:lnTo>
                  <a:pt x="18539" y="9574"/>
                </a:lnTo>
                <a:cubicBezTo>
                  <a:pt x="18674" y="9469"/>
                  <a:pt x="18724" y="9206"/>
                  <a:pt x="18539" y="9105"/>
                </a:cubicBezTo>
                <a:lnTo>
                  <a:pt x="17701" y="8604"/>
                </a:lnTo>
                <a:cubicBezTo>
                  <a:pt x="17656" y="8576"/>
                  <a:pt x="17608" y="8564"/>
                  <a:pt x="17560" y="8564"/>
                </a:cubicBezTo>
                <a:cubicBezTo>
                  <a:pt x="17456" y="8564"/>
                  <a:pt x="17355" y="8624"/>
                  <a:pt x="17309" y="8728"/>
                </a:cubicBezTo>
                <a:cubicBezTo>
                  <a:pt x="17254" y="8856"/>
                  <a:pt x="17307" y="9006"/>
                  <a:pt x="17429" y="9077"/>
                </a:cubicBezTo>
                <a:lnTo>
                  <a:pt x="17865" y="9341"/>
                </a:lnTo>
                <a:lnTo>
                  <a:pt x="15839" y="10558"/>
                </a:lnTo>
                <a:lnTo>
                  <a:pt x="15839" y="8126"/>
                </a:lnTo>
                <a:lnTo>
                  <a:pt x="16389" y="8456"/>
                </a:lnTo>
                <a:cubicBezTo>
                  <a:pt x="16434" y="8484"/>
                  <a:pt x="16485" y="8498"/>
                  <a:pt x="16536" y="8498"/>
                </a:cubicBezTo>
                <a:cubicBezTo>
                  <a:pt x="16609" y="8498"/>
                  <a:pt x="16682" y="8469"/>
                  <a:pt x="16736" y="8414"/>
                </a:cubicBezTo>
                <a:cubicBezTo>
                  <a:pt x="16856" y="8288"/>
                  <a:pt x="16829" y="8081"/>
                  <a:pt x="16679" y="7991"/>
                </a:cubicBezTo>
                <a:lnTo>
                  <a:pt x="15704" y="7407"/>
                </a:lnTo>
                <a:cubicBezTo>
                  <a:pt x="15645" y="7376"/>
                  <a:pt x="15590" y="7362"/>
                  <a:pt x="15540" y="7362"/>
                </a:cubicBezTo>
                <a:cubicBezTo>
                  <a:pt x="15390" y="7362"/>
                  <a:pt x="15289" y="7488"/>
                  <a:pt x="15289" y="7643"/>
                </a:cubicBezTo>
                <a:lnTo>
                  <a:pt x="15289" y="8540"/>
                </a:lnTo>
                <a:lnTo>
                  <a:pt x="13575" y="8540"/>
                </a:lnTo>
                <a:lnTo>
                  <a:pt x="13575" y="7062"/>
                </a:lnTo>
                <a:cubicBezTo>
                  <a:pt x="13575" y="6710"/>
                  <a:pt x="13350" y="6397"/>
                  <a:pt x="13017" y="6283"/>
                </a:cubicBezTo>
                <a:cubicBezTo>
                  <a:pt x="13103" y="4979"/>
                  <a:pt x="12472" y="3684"/>
                  <a:pt x="11328" y="3029"/>
                </a:cubicBezTo>
                <a:cubicBezTo>
                  <a:pt x="11285" y="3004"/>
                  <a:pt x="11238" y="2993"/>
                  <a:pt x="11191" y="2993"/>
                </a:cubicBezTo>
                <a:cubicBezTo>
                  <a:pt x="11096" y="2993"/>
                  <a:pt x="11004" y="3042"/>
                  <a:pt x="10953" y="3130"/>
                </a:cubicBezTo>
                <a:cubicBezTo>
                  <a:pt x="10879" y="3263"/>
                  <a:pt x="10926" y="3429"/>
                  <a:pt x="11056" y="3505"/>
                </a:cubicBezTo>
                <a:cubicBezTo>
                  <a:pt x="12027" y="4061"/>
                  <a:pt x="12516" y="5146"/>
                  <a:pt x="12472" y="6241"/>
                </a:cubicBezTo>
                <a:lnTo>
                  <a:pt x="11869" y="6241"/>
                </a:lnTo>
                <a:cubicBezTo>
                  <a:pt x="11922" y="5352"/>
                  <a:pt x="11541" y="4476"/>
                  <a:pt x="10736" y="4034"/>
                </a:cubicBezTo>
                <a:cubicBezTo>
                  <a:pt x="10696" y="4011"/>
                  <a:pt x="7984" y="2741"/>
                  <a:pt x="7984" y="2741"/>
                </a:cubicBezTo>
                <a:cubicBezTo>
                  <a:pt x="7588" y="2555"/>
                  <a:pt x="7337" y="2159"/>
                  <a:pt x="7335" y="1721"/>
                </a:cubicBezTo>
                <a:lnTo>
                  <a:pt x="7335" y="871"/>
                </a:lnTo>
                <a:cubicBezTo>
                  <a:pt x="7333" y="715"/>
                  <a:pt x="7445" y="580"/>
                  <a:pt x="7598" y="555"/>
                </a:cubicBezTo>
                <a:cubicBezTo>
                  <a:pt x="7614" y="552"/>
                  <a:pt x="7629" y="551"/>
                  <a:pt x="7644" y="551"/>
                </a:cubicBezTo>
                <a:cubicBezTo>
                  <a:pt x="7813" y="551"/>
                  <a:pt x="7955" y="686"/>
                  <a:pt x="7956" y="860"/>
                </a:cubicBezTo>
                <a:lnTo>
                  <a:pt x="7956" y="1719"/>
                </a:lnTo>
                <a:cubicBezTo>
                  <a:pt x="7956" y="1913"/>
                  <a:pt x="8068" y="2092"/>
                  <a:pt x="8245" y="2176"/>
                </a:cubicBezTo>
                <a:lnTo>
                  <a:pt x="10014" y="3004"/>
                </a:lnTo>
                <a:cubicBezTo>
                  <a:pt x="10051" y="3021"/>
                  <a:pt x="10090" y="3029"/>
                  <a:pt x="10129" y="3029"/>
                </a:cubicBezTo>
                <a:cubicBezTo>
                  <a:pt x="10233" y="3029"/>
                  <a:pt x="10332" y="2971"/>
                  <a:pt x="10378" y="2871"/>
                </a:cubicBezTo>
                <a:cubicBezTo>
                  <a:pt x="10441" y="2734"/>
                  <a:pt x="10382" y="2572"/>
                  <a:pt x="10246" y="2507"/>
                </a:cubicBezTo>
                <a:lnTo>
                  <a:pt x="8502" y="1692"/>
                </a:lnTo>
                <a:lnTo>
                  <a:pt x="8502" y="875"/>
                </a:lnTo>
                <a:cubicBezTo>
                  <a:pt x="8502" y="458"/>
                  <a:pt x="8165" y="58"/>
                  <a:pt x="7750" y="7"/>
                </a:cubicBezTo>
                <a:cubicBezTo>
                  <a:pt x="7714" y="3"/>
                  <a:pt x="7678" y="1"/>
                  <a:pt x="7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19" name="Google Shape;719;p62"/>
          <p:cNvGrpSpPr/>
          <p:nvPr/>
        </p:nvGrpSpPr>
        <p:grpSpPr>
          <a:xfrm>
            <a:off x="2898238" y="2287845"/>
            <a:ext cx="468275" cy="467400"/>
            <a:chOff x="3970663" y="1913750"/>
            <a:chExt cx="468275" cy="467400"/>
          </a:xfrm>
        </p:grpSpPr>
        <p:sp>
          <p:nvSpPr>
            <p:cNvPr id="720" name="Google Shape;720;p62"/>
            <p:cNvSpPr/>
            <p:nvPr/>
          </p:nvSpPr>
          <p:spPr>
            <a:xfrm>
              <a:off x="4098213" y="20269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8" y="549"/>
                    <a:pt x="3945" y="448"/>
                    <a:pt x="3966" y="311"/>
                  </a:cubicBezTo>
                  <a:cubicBezTo>
                    <a:pt x="3987" y="146"/>
                    <a:pt x="3859" y="3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62"/>
            <p:cNvSpPr/>
            <p:nvPr/>
          </p:nvSpPr>
          <p:spPr>
            <a:xfrm>
              <a:off x="4098213" y="205530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39"/>
                  </a:cubicBezTo>
                  <a:cubicBezTo>
                    <a:pt x="1" y="403"/>
                    <a:pt x="129" y="549"/>
                    <a:pt x="293" y="549"/>
                  </a:cubicBezTo>
                  <a:lnTo>
                    <a:pt x="3684" y="549"/>
                  </a:lnTo>
                  <a:cubicBezTo>
                    <a:pt x="3685" y="549"/>
                    <a:pt x="3687" y="549"/>
                    <a:pt x="3688" y="549"/>
                  </a:cubicBezTo>
                  <a:cubicBezTo>
                    <a:pt x="3827" y="549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62"/>
            <p:cNvSpPr/>
            <p:nvPr/>
          </p:nvSpPr>
          <p:spPr>
            <a:xfrm>
              <a:off x="4098213" y="208357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1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62"/>
            <p:cNvSpPr/>
            <p:nvPr/>
          </p:nvSpPr>
          <p:spPr>
            <a:xfrm>
              <a:off x="4098213" y="2111850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6"/>
                    <a:pt x="3966" y="308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62"/>
            <p:cNvSpPr/>
            <p:nvPr/>
          </p:nvSpPr>
          <p:spPr>
            <a:xfrm>
              <a:off x="4098213" y="2140125"/>
              <a:ext cx="99700" cy="13725"/>
            </a:xfrm>
            <a:custGeom>
              <a:avLst/>
              <a:gdLst/>
              <a:ahLst/>
              <a:cxnLst/>
              <a:rect l="l" t="t" r="r" b="b"/>
              <a:pathLst>
                <a:path w="3988" h="549" extrusionOk="0">
                  <a:moveTo>
                    <a:pt x="300" y="1"/>
                  </a:moveTo>
                  <a:cubicBezTo>
                    <a:pt x="160" y="1"/>
                    <a:pt x="43" y="103"/>
                    <a:pt x="22" y="241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8"/>
                    <a:pt x="3966" y="310"/>
                  </a:cubicBezTo>
                  <a:cubicBezTo>
                    <a:pt x="3987" y="146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3" y="1"/>
                    <a:pt x="3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62"/>
            <p:cNvSpPr/>
            <p:nvPr/>
          </p:nvSpPr>
          <p:spPr>
            <a:xfrm>
              <a:off x="4098213" y="2168450"/>
              <a:ext cx="99700" cy="13675"/>
            </a:xfrm>
            <a:custGeom>
              <a:avLst/>
              <a:gdLst/>
              <a:ahLst/>
              <a:cxnLst/>
              <a:rect l="l" t="t" r="r" b="b"/>
              <a:pathLst>
                <a:path w="3988" h="547" extrusionOk="0">
                  <a:moveTo>
                    <a:pt x="296" y="0"/>
                  </a:moveTo>
                  <a:cubicBezTo>
                    <a:pt x="158" y="0"/>
                    <a:pt x="42" y="102"/>
                    <a:pt x="22" y="239"/>
                  </a:cubicBezTo>
                  <a:cubicBezTo>
                    <a:pt x="1" y="403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6"/>
                    <a:pt x="3966" y="308"/>
                  </a:cubicBezTo>
                  <a:cubicBezTo>
                    <a:pt x="3987" y="144"/>
                    <a:pt x="3859" y="1"/>
                    <a:pt x="3695" y="1"/>
                  </a:cubicBezTo>
                  <a:lnTo>
                    <a:pt x="304" y="1"/>
                  </a:lnTo>
                  <a:cubicBezTo>
                    <a:pt x="301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62"/>
            <p:cNvSpPr/>
            <p:nvPr/>
          </p:nvSpPr>
          <p:spPr>
            <a:xfrm>
              <a:off x="4098213" y="2197625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3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7" y="548"/>
                    <a:pt x="3945" y="445"/>
                    <a:pt x="3966" y="308"/>
                  </a:cubicBezTo>
                  <a:cubicBezTo>
                    <a:pt x="3987" y="146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4098213" y="2225900"/>
              <a:ext cx="99700" cy="13700"/>
            </a:xfrm>
            <a:custGeom>
              <a:avLst/>
              <a:gdLst/>
              <a:ahLst/>
              <a:cxnLst/>
              <a:rect l="l" t="t" r="r" b="b"/>
              <a:pathLst>
                <a:path w="3988" h="548" extrusionOk="0">
                  <a:moveTo>
                    <a:pt x="300" y="0"/>
                  </a:moveTo>
                  <a:cubicBezTo>
                    <a:pt x="160" y="0"/>
                    <a:pt x="43" y="103"/>
                    <a:pt x="22" y="240"/>
                  </a:cubicBezTo>
                  <a:cubicBezTo>
                    <a:pt x="1" y="405"/>
                    <a:pt x="129" y="548"/>
                    <a:pt x="293" y="548"/>
                  </a:cubicBezTo>
                  <a:lnTo>
                    <a:pt x="3684" y="548"/>
                  </a:lnTo>
                  <a:cubicBezTo>
                    <a:pt x="3685" y="548"/>
                    <a:pt x="3687" y="548"/>
                    <a:pt x="3688" y="548"/>
                  </a:cubicBezTo>
                  <a:cubicBezTo>
                    <a:pt x="3828" y="548"/>
                    <a:pt x="3945" y="447"/>
                    <a:pt x="3966" y="310"/>
                  </a:cubicBezTo>
                  <a:cubicBezTo>
                    <a:pt x="3987" y="145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3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4098213" y="2254225"/>
              <a:ext cx="99700" cy="13650"/>
            </a:xfrm>
            <a:custGeom>
              <a:avLst/>
              <a:gdLst/>
              <a:ahLst/>
              <a:cxnLst/>
              <a:rect l="l" t="t" r="r" b="b"/>
              <a:pathLst>
                <a:path w="3988" h="546" extrusionOk="0">
                  <a:moveTo>
                    <a:pt x="296" y="0"/>
                  </a:moveTo>
                  <a:cubicBezTo>
                    <a:pt x="158" y="0"/>
                    <a:pt x="42" y="102"/>
                    <a:pt x="22" y="238"/>
                  </a:cubicBezTo>
                  <a:cubicBezTo>
                    <a:pt x="1" y="402"/>
                    <a:pt x="129" y="546"/>
                    <a:pt x="293" y="546"/>
                  </a:cubicBezTo>
                  <a:lnTo>
                    <a:pt x="3684" y="546"/>
                  </a:lnTo>
                  <a:cubicBezTo>
                    <a:pt x="3685" y="546"/>
                    <a:pt x="3687" y="546"/>
                    <a:pt x="3688" y="546"/>
                  </a:cubicBezTo>
                  <a:cubicBezTo>
                    <a:pt x="3828" y="546"/>
                    <a:pt x="3945" y="445"/>
                    <a:pt x="3966" y="308"/>
                  </a:cubicBezTo>
                  <a:cubicBezTo>
                    <a:pt x="3987" y="143"/>
                    <a:pt x="3859" y="0"/>
                    <a:pt x="3695" y="0"/>
                  </a:cubicBezTo>
                  <a:lnTo>
                    <a:pt x="304" y="0"/>
                  </a:lnTo>
                  <a:cubicBezTo>
                    <a:pt x="301" y="0"/>
                    <a:pt x="298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4211613" y="20269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8"/>
                    <a:pt x="3964" y="311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4211613" y="205530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39"/>
                  </a:cubicBezTo>
                  <a:cubicBezTo>
                    <a:pt x="1" y="403"/>
                    <a:pt x="127" y="549"/>
                    <a:pt x="291" y="549"/>
                  </a:cubicBezTo>
                  <a:lnTo>
                    <a:pt x="3682" y="549"/>
                  </a:lnTo>
                  <a:cubicBezTo>
                    <a:pt x="3683" y="549"/>
                    <a:pt x="3685" y="549"/>
                    <a:pt x="3686" y="549"/>
                  </a:cubicBezTo>
                  <a:cubicBezTo>
                    <a:pt x="3826" y="549"/>
                    <a:pt x="3943" y="446"/>
                    <a:pt x="3964" y="308"/>
                  </a:cubicBezTo>
                  <a:cubicBezTo>
                    <a:pt x="3985" y="144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4211613" y="208357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8" y="1"/>
                    <a:pt x="41" y="101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4"/>
                    <a:pt x="3857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4211613" y="2111850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6"/>
                    <a:pt x="3964" y="308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4211613" y="2140125"/>
              <a:ext cx="99650" cy="13725"/>
            </a:xfrm>
            <a:custGeom>
              <a:avLst/>
              <a:gdLst/>
              <a:ahLst/>
              <a:cxnLst/>
              <a:rect l="l" t="t" r="r" b="b"/>
              <a:pathLst>
                <a:path w="3986" h="549" extrusionOk="0">
                  <a:moveTo>
                    <a:pt x="298" y="1"/>
                  </a:moveTo>
                  <a:cubicBezTo>
                    <a:pt x="159" y="1"/>
                    <a:pt x="41" y="103"/>
                    <a:pt x="20" y="241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8"/>
                    <a:pt x="3964" y="310"/>
                  </a:cubicBezTo>
                  <a:cubicBezTo>
                    <a:pt x="3985" y="146"/>
                    <a:pt x="3859" y="1"/>
                    <a:pt x="3693" y="1"/>
                  </a:cubicBezTo>
                  <a:lnTo>
                    <a:pt x="302" y="1"/>
                  </a:lnTo>
                  <a:cubicBezTo>
                    <a:pt x="301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4211613" y="2168450"/>
              <a:ext cx="99650" cy="13675"/>
            </a:xfrm>
            <a:custGeom>
              <a:avLst/>
              <a:gdLst/>
              <a:ahLst/>
              <a:cxnLst/>
              <a:rect l="l" t="t" r="r" b="b"/>
              <a:pathLst>
                <a:path w="3986" h="547" extrusionOk="0">
                  <a:moveTo>
                    <a:pt x="294" y="0"/>
                  </a:moveTo>
                  <a:cubicBezTo>
                    <a:pt x="156" y="0"/>
                    <a:pt x="40" y="102"/>
                    <a:pt x="20" y="239"/>
                  </a:cubicBezTo>
                  <a:cubicBezTo>
                    <a:pt x="1" y="403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6"/>
                    <a:pt x="3964" y="308"/>
                  </a:cubicBezTo>
                  <a:cubicBezTo>
                    <a:pt x="3985" y="145"/>
                    <a:pt x="3861" y="1"/>
                    <a:pt x="3696" y="1"/>
                  </a:cubicBezTo>
                  <a:cubicBezTo>
                    <a:pt x="3695" y="1"/>
                    <a:pt x="3694" y="1"/>
                    <a:pt x="3693" y="1"/>
                  </a:cubicBezTo>
                  <a:lnTo>
                    <a:pt x="302" y="1"/>
                  </a:lnTo>
                  <a:cubicBezTo>
                    <a:pt x="299" y="1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4211613" y="2197625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3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5"/>
                    <a:pt x="3964" y="308"/>
                  </a:cubicBezTo>
                  <a:cubicBezTo>
                    <a:pt x="3985" y="146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4211613" y="2225900"/>
              <a:ext cx="99650" cy="13700"/>
            </a:xfrm>
            <a:custGeom>
              <a:avLst/>
              <a:gdLst/>
              <a:ahLst/>
              <a:cxnLst/>
              <a:rect l="l" t="t" r="r" b="b"/>
              <a:pathLst>
                <a:path w="3986" h="548" extrusionOk="0">
                  <a:moveTo>
                    <a:pt x="298" y="0"/>
                  </a:moveTo>
                  <a:cubicBezTo>
                    <a:pt x="159" y="0"/>
                    <a:pt x="41" y="103"/>
                    <a:pt x="20" y="240"/>
                  </a:cubicBezTo>
                  <a:cubicBezTo>
                    <a:pt x="1" y="405"/>
                    <a:pt x="127" y="548"/>
                    <a:pt x="291" y="548"/>
                  </a:cubicBezTo>
                  <a:lnTo>
                    <a:pt x="3682" y="548"/>
                  </a:lnTo>
                  <a:cubicBezTo>
                    <a:pt x="3683" y="548"/>
                    <a:pt x="3685" y="548"/>
                    <a:pt x="3686" y="548"/>
                  </a:cubicBezTo>
                  <a:cubicBezTo>
                    <a:pt x="3826" y="548"/>
                    <a:pt x="3943" y="447"/>
                    <a:pt x="3964" y="310"/>
                  </a:cubicBezTo>
                  <a:cubicBezTo>
                    <a:pt x="3985" y="145"/>
                    <a:pt x="3859" y="0"/>
                    <a:pt x="3693" y="0"/>
                  </a:cubicBezTo>
                  <a:lnTo>
                    <a:pt x="302" y="0"/>
                  </a:lnTo>
                  <a:cubicBezTo>
                    <a:pt x="301" y="0"/>
                    <a:pt x="29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4211613" y="2254225"/>
              <a:ext cx="99650" cy="13650"/>
            </a:xfrm>
            <a:custGeom>
              <a:avLst/>
              <a:gdLst/>
              <a:ahLst/>
              <a:cxnLst/>
              <a:rect l="l" t="t" r="r" b="b"/>
              <a:pathLst>
                <a:path w="3986" h="546" extrusionOk="0">
                  <a:moveTo>
                    <a:pt x="294" y="0"/>
                  </a:moveTo>
                  <a:cubicBezTo>
                    <a:pt x="156" y="0"/>
                    <a:pt x="40" y="102"/>
                    <a:pt x="20" y="238"/>
                  </a:cubicBezTo>
                  <a:cubicBezTo>
                    <a:pt x="1" y="402"/>
                    <a:pt x="127" y="546"/>
                    <a:pt x="291" y="546"/>
                  </a:cubicBezTo>
                  <a:lnTo>
                    <a:pt x="3682" y="546"/>
                  </a:lnTo>
                  <a:cubicBezTo>
                    <a:pt x="3683" y="546"/>
                    <a:pt x="3685" y="546"/>
                    <a:pt x="3686" y="546"/>
                  </a:cubicBezTo>
                  <a:cubicBezTo>
                    <a:pt x="3826" y="546"/>
                    <a:pt x="3943" y="445"/>
                    <a:pt x="3964" y="308"/>
                  </a:cubicBezTo>
                  <a:cubicBezTo>
                    <a:pt x="3985" y="145"/>
                    <a:pt x="3861" y="0"/>
                    <a:pt x="3696" y="0"/>
                  </a:cubicBezTo>
                  <a:cubicBezTo>
                    <a:pt x="3695" y="0"/>
                    <a:pt x="3694" y="0"/>
                    <a:pt x="3693" y="0"/>
                  </a:cubicBezTo>
                  <a:lnTo>
                    <a:pt x="302" y="0"/>
                  </a:lnTo>
                  <a:cubicBezTo>
                    <a:pt x="299" y="0"/>
                    <a:pt x="29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3970663" y="1913750"/>
              <a:ext cx="468275" cy="467400"/>
            </a:xfrm>
            <a:custGeom>
              <a:avLst/>
              <a:gdLst/>
              <a:ahLst/>
              <a:cxnLst/>
              <a:rect l="l" t="t" r="r" b="b"/>
              <a:pathLst>
                <a:path w="18731" h="18696" extrusionOk="0">
                  <a:moveTo>
                    <a:pt x="2576" y="548"/>
                  </a:moveTo>
                  <a:cubicBezTo>
                    <a:pt x="2752" y="567"/>
                    <a:pt x="2849" y="663"/>
                    <a:pt x="2866" y="840"/>
                  </a:cubicBezTo>
                  <a:lnTo>
                    <a:pt x="2866" y="2268"/>
                  </a:lnTo>
                  <a:lnTo>
                    <a:pt x="2283" y="2268"/>
                  </a:lnTo>
                  <a:lnTo>
                    <a:pt x="2283" y="840"/>
                  </a:lnTo>
                  <a:cubicBezTo>
                    <a:pt x="2283" y="680"/>
                    <a:pt x="2413" y="548"/>
                    <a:pt x="2576" y="548"/>
                  </a:cubicBezTo>
                  <a:close/>
                  <a:moveTo>
                    <a:pt x="16150" y="548"/>
                  </a:moveTo>
                  <a:cubicBezTo>
                    <a:pt x="16327" y="567"/>
                    <a:pt x="16426" y="663"/>
                    <a:pt x="16443" y="840"/>
                  </a:cubicBezTo>
                  <a:lnTo>
                    <a:pt x="16443" y="2268"/>
                  </a:lnTo>
                  <a:lnTo>
                    <a:pt x="15858" y="2268"/>
                  </a:lnTo>
                  <a:lnTo>
                    <a:pt x="15858" y="840"/>
                  </a:lnTo>
                  <a:cubicBezTo>
                    <a:pt x="15858" y="680"/>
                    <a:pt x="15988" y="548"/>
                    <a:pt x="16150" y="548"/>
                  </a:cubicBezTo>
                  <a:close/>
                  <a:moveTo>
                    <a:pt x="4250" y="2816"/>
                  </a:moveTo>
                  <a:cubicBezTo>
                    <a:pt x="4404" y="2816"/>
                    <a:pt x="4534" y="2933"/>
                    <a:pt x="4549" y="3090"/>
                  </a:cubicBezTo>
                  <a:cubicBezTo>
                    <a:pt x="4559" y="3256"/>
                    <a:pt x="4425" y="3399"/>
                    <a:pt x="4256" y="3399"/>
                  </a:cubicBezTo>
                  <a:lnTo>
                    <a:pt x="878" y="3399"/>
                  </a:lnTo>
                  <a:cubicBezTo>
                    <a:pt x="877" y="3399"/>
                    <a:pt x="875" y="3399"/>
                    <a:pt x="874" y="3399"/>
                  </a:cubicBezTo>
                  <a:cubicBezTo>
                    <a:pt x="720" y="3399"/>
                    <a:pt x="590" y="3282"/>
                    <a:pt x="577" y="3127"/>
                  </a:cubicBezTo>
                  <a:cubicBezTo>
                    <a:pt x="567" y="2959"/>
                    <a:pt x="699" y="2816"/>
                    <a:pt x="868" y="2816"/>
                  </a:cubicBezTo>
                  <a:lnTo>
                    <a:pt x="4246" y="2816"/>
                  </a:lnTo>
                  <a:cubicBezTo>
                    <a:pt x="4247" y="2816"/>
                    <a:pt x="4248" y="2816"/>
                    <a:pt x="4250" y="2816"/>
                  </a:cubicBezTo>
                  <a:close/>
                  <a:moveTo>
                    <a:pt x="17852" y="2816"/>
                  </a:moveTo>
                  <a:cubicBezTo>
                    <a:pt x="18006" y="2816"/>
                    <a:pt x="18136" y="2933"/>
                    <a:pt x="18151" y="3090"/>
                  </a:cubicBezTo>
                  <a:cubicBezTo>
                    <a:pt x="18162" y="3256"/>
                    <a:pt x="18027" y="3399"/>
                    <a:pt x="17858" y="3399"/>
                  </a:cubicBezTo>
                  <a:lnTo>
                    <a:pt x="14483" y="3399"/>
                  </a:lnTo>
                  <a:cubicBezTo>
                    <a:pt x="14481" y="3399"/>
                    <a:pt x="14480" y="3399"/>
                    <a:pt x="14478" y="3399"/>
                  </a:cubicBezTo>
                  <a:cubicBezTo>
                    <a:pt x="14324" y="3399"/>
                    <a:pt x="14194" y="3282"/>
                    <a:pt x="14179" y="3127"/>
                  </a:cubicBezTo>
                  <a:cubicBezTo>
                    <a:pt x="14169" y="2959"/>
                    <a:pt x="14304" y="2816"/>
                    <a:pt x="14472" y="2816"/>
                  </a:cubicBezTo>
                  <a:lnTo>
                    <a:pt x="17848" y="2816"/>
                  </a:lnTo>
                  <a:cubicBezTo>
                    <a:pt x="17849" y="2816"/>
                    <a:pt x="17851" y="2816"/>
                    <a:pt x="17852" y="2816"/>
                  </a:cubicBezTo>
                  <a:close/>
                  <a:moveTo>
                    <a:pt x="4252" y="15297"/>
                  </a:moveTo>
                  <a:cubicBezTo>
                    <a:pt x="4406" y="15297"/>
                    <a:pt x="4534" y="15416"/>
                    <a:pt x="4547" y="15569"/>
                  </a:cubicBezTo>
                  <a:cubicBezTo>
                    <a:pt x="4557" y="15738"/>
                    <a:pt x="4425" y="15881"/>
                    <a:pt x="4256" y="15881"/>
                  </a:cubicBezTo>
                  <a:lnTo>
                    <a:pt x="878" y="15881"/>
                  </a:lnTo>
                  <a:cubicBezTo>
                    <a:pt x="877" y="15881"/>
                    <a:pt x="875" y="15881"/>
                    <a:pt x="874" y="15881"/>
                  </a:cubicBezTo>
                  <a:cubicBezTo>
                    <a:pt x="720" y="15881"/>
                    <a:pt x="590" y="15762"/>
                    <a:pt x="577" y="15607"/>
                  </a:cubicBezTo>
                  <a:cubicBezTo>
                    <a:pt x="567" y="15439"/>
                    <a:pt x="699" y="15298"/>
                    <a:pt x="868" y="15298"/>
                  </a:cubicBezTo>
                  <a:lnTo>
                    <a:pt x="4243" y="15298"/>
                  </a:lnTo>
                  <a:cubicBezTo>
                    <a:pt x="4246" y="15298"/>
                    <a:pt x="4249" y="15297"/>
                    <a:pt x="4252" y="15297"/>
                  </a:cubicBezTo>
                  <a:close/>
                  <a:moveTo>
                    <a:pt x="17852" y="15298"/>
                  </a:moveTo>
                  <a:cubicBezTo>
                    <a:pt x="18006" y="15298"/>
                    <a:pt x="18136" y="15415"/>
                    <a:pt x="18151" y="15569"/>
                  </a:cubicBezTo>
                  <a:cubicBezTo>
                    <a:pt x="18162" y="15738"/>
                    <a:pt x="18027" y="15881"/>
                    <a:pt x="17858" y="15881"/>
                  </a:cubicBezTo>
                  <a:lnTo>
                    <a:pt x="14483" y="15881"/>
                  </a:lnTo>
                  <a:cubicBezTo>
                    <a:pt x="14481" y="15881"/>
                    <a:pt x="14480" y="15881"/>
                    <a:pt x="14478" y="15881"/>
                  </a:cubicBezTo>
                  <a:cubicBezTo>
                    <a:pt x="14324" y="15881"/>
                    <a:pt x="14194" y="15762"/>
                    <a:pt x="14179" y="15607"/>
                  </a:cubicBezTo>
                  <a:cubicBezTo>
                    <a:pt x="14169" y="15439"/>
                    <a:pt x="14304" y="15298"/>
                    <a:pt x="14472" y="15298"/>
                  </a:cubicBezTo>
                  <a:lnTo>
                    <a:pt x="17848" y="15298"/>
                  </a:lnTo>
                  <a:cubicBezTo>
                    <a:pt x="17849" y="15298"/>
                    <a:pt x="17851" y="15298"/>
                    <a:pt x="17852" y="15298"/>
                  </a:cubicBezTo>
                  <a:close/>
                  <a:moveTo>
                    <a:pt x="2866" y="16428"/>
                  </a:moveTo>
                  <a:lnTo>
                    <a:pt x="2866" y="17854"/>
                  </a:lnTo>
                  <a:cubicBezTo>
                    <a:pt x="2866" y="18019"/>
                    <a:pt x="2733" y="18148"/>
                    <a:pt x="2574" y="18148"/>
                  </a:cubicBezTo>
                  <a:cubicBezTo>
                    <a:pt x="2560" y="18148"/>
                    <a:pt x="2546" y="18147"/>
                    <a:pt x="2531" y="18145"/>
                  </a:cubicBezTo>
                  <a:cubicBezTo>
                    <a:pt x="2386" y="18120"/>
                    <a:pt x="2281" y="17993"/>
                    <a:pt x="2283" y="17846"/>
                  </a:cubicBezTo>
                  <a:lnTo>
                    <a:pt x="2283" y="16428"/>
                  </a:lnTo>
                  <a:close/>
                  <a:moveTo>
                    <a:pt x="16443" y="16428"/>
                  </a:moveTo>
                  <a:lnTo>
                    <a:pt x="16443" y="17854"/>
                  </a:lnTo>
                  <a:cubicBezTo>
                    <a:pt x="16443" y="18019"/>
                    <a:pt x="16310" y="18148"/>
                    <a:pt x="16150" y="18148"/>
                  </a:cubicBezTo>
                  <a:cubicBezTo>
                    <a:pt x="16137" y="18148"/>
                    <a:pt x="16123" y="18147"/>
                    <a:pt x="16108" y="18145"/>
                  </a:cubicBezTo>
                  <a:cubicBezTo>
                    <a:pt x="15963" y="18120"/>
                    <a:pt x="15858" y="17993"/>
                    <a:pt x="15860" y="17846"/>
                  </a:cubicBezTo>
                  <a:lnTo>
                    <a:pt x="15860" y="16428"/>
                  </a:lnTo>
                  <a:close/>
                  <a:moveTo>
                    <a:pt x="16150" y="0"/>
                  </a:moveTo>
                  <a:cubicBezTo>
                    <a:pt x="15687" y="2"/>
                    <a:pt x="15312" y="377"/>
                    <a:pt x="15310" y="840"/>
                  </a:cubicBezTo>
                  <a:lnTo>
                    <a:pt x="15310" y="2268"/>
                  </a:lnTo>
                  <a:lnTo>
                    <a:pt x="14461" y="2268"/>
                  </a:lnTo>
                  <a:cubicBezTo>
                    <a:pt x="13918" y="2268"/>
                    <a:pt x="13491" y="2904"/>
                    <a:pt x="13674" y="3399"/>
                  </a:cubicBezTo>
                  <a:lnTo>
                    <a:pt x="5058" y="3399"/>
                  </a:lnTo>
                  <a:cubicBezTo>
                    <a:pt x="5244" y="2906"/>
                    <a:pt x="4816" y="2268"/>
                    <a:pt x="4271" y="2268"/>
                  </a:cubicBezTo>
                  <a:lnTo>
                    <a:pt x="3414" y="2268"/>
                  </a:lnTo>
                  <a:lnTo>
                    <a:pt x="3414" y="845"/>
                  </a:lnTo>
                  <a:cubicBezTo>
                    <a:pt x="3365" y="333"/>
                    <a:pt x="3085" y="53"/>
                    <a:pt x="2573" y="6"/>
                  </a:cubicBezTo>
                  <a:cubicBezTo>
                    <a:pt x="2110" y="6"/>
                    <a:pt x="1735" y="381"/>
                    <a:pt x="1735" y="845"/>
                  </a:cubicBezTo>
                  <a:lnTo>
                    <a:pt x="1735" y="2268"/>
                  </a:lnTo>
                  <a:lnTo>
                    <a:pt x="895" y="2268"/>
                  </a:lnTo>
                  <a:cubicBezTo>
                    <a:pt x="463" y="2268"/>
                    <a:pt x="88" y="2586"/>
                    <a:pt x="42" y="3016"/>
                  </a:cubicBezTo>
                  <a:cubicBezTo>
                    <a:pt x="0" y="3405"/>
                    <a:pt x="232" y="3774"/>
                    <a:pt x="602" y="3905"/>
                  </a:cubicBezTo>
                  <a:lnTo>
                    <a:pt x="602" y="14792"/>
                  </a:lnTo>
                  <a:cubicBezTo>
                    <a:pt x="232" y="14921"/>
                    <a:pt x="0" y="15289"/>
                    <a:pt x="42" y="15681"/>
                  </a:cubicBezTo>
                  <a:cubicBezTo>
                    <a:pt x="88" y="16108"/>
                    <a:pt x="463" y="16428"/>
                    <a:pt x="895" y="16428"/>
                  </a:cubicBezTo>
                  <a:lnTo>
                    <a:pt x="1735" y="16428"/>
                  </a:lnTo>
                  <a:lnTo>
                    <a:pt x="1735" y="17835"/>
                  </a:lnTo>
                  <a:cubicBezTo>
                    <a:pt x="1735" y="18273"/>
                    <a:pt x="2062" y="18650"/>
                    <a:pt x="2496" y="18692"/>
                  </a:cubicBezTo>
                  <a:cubicBezTo>
                    <a:pt x="2521" y="18695"/>
                    <a:pt x="2547" y="18696"/>
                    <a:pt x="2572" y="18696"/>
                  </a:cubicBezTo>
                  <a:cubicBezTo>
                    <a:pt x="3032" y="18696"/>
                    <a:pt x="3414" y="18323"/>
                    <a:pt x="3414" y="17854"/>
                  </a:cubicBezTo>
                  <a:lnTo>
                    <a:pt x="3414" y="16428"/>
                  </a:lnTo>
                  <a:lnTo>
                    <a:pt x="4262" y="16428"/>
                  </a:lnTo>
                  <a:cubicBezTo>
                    <a:pt x="4808" y="16428"/>
                    <a:pt x="5233" y="15790"/>
                    <a:pt x="5050" y="15296"/>
                  </a:cubicBezTo>
                  <a:lnTo>
                    <a:pt x="13665" y="15296"/>
                  </a:lnTo>
                  <a:cubicBezTo>
                    <a:pt x="13480" y="15790"/>
                    <a:pt x="13908" y="16428"/>
                    <a:pt x="14453" y="16428"/>
                  </a:cubicBezTo>
                  <a:lnTo>
                    <a:pt x="15310" y="16428"/>
                  </a:lnTo>
                  <a:lnTo>
                    <a:pt x="15310" y="17831"/>
                  </a:lnTo>
                  <a:cubicBezTo>
                    <a:pt x="15310" y="18267"/>
                    <a:pt x="15637" y="18646"/>
                    <a:pt x="16075" y="18686"/>
                  </a:cubicBezTo>
                  <a:cubicBezTo>
                    <a:pt x="16101" y="18689"/>
                    <a:pt x="16128" y="18690"/>
                    <a:pt x="16154" y="18690"/>
                  </a:cubicBezTo>
                  <a:cubicBezTo>
                    <a:pt x="16610" y="18690"/>
                    <a:pt x="16991" y="18318"/>
                    <a:pt x="16991" y="17852"/>
                  </a:cubicBezTo>
                  <a:lnTo>
                    <a:pt x="16991" y="16428"/>
                  </a:lnTo>
                  <a:lnTo>
                    <a:pt x="17867" y="16428"/>
                  </a:lnTo>
                  <a:cubicBezTo>
                    <a:pt x="18328" y="16428"/>
                    <a:pt x="18718" y="16062"/>
                    <a:pt x="18726" y="15601"/>
                  </a:cubicBezTo>
                  <a:cubicBezTo>
                    <a:pt x="18730" y="15239"/>
                    <a:pt x="18503" y="14912"/>
                    <a:pt x="18159" y="14794"/>
                  </a:cubicBezTo>
                  <a:lnTo>
                    <a:pt x="18157" y="14796"/>
                  </a:lnTo>
                  <a:lnTo>
                    <a:pt x="18157" y="12233"/>
                  </a:lnTo>
                  <a:cubicBezTo>
                    <a:pt x="18159" y="12092"/>
                    <a:pt x="18056" y="11970"/>
                    <a:pt x="17917" y="11951"/>
                  </a:cubicBezTo>
                  <a:cubicBezTo>
                    <a:pt x="17905" y="11950"/>
                    <a:pt x="17894" y="11949"/>
                    <a:pt x="17882" y="11949"/>
                  </a:cubicBezTo>
                  <a:cubicBezTo>
                    <a:pt x="17735" y="11949"/>
                    <a:pt x="17610" y="12069"/>
                    <a:pt x="17610" y="12223"/>
                  </a:cubicBezTo>
                  <a:lnTo>
                    <a:pt x="17610" y="14750"/>
                  </a:lnTo>
                  <a:lnTo>
                    <a:pt x="14727" y="14750"/>
                  </a:lnTo>
                  <a:lnTo>
                    <a:pt x="14727" y="7695"/>
                  </a:lnTo>
                  <a:cubicBezTo>
                    <a:pt x="14729" y="7554"/>
                    <a:pt x="14626" y="7432"/>
                    <a:pt x="14487" y="7413"/>
                  </a:cubicBezTo>
                  <a:cubicBezTo>
                    <a:pt x="14475" y="7411"/>
                    <a:pt x="14463" y="7411"/>
                    <a:pt x="14451" y="7411"/>
                  </a:cubicBezTo>
                  <a:cubicBezTo>
                    <a:pt x="14304" y="7411"/>
                    <a:pt x="14179" y="7531"/>
                    <a:pt x="14179" y="7685"/>
                  </a:cubicBezTo>
                  <a:lnTo>
                    <a:pt x="14179" y="14750"/>
                  </a:lnTo>
                  <a:lnTo>
                    <a:pt x="4545" y="14750"/>
                  </a:lnTo>
                  <a:lnTo>
                    <a:pt x="4545" y="12229"/>
                  </a:lnTo>
                  <a:cubicBezTo>
                    <a:pt x="4547" y="12088"/>
                    <a:pt x="4446" y="11968"/>
                    <a:pt x="4307" y="11947"/>
                  </a:cubicBezTo>
                  <a:cubicBezTo>
                    <a:pt x="4295" y="11946"/>
                    <a:pt x="4283" y="11945"/>
                    <a:pt x="4271" y="11945"/>
                  </a:cubicBezTo>
                  <a:cubicBezTo>
                    <a:pt x="4122" y="11945"/>
                    <a:pt x="3997" y="12065"/>
                    <a:pt x="3997" y="12219"/>
                  </a:cubicBezTo>
                  <a:lnTo>
                    <a:pt x="3997" y="14750"/>
                  </a:lnTo>
                  <a:lnTo>
                    <a:pt x="1152" y="14750"/>
                  </a:lnTo>
                  <a:lnTo>
                    <a:pt x="1152" y="3947"/>
                  </a:lnTo>
                  <a:lnTo>
                    <a:pt x="3999" y="3947"/>
                  </a:lnTo>
                  <a:lnTo>
                    <a:pt x="3999" y="11002"/>
                  </a:lnTo>
                  <a:cubicBezTo>
                    <a:pt x="3997" y="11143"/>
                    <a:pt x="4098" y="11263"/>
                    <a:pt x="4237" y="11284"/>
                  </a:cubicBezTo>
                  <a:cubicBezTo>
                    <a:pt x="4249" y="11285"/>
                    <a:pt x="4261" y="11286"/>
                    <a:pt x="4272" y="11286"/>
                  </a:cubicBezTo>
                  <a:cubicBezTo>
                    <a:pt x="4422" y="11286"/>
                    <a:pt x="4547" y="11164"/>
                    <a:pt x="4547" y="11012"/>
                  </a:cubicBezTo>
                  <a:lnTo>
                    <a:pt x="4547" y="3947"/>
                  </a:lnTo>
                  <a:lnTo>
                    <a:pt x="14181" y="3947"/>
                  </a:lnTo>
                  <a:lnTo>
                    <a:pt x="14181" y="6467"/>
                  </a:lnTo>
                  <a:cubicBezTo>
                    <a:pt x="14179" y="6609"/>
                    <a:pt x="14280" y="6729"/>
                    <a:pt x="14419" y="6750"/>
                  </a:cubicBezTo>
                  <a:cubicBezTo>
                    <a:pt x="14431" y="6751"/>
                    <a:pt x="14443" y="6752"/>
                    <a:pt x="14455" y="6752"/>
                  </a:cubicBezTo>
                  <a:cubicBezTo>
                    <a:pt x="14604" y="6752"/>
                    <a:pt x="14729" y="6630"/>
                    <a:pt x="14729" y="6478"/>
                  </a:cubicBezTo>
                  <a:lnTo>
                    <a:pt x="14729" y="3947"/>
                  </a:lnTo>
                  <a:lnTo>
                    <a:pt x="17610" y="3947"/>
                  </a:lnTo>
                  <a:lnTo>
                    <a:pt x="17610" y="10991"/>
                  </a:lnTo>
                  <a:cubicBezTo>
                    <a:pt x="17608" y="11132"/>
                    <a:pt x="17711" y="11252"/>
                    <a:pt x="17850" y="11273"/>
                  </a:cubicBezTo>
                  <a:cubicBezTo>
                    <a:pt x="17862" y="11275"/>
                    <a:pt x="17874" y="11275"/>
                    <a:pt x="17885" y="11275"/>
                  </a:cubicBezTo>
                  <a:cubicBezTo>
                    <a:pt x="18033" y="11275"/>
                    <a:pt x="18157" y="11156"/>
                    <a:pt x="18157" y="11002"/>
                  </a:cubicBezTo>
                  <a:lnTo>
                    <a:pt x="18157" y="3900"/>
                  </a:lnTo>
                  <a:cubicBezTo>
                    <a:pt x="18501" y="3782"/>
                    <a:pt x="18728" y="3458"/>
                    <a:pt x="18724" y="3094"/>
                  </a:cubicBezTo>
                  <a:cubicBezTo>
                    <a:pt x="18718" y="2633"/>
                    <a:pt x="18326" y="2268"/>
                    <a:pt x="17865" y="2268"/>
                  </a:cubicBezTo>
                  <a:lnTo>
                    <a:pt x="16989" y="2268"/>
                  </a:lnTo>
                  <a:lnTo>
                    <a:pt x="16989" y="840"/>
                  </a:lnTo>
                  <a:cubicBezTo>
                    <a:pt x="16942" y="329"/>
                    <a:pt x="16662" y="49"/>
                    <a:pt x="16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9" name="Google Shape;739;p62"/>
          <p:cNvSpPr/>
          <p:nvPr/>
        </p:nvSpPr>
        <p:spPr>
          <a:xfrm>
            <a:off x="2784264" y="22060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62"/>
          <p:cNvSpPr/>
          <p:nvPr/>
        </p:nvSpPr>
        <p:spPr>
          <a:xfrm>
            <a:off x="5663514" y="2206052"/>
            <a:ext cx="696222" cy="63098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62"/>
          <p:cNvSpPr/>
          <p:nvPr/>
        </p:nvSpPr>
        <p:spPr>
          <a:xfrm rot="5400000">
            <a:off x="3405980" y="3210113"/>
            <a:ext cx="2332040" cy="24673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62"/>
          <p:cNvSpPr txBox="1"/>
          <p:nvPr>
            <p:ph type="subTitle" idx="1"/>
          </p:nvPr>
        </p:nvSpPr>
        <p:spPr>
          <a:xfrm>
            <a:off x="1852875" y="3411156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actually a cold place. It’s full of iron oxide dust, which gives the planet its reddish cast</a:t>
            </a:r>
            <a:endParaRPr lang="en-GB"/>
          </a:p>
        </p:txBody>
      </p:sp>
      <p:sp>
        <p:nvSpPr>
          <p:cNvPr id="743" name="Google Shape;743;p62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TWO MAIN TOPICS</a:t>
            </a:r>
            <a:endParaRPr lang="en-GB"/>
          </a:p>
        </p:txBody>
      </p:sp>
      <p:sp>
        <p:nvSpPr>
          <p:cNvPr id="744" name="Google Shape;744;p62"/>
          <p:cNvSpPr txBox="1"/>
          <p:nvPr>
            <p:ph type="subTitle" idx="2"/>
          </p:nvPr>
        </p:nvSpPr>
        <p:spPr>
          <a:xfrm>
            <a:off x="2373375" y="3033750"/>
            <a:ext cx="15180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745" name="Google Shape;745;p62"/>
          <p:cNvSpPr txBox="1"/>
          <p:nvPr>
            <p:ph type="subTitle" idx="3"/>
          </p:nvPr>
        </p:nvSpPr>
        <p:spPr>
          <a:xfrm>
            <a:off x="5254575" y="3033750"/>
            <a:ext cx="15141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746" name="Google Shape;746;p62"/>
          <p:cNvSpPr txBox="1"/>
          <p:nvPr>
            <p:ph type="subTitle" idx="4"/>
          </p:nvPr>
        </p:nvSpPr>
        <p:spPr>
          <a:xfrm>
            <a:off x="4732125" y="3411154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has a beautiful name and is the second planet from the Sun. It’s terribly hot, even hotter than Mercury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/>
          <p:nvPr/>
        </p:nvSpPr>
        <p:spPr>
          <a:xfrm>
            <a:off x="1208778" y="1464377"/>
            <a:ext cx="2527564" cy="1739711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2" name="Google Shape;752;p63"/>
          <p:cNvSpPr/>
          <p:nvPr/>
        </p:nvSpPr>
        <p:spPr>
          <a:xfrm>
            <a:off x="5407658" y="1464326"/>
            <a:ext cx="2527564" cy="1739803"/>
          </a:xfrm>
          <a:custGeom>
            <a:avLst/>
            <a:gdLst/>
            <a:ahLst/>
            <a:cxnLst/>
            <a:rect l="l" t="t" r="r" b="b"/>
            <a:pathLst>
              <a:path w="27595" h="18994" extrusionOk="0">
                <a:moveTo>
                  <a:pt x="91" y="1"/>
                </a:moveTo>
                <a:lnTo>
                  <a:pt x="74" y="3066"/>
                </a:lnTo>
                <a:cubicBezTo>
                  <a:pt x="66" y="4129"/>
                  <a:pt x="58" y="5212"/>
                  <a:pt x="46" y="6316"/>
                </a:cubicBezTo>
                <a:cubicBezTo>
                  <a:pt x="33" y="8552"/>
                  <a:pt x="17" y="10534"/>
                  <a:pt x="5" y="12647"/>
                </a:cubicBezTo>
                <a:cubicBezTo>
                  <a:pt x="1" y="13738"/>
                  <a:pt x="13" y="14744"/>
                  <a:pt x="13" y="15667"/>
                </a:cubicBezTo>
                <a:cubicBezTo>
                  <a:pt x="13" y="16127"/>
                  <a:pt x="13" y="16566"/>
                  <a:pt x="13" y="16984"/>
                </a:cubicBezTo>
                <a:cubicBezTo>
                  <a:pt x="9" y="17452"/>
                  <a:pt x="9" y="17912"/>
                  <a:pt x="5" y="18363"/>
                </a:cubicBezTo>
                <a:lnTo>
                  <a:pt x="5" y="18868"/>
                </a:lnTo>
                <a:lnTo>
                  <a:pt x="2319" y="18880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6"/>
                  <a:pt x="8408" y="18950"/>
                  <a:pt x="9102" y="18950"/>
                </a:cubicBezTo>
                <a:lnTo>
                  <a:pt x="12310" y="18929"/>
                </a:lnTo>
                <a:cubicBezTo>
                  <a:pt x="13078" y="18929"/>
                  <a:pt x="13664" y="18937"/>
                  <a:pt x="14103" y="18941"/>
                </a:cubicBezTo>
                <a:cubicBezTo>
                  <a:pt x="15006" y="18954"/>
                  <a:pt x="15954" y="18974"/>
                  <a:pt x="16943" y="18982"/>
                </a:cubicBezTo>
                <a:lnTo>
                  <a:pt x="17694" y="18991"/>
                </a:lnTo>
                <a:lnTo>
                  <a:pt x="19606" y="18991"/>
                </a:lnTo>
                <a:cubicBezTo>
                  <a:pt x="20276" y="18992"/>
                  <a:pt x="20912" y="18993"/>
                  <a:pt x="21512" y="18993"/>
                </a:cubicBezTo>
                <a:cubicBezTo>
                  <a:pt x="22361" y="18993"/>
                  <a:pt x="23136" y="18991"/>
                  <a:pt x="23828" y="18987"/>
                </a:cubicBezTo>
                <a:cubicBezTo>
                  <a:pt x="25010" y="18978"/>
                  <a:pt x="25945" y="18970"/>
                  <a:pt x="26590" y="18954"/>
                </a:cubicBezTo>
                <a:cubicBezTo>
                  <a:pt x="27234" y="18941"/>
                  <a:pt x="27583" y="18925"/>
                  <a:pt x="27587" y="18905"/>
                </a:cubicBezTo>
                <a:cubicBezTo>
                  <a:pt x="27595" y="18884"/>
                  <a:pt x="27259" y="18863"/>
                  <a:pt x="26631" y="18843"/>
                </a:cubicBezTo>
                <a:cubicBezTo>
                  <a:pt x="25999" y="18827"/>
                  <a:pt x="25076" y="18806"/>
                  <a:pt x="23906" y="18790"/>
                </a:cubicBezTo>
                <a:lnTo>
                  <a:pt x="19721" y="18732"/>
                </a:lnTo>
                <a:lnTo>
                  <a:pt x="18478" y="18720"/>
                </a:lnTo>
                <a:lnTo>
                  <a:pt x="17842" y="18712"/>
                </a:lnTo>
                <a:lnTo>
                  <a:pt x="17259" y="18708"/>
                </a:lnTo>
                <a:lnTo>
                  <a:pt x="14526" y="18658"/>
                </a:lnTo>
                <a:cubicBezTo>
                  <a:pt x="14113" y="18655"/>
                  <a:pt x="13466" y="18645"/>
                  <a:pt x="12643" y="18645"/>
                </a:cubicBezTo>
                <a:cubicBezTo>
                  <a:pt x="12509" y="18645"/>
                  <a:pt x="12371" y="18645"/>
                  <a:pt x="12228" y="18646"/>
                </a:cubicBezTo>
                <a:cubicBezTo>
                  <a:pt x="11231" y="18650"/>
                  <a:pt x="10103" y="18667"/>
                  <a:pt x="8962" y="18675"/>
                </a:cubicBezTo>
                <a:cubicBezTo>
                  <a:pt x="8867" y="18675"/>
                  <a:pt x="8771" y="18675"/>
                  <a:pt x="8673" y="18675"/>
                </a:cubicBezTo>
                <a:cubicBezTo>
                  <a:pt x="7648" y="18675"/>
                  <a:pt x="6447" y="18657"/>
                  <a:pt x="4941" y="18638"/>
                </a:cubicBezTo>
                <a:lnTo>
                  <a:pt x="3640" y="18625"/>
                </a:lnTo>
                <a:lnTo>
                  <a:pt x="2348" y="18621"/>
                </a:lnTo>
                <a:lnTo>
                  <a:pt x="255" y="18613"/>
                </a:lnTo>
                <a:lnTo>
                  <a:pt x="255" y="18355"/>
                </a:lnTo>
                <a:cubicBezTo>
                  <a:pt x="259" y="17887"/>
                  <a:pt x="259" y="17415"/>
                  <a:pt x="259" y="16935"/>
                </a:cubicBezTo>
                <a:cubicBezTo>
                  <a:pt x="259" y="16418"/>
                  <a:pt x="259" y="15909"/>
                  <a:pt x="255" y="15409"/>
                </a:cubicBezTo>
                <a:cubicBezTo>
                  <a:pt x="247" y="14403"/>
                  <a:pt x="239" y="13439"/>
                  <a:pt x="239" y="12503"/>
                </a:cubicBezTo>
                <a:cubicBezTo>
                  <a:pt x="247" y="10493"/>
                  <a:pt x="255" y="8396"/>
                  <a:pt x="263" y="6246"/>
                </a:cubicBezTo>
                <a:cubicBezTo>
                  <a:pt x="267" y="5187"/>
                  <a:pt x="271" y="4083"/>
                  <a:pt x="280" y="2939"/>
                </a:cubicBezTo>
                <a:lnTo>
                  <a:pt x="284" y="185"/>
                </a:lnTo>
                <a:lnTo>
                  <a:pt x="522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3" y="173"/>
                </a:lnTo>
                <a:cubicBezTo>
                  <a:pt x="15421" y="165"/>
                  <a:pt x="16003" y="161"/>
                  <a:pt x="16574" y="157"/>
                </a:cubicBezTo>
                <a:cubicBezTo>
                  <a:pt x="17132" y="157"/>
                  <a:pt x="17718" y="157"/>
                  <a:pt x="18301" y="161"/>
                </a:cubicBezTo>
                <a:cubicBezTo>
                  <a:pt x="19462" y="169"/>
                  <a:pt x="20640" y="181"/>
                  <a:pt x="21830" y="185"/>
                </a:cubicBezTo>
                <a:cubicBezTo>
                  <a:pt x="23020" y="185"/>
                  <a:pt x="24161" y="181"/>
                  <a:pt x="25252" y="181"/>
                </a:cubicBezTo>
                <a:lnTo>
                  <a:pt x="27402" y="181"/>
                </a:lnTo>
                <a:lnTo>
                  <a:pt x="27402" y="846"/>
                </a:lnTo>
                <a:cubicBezTo>
                  <a:pt x="27398" y="1892"/>
                  <a:pt x="27398" y="2906"/>
                  <a:pt x="27394" y="3891"/>
                </a:cubicBezTo>
                <a:cubicBezTo>
                  <a:pt x="27394" y="4843"/>
                  <a:pt x="27386" y="5745"/>
                  <a:pt x="27378" y="6652"/>
                </a:cubicBezTo>
                <a:cubicBezTo>
                  <a:pt x="27369" y="7559"/>
                  <a:pt x="27365" y="8466"/>
                  <a:pt x="27365" y="9332"/>
                </a:cubicBezTo>
                <a:cubicBezTo>
                  <a:pt x="27365" y="10197"/>
                  <a:pt x="27373" y="10993"/>
                  <a:pt x="27378" y="11720"/>
                </a:cubicBezTo>
                <a:cubicBezTo>
                  <a:pt x="27382" y="12446"/>
                  <a:pt x="27386" y="13111"/>
                  <a:pt x="27390" y="13714"/>
                </a:cubicBezTo>
                <a:cubicBezTo>
                  <a:pt x="27394" y="14329"/>
                  <a:pt x="27394" y="14924"/>
                  <a:pt x="27398" y="15445"/>
                </a:cubicBezTo>
                <a:cubicBezTo>
                  <a:pt x="27406" y="16496"/>
                  <a:pt x="27414" y="17321"/>
                  <a:pt x="27431" y="17887"/>
                </a:cubicBezTo>
                <a:cubicBezTo>
                  <a:pt x="27447" y="18453"/>
                  <a:pt x="27464" y="18757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8" y="18765"/>
                  <a:pt x="27538" y="18479"/>
                  <a:pt x="27550" y="17928"/>
                </a:cubicBezTo>
                <a:cubicBezTo>
                  <a:pt x="27566" y="17366"/>
                  <a:pt x="27574" y="16537"/>
                  <a:pt x="27583" y="15478"/>
                </a:cubicBezTo>
                <a:cubicBezTo>
                  <a:pt x="27587" y="14941"/>
                  <a:pt x="27587" y="14374"/>
                  <a:pt x="27591" y="13710"/>
                </a:cubicBezTo>
                <a:cubicBezTo>
                  <a:pt x="27595" y="13029"/>
                  <a:pt x="27591" y="12311"/>
                  <a:pt x="27587" y="11564"/>
                </a:cubicBezTo>
                <a:cubicBezTo>
                  <a:pt x="27583" y="10821"/>
                  <a:pt x="27579" y="10046"/>
                  <a:pt x="27574" y="9270"/>
                </a:cubicBezTo>
                <a:cubicBezTo>
                  <a:pt x="27574" y="8495"/>
                  <a:pt x="27579" y="7657"/>
                  <a:pt x="27583" y="6742"/>
                </a:cubicBezTo>
                <a:cubicBezTo>
                  <a:pt x="27591" y="5840"/>
                  <a:pt x="27595" y="4818"/>
                  <a:pt x="27595" y="3804"/>
                </a:cubicBezTo>
                <a:cubicBezTo>
                  <a:pt x="27591" y="2811"/>
                  <a:pt x="27587" y="1786"/>
                  <a:pt x="27587" y="731"/>
                </a:cubicBezTo>
                <a:lnTo>
                  <a:pt x="27587" y="1"/>
                </a:lnTo>
                <a:lnTo>
                  <a:pt x="26709" y="1"/>
                </a:lnTo>
                <a:lnTo>
                  <a:pt x="25022" y="9"/>
                </a:lnTo>
                <a:cubicBezTo>
                  <a:pt x="23902" y="13"/>
                  <a:pt x="22786" y="21"/>
                  <a:pt x="21678" y="21"/>
                </a:cubicBezTo>
                <a:lnTo>
                  <a:pt x="18178" y="9"/>
                </a:lnTo>
                <a:cubicBezTo>
                  <a:pt x="17776" y="9"/>
                  <a:pt x="17356" y="5"/>
                  <a:pt x="16929" y="5"/>
                </a:cubicBezTo>
                <a:cubicBezTo>
                  <a:pt x="16716" y="5"/>
                  <a:pt x="16501" y="6"/>
                  <a:pt x="16286" y="9"/>
                </a:cubicBezTo>
                <a:lnTo>
                  <a:pt x="14424" y="25"/>
                </a:lnTo>
                <a:cubicBezTo>
                  <a:pt x="13820" y="34"/>
                  <a:pt x="13229" y="38"/>
                  <a:pt x="12659" y="38"/>
                </a:cubicBezTo>
                <a:lnTo>
                  <a:pt x="10829" y="38"/>
                </a:lnTo>
                <a:lnTo>
                  <a:pt x="7091" y="29"/>
                </a:lnTo>
                <a:lnTo>
                  <a:pt x="329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3" name="Google Shape;753;p63"/>
          <p:cNvGrpSpPr/>
          <p:nvPr/>
        </p:nvGrpSpPr>
        <p:grpSpPr>
          <a:xfrm>
            <a:off x="3325707" y="2775545"/>
            <a:ext cx="398613" cy="405600"/>
            <a:chOff x="907029" y="3466457"/>
            <a:chExt cx="664245" cy="675887"/>
          </a:xfrm>
        </p:grpSpPr>
        <p:sp>
          <p:nvSpPr>
            <p:cNvPr id="754" name="Google Shape;754;p63"/>
            <p:cNvSpPr/>
            <p:nvPr/>
          </p:nvSpPr>
          <p:spPr>
            <a:xfrm>
              <a:off x="1093790" y="3683828"/>
              <a:ext cx="63909" cy="12293"/>
            </a:xfrm>
            <a:custGeom>
              <a:avLst/>
              <a:gdLst/>
              <a:ahLst/>
              <a:cxnLst/>
              <a:rect l="l" t="t" r="r" b="b"/>
              <a:pathLst>
                <a:path w="785" h="151" extrusionOk="0">
                  <a:moveTo>
                    <a:pt x="166" y="0"/>
                  </a:moveTo>
                  <a:cubicBezTo>
                    <a:pt x="125" y="0"/>
                    <a:pt x="85" y="10"/>
                    <a:pt x="46" y="27"/>
                  </a:cubicBezTo>
                  <a:cubicBezTo>
                    <a:pt x="29" y="39"/>
                    <a:pt x="13" y="55"/>
                    <a:pt x="1" y="72"/>
                  </a:cubicBezTo>
                  <a:cubicBezTo>
                    <a:pt x="39" y="122"/>
                    <a:pt x="75" y="151"/>
                    <a:pt x="117" y="151"/>
                  </a:cubicBezTo>
                  <a:cubicBezTo>
                    <a:pt x="133" y="151"/>
                    <a:pt x="151" y="147"/>
                    <a:pt x="169" y="137"/>
                  </a:cubicBezTo>
                  <a:cubicBezTo>
                    <a:pt x="198" y="121"/>
                    <a:pt x="230" y="113"/>
                    <a:pt x="263" y="113"/>
                  </a:cubicBezTo>
                  <a:cubicBezTo>
                    <a:pt x="296" y="113"/>
                    <a:pt x="329" y="121"/>
                    <a:pt x="358" y="137"/>
                  </a:cubicBezTo>
                  <a:cubicBezTo>
                    <a:pt x="376" y="146"/>
                    <a:pt x="397" y="150"/>
                    <a:pt x="418" y="150"/>
                  </a:cubicBezTo>
                  <a:cubicBezTo>
                    <a:pt x="439" y="150"/>
                    <a:pt x="460" y="146"/>
                    <a:pt x="481" y="137"/>
                  </a:cubicBezTo>
                  <a:cubicBezTo>
                    <a:pt x="507" y="125"/>
                    <a:pt x="537" y="119"/>
                    <a:pt x="567" y="119"/>
                  </a:cubicBezTo>
                  <a:cubicBezTo>
                    <a:pt x="597" y="119"/>
                    <a:pt x="626" y="125"/>
                    <a:pt x="653" y="137"/>
                  </a:cubicBezTo>
                  <a:cubicBezTo>
                    <a:pt x="665" y="143"/>
                    <a:pt x="679" y="146"/>
                    <a:pt x="692" y="146"/>
                  </a:cubicBezTo>
                  <a:cubicBezTo>
                    <a:pt x="718" y="146"/>
                    <a:pt x="743" y="135"/>
                    <a:pt x="760" y="113"/>
                  </a:cubicBezTo>
                  <a:cubicBezTo>
                    <a:pt x="784" y="88"/>
                    <a:pt x="780" y="51"/>
                    <a:pt x="752" y="35"/>
                  </a:cubicBezTo>
                  <a:cubicBezTo>
                    <a:pt x="739" y="27"/>
                    <a:pt x="727" y="27"/>
                    <a:pt x="715" y="27"/>
                  </a:cubicBezTo>
                  <a:cubicBezTo>
                    <a:pt x="709" y="27"/>
                    <a:pt x="703" y="27"/>
                    <a:pt x="697" y="27"/>
                  </a:cubicBezTo>
                  <a:cubicBezTo>
                    <a:pt x="596" y="27"/>
                    <a:pt x="496" y="3"/>
                    <a:pt x="396" y="3"/>
                  </a:cubicBezTo>
                  <a:cubicBezTo>
                    <a:pt x="360" y="3"/>
                    <a:pt x="324" y="6"/>
                    <a:pt x="288" y="14"/>
                  </a:cubicBezTo>
                  <a:cubicBezTo>
                    <a:pt x="263" y="14"/>
                    <a:pt x="243" y="10"/>
                    <a:pt x="222" y="6"/>
                  </a:cubicBezTo>
                  <a:cubicBezTo>
                    <a:pt x="203" y="2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1219083" y="3683258"/>
              <a:ext cx="40788" cy="12700"/>
            </a:xfrm>
            <a:custGeom>
              <a:avLst/>
              <a:gdLst/>
              <a:ahLst/>
              <a:cxnLst/>
              <a:rect l="l" t="t" r="r" b="b"/>
              <a:pathLst>
                <a:path w="501" h="156" extrusionOk="0">
                  <a:moveTo>
                    <a:pt x="349" y="1"/>
                  </a:moveTo>
                  <a:lnTo>
                    <a:pt x="70" y="17"/>
                  </a:lnTo>
                  <a:cubicBezTo>
                    <a:pt x="68" y="15"/>
                    <a:pt x="65" y="14"/>
                    <a:pt x="62" y="14"/>
                  </a:cubicBezTo>
                  <a:cubicBezTo>
                    <a:pt x="59" y="14"/>
                    <a:pt x="56" y="15"/>
                    <a:pt x="54" y="17"/>
                  </a:cubicBezTo>
                  <a:cubicBezTo>
                    <a:pt x="21" y="17"/>
                    <a:pt x="0" y="42"/>
                    <a:pt x="0" y="70"/>
                  </a:cubicBezTo>
                  <a:cubicBezTo>
                    <a:pt x="0" y="107"/>
                    <a:pt x="17" y="144"/>
                    <a:pt x="54" y="148"/>
                  </a:cubicBezTo>
                  <a:cubicBezTo>
                    <a:pt x="83" y="153"/>
                    <a:pt x="111" y="155"/>
                    <a:pt x="141" y="155"/>
                  </a:cubicBezTo>
                  <a:cubicBezTo>
                    <a:pt x="162" y="155"/>
                    <a:pt x="183" y="154"/>
                    <a:pt x="206" y="153"/>
                  </a:cubicBezTo>
                  <a:cubicBezTo>
                    <a:pt x="249" y="146"/>
                    <a:pt x="290" y="124"/>
                    <a:pt x="334" y="124"/>
                  </a:cubicBezTo>
                  <a:cubicBezTo>
                    <a:pt x="348" y="124"/>
                    <a:pt x="363" y="126"/>
                    <a:pt x="378" y="132"/>
                  </a:cubicBezTo>
                  <a:cubicBezTo>
                    <a:pt x="382" y="134"/>
                    <a:pt x="386" y="134"/>
                    <a:pt x="390" y="134"/>
                  </a:cubicBezTo>
                  <a:cubicBezTo>
                    <a:pt x="409" y="134"/>
                    <a:pt x="431" y="122"/>
                    <a:pt x="448" y="116"/>
                  </a:cubicBezTo>
                  <a:cubicBezTo>
                    <a:pt x="472" y="103"/>
                    <a:pt x="501" y="95"/>
                    <a:pt x="493" y="50"/>
                  </a:cubicBezTo>
                  <a:cubicBezTo>
                    <a:pt x="489" y="25"/>
                    <a:pt x="470" y="3"/>
                    <a:pt x="446" y="3"/>
                  </a:cubicBezTo>
                  <a:cubicBezTo>
                    <a:pt x="443" y="3"/>
                    <a:pt x="439" y="4"/>
                    <a:pt x="435" y="5"/>
                  </a:cubicBezTo>
                  <a:lnTo>
                    <a:pt x="353" y="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1262151" y="3683828"/>
              <a:ext cx="20109" cy="8793"/>
            </a:xfrm>
            <a:custGeom>
              <a:avLst/>
              <a:gdLst/>
              <a:ahLst/>
              <a:cxnLst/>
              <a:rect l="l" t="t" r="r" b="b"/>
              <a:pathLst>
                <a:path w="247" h="108" extrusionOk="0">
                  <a:moveTo>
                    <a:pt x="95" y="1"/>
                  </a:moveTo>
                  <a:cubicBezTo>
                    <a:pt x="51" y="1"/>
                    <a:pt x="12" y="28"/>
                    <a:pt x="1" y="72"/>
                  </a:cubicBezTo>
                  <a:cubicBezTo>
                    <a:pt x="46" y="95"/>
                    <a:pt x="94" y="107"/>
                    <a:pt x="143" y="107"/>
                  </a:cubicBezTo>
                  <a:cubicBezTo>
                    <a:pt x="171" y="107"/>
                    <a:pt x="199" y="104"/>
                    <a:pt x="226" y="96"/>
                  </a:cubicBezTo>
                  <a:cubicBezTo>
                    <a:pt x="235" y="88"/>
                    <a:pt x="243" y="72"/>
                    <a:pt x="247" y="59"/>
                  </a:cubicBezTo>
                  <a:cubicBezTo>
                    <a:pt x="247" y="47"/>
                    <a:pt x="235" y="22"/>
                    <a:pt x="226" y="18"/>
                  </a:cubicBezTo>
                  <a:cubicBezTo>
                    <a:pt x="189" y="6"/>
                    <a:pt x="148" y="2"/>
                    <a:pt x="111" y="2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1284865" y="3683014"/>
              <a:ext cx="17097" cy="10665"/>
            </a:xfrm>
            <a:custGeom>
              <a:avLst/>
              <a:gdLst/>
              <a:ahLst/>
              <a:cxnLst/>
              <a:rect l="l" t="t" r="r" b="b"/>
              <a:pathLst>
                <a:path w="210" h="131" extrusionOk="0">
                  <a:moveTo>
                    <a:pt x="127" y="1"/>
                  </a:moveTo>
                  <a:cubicBezTo>
                    <a:pt x="76" y="1"/>
                    <a:pt x="29" y="25"/>
                    <a:pt x="1" y="69"/>
                  </a:cubicBezTo>
                  <a:cubicBezTo>
                    <a:pt x="42" y="108"/>
                    <a:pt x="79" y="131"/>
                    <a:pt x="115" y="131"/>
                  </a:cubicBezTo>
                  <a:cubicBezTo>
                    <a:pt x="137" y="131"/>
                    <a:pt x="159" y="123"/>
                    <a:pt x="181" y="106"/>
                  </a:cubicBezTo>
                  <a:cubicBezTo>
                    <a:pt x="198" y="90"/>
                    <a:pt x="206" y="73"/>
                    <a:pt x="210" y="53"/>
                  </a:cubicBezTo>
                  <a:cubicBezTo>
                    <a:pt x="202" y="32"/>
                    <a:pt x="189" y="16"/>
                    <a:pt x="173" y="8"/>
                  </a:cubicBezTo>
                  <a:cubicBezTo>
                    <a:pt x="158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1183669" y="3684724"/>
              <a:ext cx="12456" cy="10991"/>
            </a:xfrm>
            <a:custGeom>
              <a:avLst/>
              <a:gdLst/>
              <a:ahLst/>
              <a:cxnLst/>
              <a:rect l="l" t="t" r="r" b="b"/>
              <a:pathLst>
                <a:path w="153" h="135" extrusionOk="0">
                  <a:moveTo>
                    <a:pt x="72" y="0"/>
                  </a:moveTo>
                  <a:cubicBezTo>
                    <a:pt x="53" y="0"/>
                    <a:pt x="35" y="18"/>
                    <a:pt x="0" y="52"/>
                  </a:cubicBezTo>
                  <a:cubicBezTo>
                    <a:pt x="9" y="98"/>
                    <a:pt x="33" y="130"/>
                    <a:pt x="70" y="135"/>
                  </a:cubicBezTo>
                  <a:cubicBezTo>
                    <a:pt x="72" y="135"/>
                    <a:pt x="75" y="135"/>
                    <a:pt x="77" y="135"/>
                  </a:cubicBezTo>
                  <a:cubicBezTo>
                    <a:pt x="108" y="135"/>
                    <a:pt x="141" y="110"/>
                    <a:pt x="152" y="52"/>
                  </a:cubicBezTo>
                  <a:cubicBezTo>
                    <a:pt x="111" y="18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1202068" y="3684968"/>
              <a:ext cx="12375" cy="11072"/>
            </a:xfrm>
            <a:custGeom>
              <a:avLst/>
              <a:gdLst/>
              <a:ahLst/>
              <a:cxnLst/>
              <a:rect l="l" t="t" r="r" b="b"/>
              <a:pathLst>
                <a:path w="152" h="136" extrusionOk="0">
                  <a:moveTo>
                    <a:pt x="74" y="0"/>
                  </a:moveTo>
                  <a:cubicBezTo>
                    <a:pt x="29" y="0"/>
                    <a:pt x="0" y="25"/>
                    <a:pt x="0" y="58"/>
                  </a:cubicBezTo>
                  <a:cubicBezTo>
                    <a:pt x="4" y="95"/>
                    <a:pt x="33" y="127"/>
                    <a:pt x="70" y="136"/>
                  </a:cubicBezTo>
                  <a:cubicBezTo>
                    <a:pt x="111" y="136"/>
                    <a:pt x="144" y="111"/>
                    <a:pt x="152" y="70"/>
                  </a:cubicBezTo>
                  <a:cubicBezTo>
                    <a:pt x="152" y="54"/>
                    <a:pt x="148" y="41"/>
                    <a:pt x="140" y="29"/>
                  </a:cubicBezTo>
                  <a:cubicBezTo>
                    <a:pt x="127" y="17"/>
                    <a:pt x="111" y="4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1167305" y="3683910"/>
              <a:ext cx="11398" cy="10339"/>
            </a:xfrm>
            <a:custGeom>
              <a:avLst/>
              <a:gdLst/>
              <a:ahLst/>
              <a:cxnLst/>
              <a:rect l="l" t="t" r="r" b="b"/>
              <a:pathLst>
                <a:path w="140" h="127" extrusionOk="0">
                  <a:moveTo>
                    <a:pt x="66" y="1"/>
                  </a:moveTo>
                  <a:cubicBezTo>
                    <a:pt x="45" y="9"/>
                    <a:pt x="25" y="21"/>
                    <a:pt x="9" y="38"/>
                  </a:cubicBezTo>
                  <a:cubicBezTo>
                    <a:pt x="0" y="50"/>
                    <a:pt x="0" y="71"/>
                    <a:pt x="4" y="87"/>
                  </a:cubicBezTo>
                  <a:cubicBezTo>
                    <a:pt x="17" y="112"/>
                    <a:pt x="43" y="126"/>
                    <a:pt x="70" y="126"/>
                  </a:cubicBezTo>
                  <a:cubicBezTo>
                    <a:pt x="87" y="126"/>
                    <a:pt x="105" y="120"/>
                    <a:pt x="119" y="108"/>
                  </a:cubicBezTo>
                  <a:cubicBezTo>
                    <a:pt x="132" y="91"/>
                    <a:pt x="140" y="67"/>
                    <a:pt x="140" y="46"/>
                  </a:cubicBezTo>
                  <a:cubicBezTo>
                    <a:pt x="140" y="34"/>
                    <a:pt x="119" y="21"/>
                    <a:pt x="107" y="13"/>
                  </a:cubicBezTo>
                  <a:cubicBezTo>
                    <a:pt x="91" y="5"/>
                    <a:pt x="78" y="5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1173330" y="3809204"/>
              <a:ext cx="124317" cy="14329"/>
            </a:xfrm>
            <a:custGeom>
              <a:avLst/>
              <a:gdLst/>
              <a:ahLst/>
              <a:cxnLst/>
              <a:rect l="l" t="t" r="r" b="b"/>
              <a:pathLst>
                <a:path w="1527" h="176" extrusionOk="0">
                  <a:moveTo>
                    <a:pt x="1461" y="1"/>
                  </a:moveTo>
                  <a:cubicBezTo>
                    <a:pt x="1342" y="1"/>
                    <a:pt x="1223" y="1"/>
                    <a:pt x="1104" y="5"/>
                  </a:cubicBezTo>
                  <a:cubicBezTo>
                    <a:pt x="882" y="17"/>
                    <a:pt x="665" y="29"/>
                    <a:pt x="447" y="50"/>
                  </a:cubicBezTo>
                  <a:cubicBezTo>
                    <a:pt x="388" y="52"/>
                    <a:pt x="329" y="55"/>
                    <a:pt x="270" y="55"/>
                  </a:cubicBezTo>
                  <a:cubicBezTo>
                    <a:pt x="226" y="55"/>
                    <a:pt x="183" y="53"/>
                    <a:pt x="140" y="50"/>
                  </a:cubicBezTo>
                  <a:cubicBezTo>
                    <a:pt x="131" y="49"/>
                    <a:pt x="123" y="48"/>
                    <a:pt x="114" y="48"/>
                  </a:cubicBezTo>
                  <a:cubicBezTo>
                    <a:pt x="73" y="48"/>
                    <a:pt x="31" y="64"/>
                    <a:pt x="0" y="91"/>
                  </a:cubicBezTo>
                  <a:cubicBezTo>
                    <a:pt x="17" y="157"/>
                    <a:pt x="54" y="157"/>
                    <a:pt x="86" y="165"/>
                  </a:cubicBezTo>
                  <a:cubicBezTo>
                    <a:pt x="110" y="173"/>
                    <a:pt x="133" y="175"/>
                    <a:pt x="157" y="175"/>
                  </a:cubicBezTo>
                  <a:cubicBezTo>
                    <a:pt x="170" y="175"/>
                    <a:pt x="184" y="175"/>
                    <a:pt x="197" y="173"/>
                  </a:cubicBezTo>
                  <a:cubicBezTo>
                    <a:pt x="240" y="166"/>
                    <a:pt x="283" y="161"/>
                    <a:pt x="326" y="161"/>
                  </a:cubicBezTo>
                  <a:cubicBezTo>
                    <a:pt x="357" y="161"/>
                    <a:pt x="388" y="164"/>
                    <a:pt x="419" y="169"/>
                  </a:cubicBezTo>
                  <a:cubicBezTo>
                    <a:pt x="489" y="169"/>
                    <a:pt x="558" y="165"/>
                    <a:pt x="628" y="161"/>
                  </a:cubicBezTo>
                  <a:lnTo>
                    <a:pt x="1083" y="144"/>
                  </a:lnTo>
                  <a:cubicBezTo>
                    <a:pt x="1112" y="144"/>
                    <a:pt x="1141" y="140"/>
                    <a:pt x="1170" y="136"/>
                  </a:cubicBezTo>
                  <a:cubicBezTo>
                    <a:pt x="1205" y="132"/>
                    <a:pt x="1240" y="124"/>
                    <a:pt x="1276" y="124"/>
                  </a:cubicBezTo>
                  <a:cubicBezTo>
                    <a:pt x="1306" y="124"/>
                    <a:pt x="1336" y="129"/>
                    <a:pt x="1367" y="148"/>
                  </a:cubicBezTo>
                  <a:cubicBezTo>
                    <a:pt x="1386" y="160"/>
                    <a:pt x="1404" y="165"/>
                    <a:pt x="1420" y="165"/>
                  </a:cubicBezTo>
                  <a:cubicBezTo>
                    <a:pt x="1462" y="165"/>
                    <a:pt x="1492" y="131"/>
                    <a:pt x="1510" y="87"/>
                  </a:cubicBezTo>
                  <a:cubicBezTo>
                    <a:pt x="1527" y="58"/>
                    <a:pt x="1514" y="21"/>
                    <a:pt x="1486" y="9"/>
                  </a:cubicBezTo>
                  <a:cubicBezTo>
                    <a:pt x="1477" y="5"/>
                    <a:pt x="1469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1298949" y="3808878"/>
              <a:ext cx="17097" cy="11072"/>
            </a:xfrm>
            <a:custGeom>
              <a:avLst/>
              <a:gdLst/>
              <a:ahLst/>
              <a:cxnLst/>
              <a:rect l="l" t="t" r="r" b="b"/>
              <a:pathLst>
                <a:path w="210" h="136" extrusionOk="0">
                  <a:moveTo>
                    <a:pt x="98" y="0"/>
                  </a:moveTo>
                  <a:cubicBezTo>
                    <a:pt x="67" y="0"/>
                    <a:pt x="34" y="14"/>
                    <a:pt x="0" y="50"/>
                  </a:cubicBezTo>
                  <a:cubicBezTo>
                    <a:pt x="25" y="119"/>
                    <a:pt x="59" y="136"/>
                    <a:pt x="97" y="136"/>
                  </a:cubicBezTo>
                  <a:cubicBezTo>
                    <a:pt x="116" y="136"/>
                    <a:pt x="136" y="132"/>
                    <a:pt x="156" y="128"/>
                  </a:cubicBezTo>
                  <a:cubicBezTo>
                    <a:pt x="193" y="120"/>
                    <a:pt x="209" y="91"/>
                    <a:pt x="197" y="33"/>
                  </a:cubicBezTo>
                  <a:cubicBezTo>
                    <a:pt x="164" y="15"/>
                    <a:pt x="13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1322966" y="3810506"/>
              <a:ext cx="15468" cy="10828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08" y="0"/>
                  </a:moveTo>
                  <a:cubicBezTo>
                    <a:pt x="83" y="0"/>
                    <a:pt x="58" y="7"/>
                    <a:pt x="33" y="13"/>
                  </a:cubicBezTo>
                  <a:cubicBezTo>
                    <a:pt x="9" y="17"/>
                    <a:pt x="0" y="59"/>
                    <a:pt x="17" y="79"/>
                  </a:cubicBezTo>
                  <a:cubicBezTo>
                    <a:pt x="36" y="113"/>
                    <a:pt x="68" y="133"/>
                    <a:pt x="105" y="133"/>
                  </a:cubicBezTo>
                  <a:cubicBezTo>
                    <a:pt x="108" y="133"/>
                    <a:pt x="112" y="133"/>
                    <a:pt x="115" y="132"/>
                  </a:cubicBezTo>
                  <a:cubicBezTo>
                    <a:pt x="165" y="124"/>
                    <a:pt x="177" y="87"/>
                    <a:pt x="189" y="30"/>
                  </a:cubicBezTo>
                  <a:cubicBezTo>
                    <a:pt x="161" y="7"/>
                    <a:pt x="13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1113817" y="3813437"/>
              <a:ext cx="9444" cy="8223"/>
            </a:xfrm>
            <a:custGeom>
              <a:avLst/>
              <a:gdLst/>
              <a:ahLst/>
              <a:cxnLst/>
              <a:rect l="l" t="t" r="r" b="b"/>
              <a:pathLst>
                <a:path w="116" h="101" extrusionOk="0">
                  <a:moveTo>
                    <a:pt x="41" y="1"/>
                  </a:moveTo>
                  <a:cubicBezTo>
                    <a:pt x="24" y="1"/>
                    <a:pt x="7" y="8"/>
                    <a:pt x="1" y="31"/>
                  </a:cubicBezTo>
                  <a:cubicBezTo>
                    <a:pt x="1" y="55"/>
                    <a:pt x="5" y="80"/>
                    <a:pt x="13" y="100"/>
                  </a:cubicBezTo>
                  <a:cubicBezTo>
                    <a:pt x="42" y="100"/>
                    <a:pt x="66" y="92"/>
                    <a:pt x="95" y="88"/>
                  </a:cubicBezTo>
                  <a:cubicBezTo>
                    <a:pt x="108" y="76"/>
                    <a:pt x="112" y="64"/>
                    <a:pt x="116" y="51"/>
                  </a:cubicBezTo>
                  <a:cubicBezTo>
                    <a:pt x="112" y="35"/>
                    <a:pt x="103" y="18"/>
                    <a:pt x="91" y="6"/>
                  </a:cubicBezTo>
                  <a:cubicBezTo>
                    <a:pt x="87" y="2"/>
                    <a:pt x="81" y="1"/>
                    <a:pt x="74" y="1"/>
                  </a:cubicBezTo>
                  <a:cubicBezTo>
                    <a:pt x="68" y="1"/>
                    <a:pt x="60" y="2"/>
                    <a:pt x="54" y="2"/>
                  </a:cubicBezTo>
                  <a:cubicBezTo>
                    <a:pt x="50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1255475" y="3554220"/>
              <a:ext cx="200193" cy="18399"/>
            </a:xfrm>
            <a:custGeom>
              <a:avLst/>
              <a:gdLst/>
              <a:ahLst/>
              <a:cxnLst/>
              <a:rect l="l" t="t" r="r" b="b"/>
              <a:pathLst>
                <a:path w="2459" h="226" extrusionOk="0">
                  <a:moveTo>
                    <a:pt x="2110" y="0"/>
                  </a:moveTo>
                  <a:cubicBezTo>
                    <a:pt x="2078" y="0"/>
                    <a:pt x="2045" y="21"/>
                    <a:pt x="1999" y="59"/>
                  </a:cubicBezTo>
                  <a:cubicBezTo>
                    <a:pt x="1955" y="16"/>
                    <a:pt x="1907" y="7"/>
                    <a:pt x="1858" y="7"/>
                  </a:cubicBezTo>
                  <a:cubicBezTo>
                    <a:pt x="1823" y="7"/>
                    <a:pt x="1788" y="11"/>
                    <a:pt x="1753" y="11"/>
                  </a:cubicBezTo>
                  <a:cubicBezTo>
                    <a:pt x="1743" y="11"/>
                    <a:pt x="1734" y="11"/>
                    <a:pt x="1724" y="10"/>
                  </a:cubicBezTo>
                  <a:cubicBezTo>
                    <a:pt x="1662" y="10"/>
                    <a:pt x="1597" y="14"/>
                    <a:pt x="1539" y="22"/>
                  </a:cubicBezTo>
                  <a:cubicBezTo>
                    <a:pt x="1419" y="22"/>
                    <a:pt x="1299" y="33"/>
                    <a:pt x="1178" y="33"/>
                  </a:cubicBezTo>
                  <a:cubicBezTo>
                    <a:pt x="1118" y="33"/>
                    <a:pt x="1058" y="31"/>
                    <a:pt x="998" y="22"/>
                  </a:cubicBezTo>
                  <a:cubicBezTo>
                    <a:pt x="969" y="21"/>
                    <a:pt x="940" y="20"/>
                    <a:pt x="911" y="20"/>
                  </a:cubicBezTo>
                  <a:cubicBezTo>
                    <a:pt x="871" y="20"/>
                    <a:pt x="831" y="22"/>
                    <a:pt x="793" y="26"/>
                  </a:cubicBezTo>
                  <a:cubicBezTo>
                    <a:pt x="764" y="26"/>
                    <a:pt x="735" y="22"/>
                    <a:pt x="706" y="22"/>
                  </a:cubicBezTo>
                  <a:cubicBezTo>
                    <a:pt x="642" y="20"/>
                    <a:pt x="578" y="11"/>
                    <a:pt x="512" y="11"/>
                  </a:cubicBezTo>
                  <a:cubicBezTo>
                    <a:pt x="469" y="11"/>
                    <a:pt x="426" y="15"/>
                    <a:pt x="382" y="26"/>
                  </a:cubicBezTo>
                  <a:cubicBezTo>
                    <a:pt x="358" y="33"/>
                    <a:pt x="332" y="36"/>
                    <a:pt x="306" y="36"/>
                  </a:cubicBezTo>
                  <a:cubicBezTo>
                    <a:pt x="254" y="36"/>
                    <a:pt x="200" y="26"/>
                    <a:pt x="148" y="26"/>
                  </a:cubicBezTo>
                  <a:cubicBezTo>
                    <a:pt x="111" y="26"/>
                    <a:pt x="79" y="31"/>
                    <a:pt x="46" y="39"/>
                  </a:cubicBezTo>
                  <a:cubicBezTo>
                    <a:pt x="29" y="39"/>
                    <a:pt x="17" y="59"/>
                    <a:pt x="9" y="72"/>
                  </a:cubicBezTo>
                  <a:cubicBezTo>
                    <a:pt x="5" y="76"/>
                    <a:pt x="1" y="84"/>
                    <a:pt x="1" y="92"/>
                  </a:cubicBezTo>
                  <a:cubicBezTo>
                    <a:pt x="5" y="113"/>
                    <a:pt x="13" y="129"/>
                    <a:pt x="17" y="145"/>
                  </a:cubicBezTo>
                  <a:cubicBezTo>
                    <a:pt x="29" y="150"/>
                    <a:pt x="38" y="154"/>
                    <a:pt x="50" y="154"/>
                  </a:cubicBezTo>
                  <a:lnTo>
                    <a:pt x="374" y="141"/>
                  </a:lnTo>
                  <a:cubicBezTo>
                    <a:pt x="390" y="141"/>
                    <a:pt x="403" y="141"/>
                    <a:pt x="419" y="145"/>
                  </a:cubicBezTo>
                  <a:cubicBezTo>
                    <a:pt x="440" y="151"/>
                    <a:pt x="461" y="155"/>
                    <a:pt x="481" y="155"/>
                  </a:cubicBezTo>
                  <a:cubicBezTo>
                    <a:pt x="488" y="155"/>
                    <a:pt x="495" y="155"/>
                    <a:pt x="501" y="154"/>
                  </a:cubicBezTo>
                  <a:cubicBezTo>
                    <a:pt x="547" y="138"/>
                    <a:pt x="593" y="130"/>
                    <a:pt x="638" y="130"/>
                  </a:cubicBezTo>
                  <a:cubicBezTo>
                    <a:pt x="654" y="130"/>
                    <a:pt x="670" y="131"/>
                    <a:pt x="686" y="133"/>
                  </a:cubicBezTo>
                  <a:cubicBezTo>
                    <a:pt x="801" y="141"/>
                    <a:pt x="916" y="158"/>
                    <a:pt x="1031" y="170"/>
                  </a:cubicBezTo>
                  <a:cubicBezTo>
                    <a:pt x="1145" y="178"/>
                    <a:pt x="1260" y="207"/>
                    <a:pt x="1371" y="223"/>
                  </a:cubicBezTo>
                  <a:cubicBezTo>
                    <a:pt x="1377" y="225"/>
                    <a:pt x="1383" y="225"/>
                    <a:pt x="1389" y="225"/>
                  </a:cubicBezTo>
                  <a:cubicBezTo>
                    <a:pt x="1421" y="225"/>
                    <a:pt x="1453" y="211"/>
                    <a:pt x="1485" y="211"/>
                  </a:cubicBezTo>
                  <a:cubicBezTo>
                    <a:pt x="1488" y="211"/>
                    <a:pt x="1491" y="211"/>
                    <a:pt x="1494" y="211"/>
                  </a:cubicBezTo>
                  <a:cubicBezTo>
                    <a:pt x="1497" y="211"/>
                    <a:pt x="1499" y="211"/>
                    <a:pt x="1502" y="211"/>
                  </a:cubicBezTo>
                  <a:cubicBezTo>
                    <a:pt x="1545" y="211"/>
                    <a:pt x="1589" y="190"/>
                    <a:pt x="1633" y="190"/>
                  </a:cubicBezTo>
                  <a:cubicBezTo>
                    <a:pt x="1656" y="190"/>
                    <a:pt x="1680" y="196"/>
                    <a:pt x="1703" y="215"/>
                  </a:cubicBezTo>
                  <a:lnTo>
                    <a:pt x="1712" y="215"/>
                  </a:lnTo>
                  <a:lnTo>
                    <a:pt x="2007" y="121"/>
                  </a:lnTo>
                  <a:cubicBezTo>
                    <a:pt x="2040" y="147"/>
                    <a:pt x="2083" y="163"/>
                    <a:pt x="2127" y="163"/>
                  </a:cubicBezTo>
                  <a:cubicBezTo>
                    <a:pt x="2132" y="163"/>
                    <a:pt x="2137" y="162"/>
                    <a:pt x="2143" y="162"/>
                  </a:cubicBezTo>
                  <a:cubicBezTo>
                    <a:pt x="2152" y="163"/>
                    <a:pt x="2162" y="163"/>
                    <a:pt x="2172" y="163"/>
                  </a:cubicBezTo>
                  <a:cubicBezTo>
                    <a:pt x="2230" y="163"/>
                    <a:pt x="2288" y="148"/>
                    <a:pt x="2344" y="148"/>
                  </a:cubicBezTo>
                  <a:cubicBezTo>
                    <a:pt x="2353" y="148"/>
                    <a:pt x="2363" y="149"/>
                    <a:pt x="2372" y="150"/>
                  </a:cubicBezTo>
                  <a:cubicBezTo>
                    <a:pt x="2377" y="151"/>
                    <a:pt x="2382" y="151"/>
                    <a:pt x="2387" y="151"/>
                  </a:cubicBezTo>
                  <a:cubicBezTo>
                    <a:pt x="2424" y="151"/>
                    <a:pt x="2448" y="123"/>
                    <a:pt x="2458" y="72"/>
                  </a:cubicBezTo>
                  <a:cubicBezTo>
                    <a:pt x="2447" y="31"/>
                    <a:pt x="2426" y="14"/>
                    <a:pt x="2395" y="14"/>
                  </a:cubicBezTo>
                  <a:cubicBezTo>
                    <a:pt x="2392" y="14"/>
                    <a:pt x="2388" y="14"/>
                    <a:pt x="2385" y="14"/>
                  </a:cubicBezTo>
                  <a:cubicBezTo>
                    <a:pt x="2356" y="17"/>
                    <a:pt x="2327" y="18"/>
                    <a:pt x="2298" y="18"/>
                  </a:cubicBezTo>
                  <a:cubicBezTo>
                    <a:pt x="2241" y="18"/>
                    <a:pt x="2184" y="13"/>
                    <a:pt x="2126" y="2"/>
                  </a:cubicBezTo>
                  <a:cubicBezTo>
                    <a:pt x="2121" y="1"/>
                    <a:pt x="2115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1147278" y="3554627"/>
              <a:ext cx="30774" cy="10177"/>
            </a:xfrm>
            <a:custGeom>
              <a:avLst/>
              <a:gdLst/>
              <a:ahLst/>
              <a:cxnLst/>
              <a:rect l="l" t="t" r="r" b="b"/>
              <a:pathLst>
                <a:path w="378" h="125" extrusionOk="0">
                  <a:moveTo>
                    <a:pt x="111" y="1"/>
                  </a:moveTo>
                  <a:cubicBezTo>
                    <a:pt x="49" y="5"/>
                    <a:pt x="49" y="5"/>
                    <a:pt x="0" y="63"/>
                  </a:cubicBezTo>
                  <a:cubicBezTo>
                    <a:pt x="17" y="95"/>
                    <a:pt x="54" y="116"/>
                    <a:pt x="90" y="116"/>
                  </a:cubicBezTo>
                  <a:cubicBezTo>
                    <a:pt x="98" y="117"/>
                    <a:pt x="105" y="117"/>
                    <a:pt x="113" y="117"/>
                  </a:cubicBezTo>
                  <a:cubicBezTo>
                    <a:pt x="151" y="117"/>
                    <a:pt x="191" y="107"/>
                    <a:pt x="230" y="107"/>
                  </a:cubicBezTo>
                  <a:cubicBezTo>
                    <a:pt x="255" y="107"/>
                    <a:pt x="280" y="111"/>
                    <a:pt x="304" y="124"/>
                  </a:cubicBezTo>
                  <a:cubicBezTo>
                    <a:pt x="308" y="124"/>
                    <a:pt x="316" y="124"/>
                    <a:pt x="324" y="120"/>
                  </a:cubicBezTo>
                  <a:cubicBezTo>
                    <a:pt x="357" y="112"/>
                    <a:pt x="378" y="83"/>
                    <a:pt x="378" y="50"/>
                  </a:cubicBezTo>
                  <a:cubicBezTo>
                    <a:pt x="378" y="17"/>
                    <a:pt x="357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1203045" y="3553243"/>
              <a:ext cx="15468" cy="10991"/>
            </a:xfrm>
            <a:custGeom>
              <a:avLst/>
              <a:gdLst/>
              <a:ahLst/>
              <a:cxnLst/>
              <a:rect l="l" t="t" r="r" b="b"/>
              <a:pathLst>
                <a:path w="190" h="135" extrusionOk="0">
                  <a:moveTo>
                    <a:pt x="133" y="0"/>
                  </a:moveTo>
                  <a:cubicBezTo>
                    <a:pt x="130" y="0"/>
                    <a:pt x="127" y="1"/>
                    <a:pt x="124" y="2"/>
                  </a:cubicBezTo>
                  <a:cubicBezTo>
                    <a:pt x="87" y="6"/>
                    <a:pt x="54" y="18"/>
                    <a:pt x="25" y="34"/>
                  </a:cubicBezTo>
                  <a:cubicBezTo>
                    <a:pt x="0" y="47"/>
                    <a:pt x="13" y="112"/>
                    <a:pt x="41" y="121"/>
                  </a:cubicBezTo>
                  <a:cubicBezTo>
                    <a:pt x="63" y="130"/>
                    <a:pt x="87" y="134"/>
                    <a:pt x="110" y="134"/>
                  </a:cubicBezTo>
                  <a:cubicBezTo>
                    <a:pt x="117" y="134"/>
                    <a:pt x="125" y="134"/>
                    <a:pt x="132" y="133"/>
                  </a:cubicBezTo>
                  <a:cubicBezTo>
                    <a:pt x="152" y="125"/>
                    <a:pt x="169" y="92"/>
                    <a:pt x="189" y="67"/>
                  </a:cubicBezTo>
                  <a:cubicBezTo>
                    <a:pt x="171" y="24"/>
                    <a:pt x="15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1224050" y="3554382"/>
              <a:ext cx="13840" cy="11723"/>
            </a:xfrm>
            <a:custGeom>
              <a:avLst/>
              <a:gdLst/>
              <a:ahLst/>
              <a:cxnLst/>
              <a:rect l="l" t="t" r="r" b="b"/>
              <a:pathLst>
                <a:path w="170" h="144" extrusionOk="0">
                  <a:moveTo>
                    <a:pt x="85" y="1"/>
                  </a:moveTo>
                  <a:cubicBezTo>
                    <a:pt x="66" y="1"/>
                    <a:pt x="48" y="6"/>
                    <a:pt x="30" y="16"/>
                  </a:cubicBezTo>
                  <a:cubicBezTo>
                    <a:pt x="9" y="29"/>
                    <a:pt x="1" y="53"/>
                    <a:pt x="13" y="74"/>
                  </a:cubicBezTo>
                  <a:cubicBezTo>
                    <a:pt x="30" y="115"/>
                    <a:pt x="71" y="143"/>
                    <a:pt x="116" y="143"/>
                  </a:cubicBezTo>
                  <a:cubicBezTo>
                    <a:pt x="157" y="135"/>
                    <a:pt x="165" y="94"/>
                    <a:pt x="169" y="45"/>
                  </a:cubicBezTo>
                  <a:cubicBezTo>
                    <a:pt x="148" y="16"/>
                    <a:pt x="11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1240088" y="3554871"/>
              <a:ext cx="12782" cy="11642"/>
            </a:xfrm>
            <a:custGeom>
              <a:avLst/>
              <a:gdLst/>
              <a:ahLst/>
              <a:cxnLst/>
              <a:rect l="l" t="t" r="r" b="b"/>
              <a:pathLst>
                <a:path w="157" h="143" extrusionOk="0">
                  <a:moveTo>
                    <a:pt x="88" y="1"/>
                  </a:moveTo>
                  <a:cubicBezTo>
                    <a:pt x="69" y="1"/>
                    <a:pt x="48" y="19"/>
                    <a:pt x="9" y="55"/>
                  </a:cubicBezTo>
                  <a:cubicBezTo>
                    <a:pt x="1" y="101"/>
                    <a:pt x="34" y="137"/>
                    <a:pt x="79" y="142"/>
                  </a:cubicBezTo>
                  <a:cubicBezTo>
                    <a:pt x="83" y="142"/>
                    <a:pt x="86" y="143"/>
                    <a:pt x="90" y="143"/>
                  </a:cubicBezTo>
                  <a:cubicBezTo>
                    <a:pt x="127" y="143"/>
                    <a:pt x="146" y="105"/>
                    <a:pt x="157" y="60"/>
                  </a:cubicBezTo>
                  <a:cubicBezTo>
                    <a:pt x="126" y="20"/>
                    <a:pt x="10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1187658" y="3554057"/>
              <a:ext cx="11154" cy="9037"/>
            </a:xfrm>
            <a:custGeom>
              <a:avLst/>
              <a:gdLst/>
              <a:ahLst/>
              <a:cxnLst/>
              <a:rect l="l" t="t" r="r" b="b"/>
              <a:pathLst>
                <a:path w="137" h="111" extrusionOk="0">
                  <a:moveTo>
                    <a:pt x="76" y="1"/>
                  </a:moveTo>
                  <a:cubicBezTo>
                    <a:pt x="51" y="1"/>
                    <a:pt x="27" y="15"/>
                    <a:pt x="1" y="41"/>
                  </a:cubicBezTo>
                  <a:cubicBezTo>
                    <a:pt x="19" y="96"/>
                    <a:pt x="47" y="110"/>
                    <a:pt x="75" y="110"/>
                  </a:cubicBezTo>
                  <a:cubicBezTo>
                    <a:pt x="85" y="110"/>
                    <a:pt x="94" y="109"/>
                    <a:pt x="103" y="106"/>
                  </a:cubicBezTo>
                  <a:cubicBezTo>
                    <a:pt x="120" y="106"/>
                    <a:pt x="132" y="70"/>
                    <a:pt x="136" y="45"/>
                  </a:cubicBezTo>
                  <a:cubicBezTo>
                    <a:pt x="136" y="37"/>
                    <a:pt x="120" y="16"/>
                    <a:pt x="107" y="8"/>
                  </a:cubicBezTo>
                  <a:cubicBezTo>
                    <a:pt x="97" y="3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1456564" y="3554952"/>
              <a:ext cx="11154" cy="9118"/>
            </a:xfrm>
            <a:custGeom>
              <a:avLst/>
              <a:gdLst/>
              <a:ahLst/>
              <a:cxnLst/>
              <a:rect l="l" t="t" r="r" b="b"/>
              <a:pathLst>
                <a:path w="137" h="112" extrusionOk="0">
                  <a:moveTo>
                    <a:pt x="66" y="1"/>
                  </a:moveTo>
                  <a:cubicBezTo>
                    <a:pt x="57" y="1"/>
                    <a:pt x="49" y="2"/>
                    <a:pt x="42" y="5"/>
                  </a:cubicBezTo>
                  <a:cubicBezTo>
                    <a:pt x="13" y="13"/>
                    <a:pt x="1" y="46"/>
                    <a:pt x="17" y="95"/>
                  </a:cubicBezTo>
                  <a:lnTo>
                    <a:pt x="91" y="112"/>
                  </a:lnTo>
                  <a:cubicBezTo>
                    <a:pt x="116" y="79"/>
                    <a:pt x="136" y="46"/>
                    <a:pt x="107" y="13"/>
                  </a:cubicBezTo>
                  <a:cubicBezTo>
                    <a:pt x="97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1231784" y="3853736"/>
              <a:ext cx="142065" cy="11805"/>
            </a:xfrm>
            <a:custGeom>
              <a:avLst/>
              <a:gdLst/>
              <a:ahLst/>
              <a:cxnLst/>
              <a:rect l="l" t="t" r="r" b="b"/>
              <a:pathLst>
                <a:path w="1745" h="145" extrusionOk="0">
                  <a:moveTo>
                    <a:pt x="1583" y="1"/>
                  </a:moveTo>
                  <a:cubicBezTo>
                    <a:pt x="1568" y="1"/>
                    <a:pt x="1554" y="2"/>
                    <a:pt x="1539" y="4"/>
                  </a:cubicBezTo>
                  <a:cubicBezTo>
                    <a:pt x="1449" y="4"/>
                    <a:pt x="1358" y="12"/>
                    <a:pt x="1268" y="12"/>
                  </a:cubicBezTo>
                  <a:cubicBezTo>
                    <a:pt x="1075" y="12"/>
                    <a:pt x="887" y="12"/>
                    <a:pt x="694" y="20"/>
                  </a:cubicBezTo>
                  <a:cubicBezTo>
                    <a:pt x="684" y="20"/>
                    <a:pt x="673" y="20"/>
                    <a:pt x="663" y="20"/>
                  </a:cubicBezTo>
                  <a:cubicBezTo>
                    <a:pt x="608" y="20"/>
                    <a:pt x="553" y="16"/>
                    <a:pt x="497" y="16"/>
                  </a:cubicBezTo>
                  <a:cubicBezTo>
                    <a:pt x="438" y="16"/>
                    <a:pt x="379" y="21"/>
                    <a:pt x="320" y="40"/>
                  </a:cubicBezTo>
                  <a:cubicBezTo>
                    <a:pt x="317" y="41"/>
                    <a:pt x="315" y="41"/>
                    <a:pt x="312" y="41"/>
                  </a:cubicBezTo>
                  <a:cubicBezTo>
                    <a:pt x="294" y="41"/>
                    <a:pt x="276" y="32"/>
                    <a:pt x="255" y="28"/>
                  </a:cubicBezTo>
                  <a:cubicBezTo>
                    <a:pt x="227" y="19"/>
                    <a:pt x="198" y="14"/>
                    <a:pt x="169" y="14"/>
                  </a:cubicBezTo>
                  <a:cubicBezTo>
                    <a:pt x="108" y="14"/>
                    <a:pt x="48" y="34"/>
                    <a:pt x="0" y="73"/>
                  </a:cubicBezTo>
                  <a:cubicBezTo>
                    <a:pt x="46" y="110"/>
                    <a:pt x="102" y="129"/>
                    <a:pt x="158" y="129"/>
                  </a:cubicBezTo>
                  <a:cubicBezTo>
                    <a:pt x="176" y="129"/>
                    <a:pt x="195" y="127"/>
                    <a:pt x="214" y="123"/>
                  </a:cubicBezTo>
                  <a:cubicBezTo>
                    <a:pt x="239" y="117"/>
                    <a:pt x="265" y="115"/>
                    <a:pt x="291" y="115"/>
                  </a:cubicBezTo>
                  <a:cubicBezTo>
                    <a:pt x="327" y="115"/>
                    <a:pt x="363" y="119"/>
                    <a:pt x="398" y="127"/>
                  </a:cubicBezTo>
                  <a:cubicBezTo>
                    <a:pt x="458" y="139"/>
                    <a:pt x="517" y="145"/>
                    <a:pt x="577" y="145"/>
                  </a:cubicBezTo>
                  <a:cubicBezTo>
                    <a:pt x="595" y="145"/>
                    <a:pt x="614" y="144"/>
                    <a:pt x="632" y="143"/>
                  </a:cubicBezTo>
                  <a:cubicBezTo>
                    <a:pt x="952" y="143"/>
                    <a:pt x="1272" y="139"/>
                    <a:pt x="1588" y="135"/>
                  </a:cubicBezTo>
                  <a:cubicBezTo>
                    <a:pt x="1594" y="135"/>
                    <a:pt x="1600" y="135"/>
                    <a:pt x="1606" y="135"/>
                  </a:cubicBezTo>
                  <a:cubicBezTo>
                    <a:pt x="1656" y="135"/>
                    <a:pt x="1704" y="119"/>
                    <a:pt x="1744" y="90"/>
                  </a:cubicBezTo>
                  <a:lnTo>
                    <a:pt x="1744" y="32"/>
                  </a:lnTo>
                  <a:cubicBezTo>
                    <a:pt x="1692" y="13"/>
                    <a:pt x="1638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1216723" y="3856423"/>
              <a:ext cx="12130" cy="6513"/>
            </a:xfrm>
            <a:custGeom>
              <a:avLst/>
              <a:gdLst/>
              <a:ahLst/>
              <a:cxnLst/>
              <a:rect l="l" t="t" r="r" b="b"/>
              <a:pathLst>
                <a:path w="149" h="80" extrusionOk="0">
                  <a:moveTo>
                    <a:pt x="68" y="1"/>
                  </a:moveTo>
                  <a:cubicBezTo>
                    <a:pt x="45" y="1"/>
                    <a:pt x="23" y="10"/>
                    <a:pt x="1" y="36"/>
                  </a:cubicBezTo>
                  <a:cubicBezTo>
                    <a:pt x="31" y="65"/>
                    <a:pt x="55" y="79"/>
                    <a:pt x="76" y="79"/>
                  </a:cubicBezTo>
                  <a:cubicBezTo>
                    <a:pt x="101" y="79"/>
                    <a:pt x="122" y="61"/>
                    <a:pt x="148" y="24"/>
                  </a:cubicBezTo>
                  <a:cubicBezTo>
                    <a:pt x="119" y="11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1123505" y="3896315"/>
              <a:ext cx="135715" cy="11561"/>
            </a:xfrm>
            <a:custGeom>
              <a:avLst/>
              <a:gdLst/>
              <a:ahLst/>
              <a:cxnLst/>
              <a:rect l="l" t="t" r="r" b="b"/>
              <a:pathLst>
                <a:path w="1667" h="142" extrusionOk="0">
                  <a:moveTo>
                    <a:pt x="295" y="1"/>
                  </a:moveTo>
                  <a:cubicBezTo>
                    <a:pt x="239" y="1"/>
                    <a:pt x="184" y="3"/>
                    <a:pt x="128" y="10"/>
                  </a:cubicBezTo>
                  <a:cubicBezTo>
                    <a:pt x="83" y="18"/>
                    <a:pt x="42" y="26"/>
                    <a:pt x="1" y="43"/>
                  </a:cubicBezTo>
                  <a:cubicBezTo>
                    <a:pt x="21" y="92"/>
                    <a:pt x="71" y="125"/>
                    <a:pt x="128" y="125"/>
                  </a:cubicBezTo>
                  <a:cubicBezTo>
                    <a:pt x="161" y="127"/>
                    <a:pt x="193" y="127"/>
                    <a:pt x="224" y="127"/>
                  </a:cubicBezTo>
                  <a:cubicBezTo>
                    <a:pt x="256" y="127"/>
                    <a:pt x="288" y="127"/>
                    <a:pt x="321" y="129"/>
                  </a:cubicBezTo>
                  <a:cubicBezTo>
                    <a:pt x="551" y="133"/>
                    <a:pt x="780" y="141"/>
                    <a:pt x="1006" y="141"/>
                  </a:cubicBezTo>
                  <a:cubicBezTo>
                    <a:pt x="1117" y="141"/>
                    <a:pt x="1224" y="129"/>
                    <a:pt x="1334" y="125"/>
                  </a:cubicBezTo>
                  <a:lnTo>
                    <a:pt x="1548" y="125"/>
                  </a:lnTo>
                  <a:cubicBezTo>
                    <a:pt x="1581" y="125"/>
                    <a:pt x="1613" y="117"/>
                    <a:pt x="1642" y="104"/>
                  </a:cubicBezTo>
                  <a:cubicBezTo>
                    <a:pt x="1654" y="96"/>
                    <a:pt x="1663" y="80"/>
                    <a:pt x="1667" y="63"/>
                  </a:cubicBezTo>
                  <a:cubicBezTo>
                    <a:pt x="1663" y="43"/>
                    <a:pt x="1650" y="30"/>
                    <a:pt x="1638" y="18"/>
                  </a:cubicBezTo>
                  <a:cubicBezTo>
                    <a:pt x="1618" y="10"/>
                    <a:pt x="1597" y="6"/>
                    <a:pt x="1572" y="6"/>
                  </a:cubicBezTo>
                  <a:cubicBezTo>
                    <a:pt x="1437" y="10"/>
                    <a:pt x="1297" y="22"/>
                    <a:pt x="1162" y="22"/>
                  </a:cubicBezTo>
                  <a:cubicBezTo>
                    <a:pt x="990" y="22"/>
                    <a:pt x="817" y="18"/>
                    <a:pt x="645" y="14"/>
                  </a:cubicBezTo>
                  <a:cubicBezTo>
                    <a:pt x="528" y="11"/>
                    <a:pt x="412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1096802" y="3896722"/>
              <a:ext cx="23121" cy="9525"/>
            </a:xfrm>
            <a:custGeom>
              <a:avLst/>
              <a:gdLst/>
              <a:ahLst/>
              <a:cxnLst/>
              <a:rect l="l" t="t" r="r" b="b"/>
              <a:pathLst>
                <a:path w="284" h="117" extrusionOk="0">
                  <a:moveTo>
                    <a:pt x="136" y="0"/>
                  </a:moveTo>
                  <a:cubicBezTo>
                    <a:pt x="92" y="0"/>
                    <a:pt x="47" y="10"/>
                    <a:pt x="1" y="42"/>
                  </a:cubicBezTo>
                  <a:cubicBezTo>
                    <a:pt x="53" y="102"/>
                    <a:pt x="106" y="116"/>
                    <a:pt x="159" y="116"/>
                  </a:cubicBezTo>
                  <a:cubicBezTo>
                    <a:pt x="192" y="116"/>
                    <a:pt x="226" y="111"/>
                    <a:pt x="259" y="107"/>
                  </a:cubicBezTo>
                  <a:cubicBezTo>
                    <a:pt x="267" y="107"/>
                    <a:pt x="280" y="79"/>
                    <a:pt x="280" y="62"/>
                  </a:cubicBezTo>
                  <a:cubicBezTo>
                    <a:pt x="284" y="46"/>
                    <a:pt x="267" y="17"/>
                    <a:pt x="259" y="17"/>
                  </a:cubicBezTo>
                  <a:cubicBezTo>
                    <a:pt x="219" y="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1063097" y="3897373"/>
              <a:ext cx="22795" cy="9769"/>
            </a:xfrm>
            <a:custGeom>
              <a:avLst/>
              <a:gdLst/>
              <a:ahLst/>
              <a:cxnLst/>
              <a:rect l="l" t="t" r="r" b="b"/>
              <a:pathLst>
                <a:path w="280" h="120" extrusionOk="0">
                  <a:moveTo>
                    <a:pt x="205" y="1"/>
                  </a:moveTo>
                  <a:cubicBezTo>
                    <a:pt x="152" y="5"/>
                    <a:pt x="99" y="13"/>
                    <a:pt x="49" y="26"/>
                  </a:cubicBezTo>
                  <a:cubicBezTo>
                    <a:pt x="33" y="30"/>
                    <a:pt x="17" y="62"/>
                    <a:pt x="0" y="87"/>
                  </a:cubicBezTo>
                  <a:cubicBezTo>
                    <a:pt x="21" y="104"/>
                    <a:pt x="37" y="120"/>
                    <a:pt x="49" y="120"/>
                  </a:cubicBezTo>
                  <a:cubicBezTo>
                    <a:pt x="107" y="120"/>
                    <a:pt x="164" y="116"/>
                    <a:pt x="226" y="112"/>
                  </a:cubicBezTo>
                  <a:cubicBezTo>
                    <a:pt x="246" y="112"/>
                    <a:pt x="246" y="112"/>
                    <a:pt x="279" y="34"/>
                  </a:cubicBezTo>
                  <a:cubicBezTo>
                    <a:pt x="255" y="26"/>
                    <a:pt x="23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1039650" y="3898350"/>
              <a:ext cx="11154" cy="6839"/>
            </a:xfrm>
            <a:custGeom>
              <a:avLst/>
              <a:gdLst/>
              <a:ahLst/>
              <a:cxnLst/>
              <a:rect l="l" t="t" r="r" b="b"/>
              <a:pathLst>
                <a:path w="137" h="84" extrusionOk="0">
                  <a:moveTo>
                    <a:pt x="72" y="0"/>
                  </a:moveTo>
                  <a:cubicBezTo>
                    <a:pt x="53" y="0"/>
                    <a:pt x="34" y="16"/>
                    <a:pt x="1" y="46"/>
                  </a:cubicBezTo>
                  <a:cubicBezTo>
                    <a:pt x="21" y="71"/>
                    <a:pt x="43" y="83"/>
                    <a:pt x="66" y="83"/>
                  </a:cubicBezTo>
                  <a:cubicBezTo>
                    <a:pt x="88" y="83"/>
                    <a:pt x="112" y="71"/>
                    <a:pt x="136" y="46"/>
                  </a:cubicBezTo>
                  <a:cubicBezTo>
                    <a:pt x="108" y="16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1224782" y="3510013"/>
              <a:ext cx="14084" cy="9362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98" y="0"/>
                  </a:moveTo>
                  <a:cubicBezTo>
                    <a:pt x="72" y="0"/>
                    <a:pt x="46" y="13"/>
                    <a:pt x="21" y="28"/>
                  </a:cubicBezTo>
                  <a:cubicBezTo>
                    <a:pt x="0" y="48"/>
                    <a:pt x="4" y="81"/>
                    <a:pt x="25" y="98"/>
                  </a:cubicBezTo>
                  <a:cubicBezTo>
                    <a:pt x="49" y="110"/>
                    <a:pt x="78" y="114"/>
                    <a:pt x="107" y="114"/>
                  </a:cubicBezTo>
                  <a:cubicBezTo>
                    <a:pt x="136" y="114"/>
                    <a:pt x="160" y="94"/>
                    <a:pt x="172" y="40"/>
                  </a:cubicBezTo>
                  <a:cubicBezTo>
                    <a:pt x="147" y="11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1322315" y="3510257"/>
              <a:ext cx="11072" cy="9200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56" y="1"/>
                  </a:moveTo>
                  <a:cubicBezTo>
                    <a:pt x="48" y="1"/>
                    <a:pt x="40" y="2"/>
                    <a:pt x="33" y="4"/>
                  </a:cubicBezTo>
                  <a:cubicBezTo>
                    <a:pt x="17" y="13"/>
                    <a:pt x="4" y="25"/>
                    <a:pt x="0" y="41"/>
                  </a:cubicBezTo>
                  <a:cubicBezTo>
                    <a:pt x="0" y="62"/>
                    <a:pt x="8" y="82"/>
                    <a:pt x="25" y="99"/>
                  </a:cubicBezTo>
                  <a:cubicBezTo>
                    <a:pt x="34" y="108"/>
                    <a:pt x="44" y="112"/>
                    <a:pt x="55" y="112"/>
                  </a:cubicBezTo>
                  <a:cubicBezTo>
                    <a:pt x="78" y="112"/>
                    <a:pt x="105" y="91"/>
                    <a:pt x="136" y="49"/>
                  </a:cubicBezTo>
                  <a:cubicBezTo>
                    <a:pt x="119" y="20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1243833" y="3510257"/>
              <a:ext cx="70829" cy="11723"/>
            </a:xfrm>
            <a:custGeom>
              <a:avLst/>
              <a:gdLst/>
              <a:ahLst/>
              <a:cxnLst/>
              <a:rect l="l" t="t" r="r" b="b"/>
              <a:pathLst>
                <a:path w="870" h="144" extrusionOk="0">
                  <a:moveTo>
                    <a:pt x="111" y="0"/>
                  </a:moveTo>
                  <a:cubicBezTo>
                    <a:pt x="70" y="4"/>
                    <a:pt x="33" y="17"/>
                    <a:pt x="0" y="37"/>
                  </a:cubicBezTo>
                  <a:cubicBezTo>
                    <a:pt x="27" y="118"/>
                    <a:pt x="70" y="143"/>
                    <a:pt x="114" y="143"/>
                  </a:cubicBezTo>
                  <a:cubicBezTo>
                    <a:pt x="124" y="143"/>
                    <a:pt x="134" y="142"/>
                    <a:pt x="144" y="140"/>
                  </a:cubicBezTo>
                  <a:cubicBezTo>
                    <a:pt x="171" y="134"/>
                    <a:pt x="198" y="132"/>
                    <a:pt x="225" y="132"/>
                  </a:cubicBezTo>
                  <a:cubicBezTo>
                    <a:pt x="283" y="132"/>
                    <a:pt x="342" y="141"/>
                    <a:pt x="400" y="141"/>
                  </a:cubicBezTo>
                  <a:cubicBezTo>
                    <a:pt x="413" y="141"/>
                    <a:pt x="426" y="141"/>
                    <a:pt x="439" y="140"/>
                  </a:cubicBezTo>
                  <a:cubicBezTo>
                    <a:pt x="448" y="139"/>
                    <a:pt x="456" y="139"/>
                    <a:pt x="465" y="139"/>
                  </a:cubicBezTo>
                  <a:cubicBezTo>
                    <a:pt x="499" y="139"/>
                    <a:pt x="534" y="142"/>
                    <a:pt x="568" y="142"/>
                  </a:cubicBezTo>
                  <a:cubicBezTo>
                    <a:pt x="611" y="142"/>
                    <a:pt x="654" y="138"/>
                    <a:pt x="698" y="119"/>
                  </a:cubicBezTo>
                  <a:cubicBezTo>
                    <a:pt x="701" y="118"/>
                    <a:pt x="704" y="117"/>
                    <a:pt x="708" y="117"/>
                  </a:cubicBezTo>
                  <a:cubicBezTo>
                    <a:pt x="726" y="117"/>
                    <a:pt x="747" y="132"/>
                    <a:pt x="767" y="136"/>
                  </a:cubicBezTo>
                  <a:cubicBezTo>
                    <a:pt x="775" y="138"/>
                    <a:pt x="782" y="140"/>
                    <a:pt x="790" y="140"/>
                  </a:cubicBezTo>
                  <a:cubicBezTo>
                    <a:pt x="816" y="140"/>
                    <a:pt x="840" y="124"/>
                    <a:pt x="849" y="99"/>
                  </a:cubicBezTo>
                  <a:cubicBezTo>
                    <a:pt x="870" y="62"/>
                    <a:pt x="862" y="21"/>
                    <a:pt x="829" y="13"/>
                  </a:cubicBezTo>
                  <a:cubicBezTo>
                    <a:pt x="817" y="4"/>
                    <a:pt x="804" y="4"/>
                    <a:pt x="792" y="4"/>
                  </a:cubicBezTo>
                  <a:lnTo>
                    <a:pt x="447" y="4"/>
                  </a:lnTo>
                  <a:cubicBezTo>
                    <a:pt x="332" y="4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1186030" y="3511722"/>
              <a:ext cx="15061" cy="9688"/>
            </a:xfrm>
            <a:custGeom>
              <a:avLst/>
              <a:gdLst/>
              <a:ahLst/>
              <a:cxnLst/>
              <a:rect l="l" t="t" r="r" b="b"/>
              <a:pathLst>
                <a:path w="185" h="119" extrusionOk="0">
                  <a:moveTo>
                    <a:pt x="116" y="1"/>
                  </a:moveTo>
                  <a:cubicBezTo>
                    <a:pt x="88" y="1"/>
                    <a:pt x="53" y="19"/>
                    <a:pt x="0" y="56"/>
                  </a:cubicBezTo>
                  <a:cubicBezTo>
                    <a:pt x="15" y="103"/>
                    <a:pt x="39" y="118"/>
                    <a:pt x="70" y="118"/>
                  </a:cubicBezTo>
                  <a:cubicBezTo>
                    <a:pt x="74" y="118"/>
                    <a:pt x="78" y="118"/>
                    <a:pt x="82" y="118"/>
                  </a:cubicBezTo>
                  <a:cubicBezTo>
                    <a:pt x="119" y="114"/>
                    <a:pt x="164" y="118"/>
                    <a:pt x="185" y="56"/>
                  </a:cubicBezTo>
                  <a:cubicBezTo>
                    <a:pt x="162" y="19"/>
                    <a:pt x="14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1389480" y="3511885"/>
              <a:ext cx="11723" cy="10014"/>
            </a:xfrm>
            <a:custGeom>
              <a:avLst/>
              <a:gdLst/>
              <a:ahLst/>
              <a:cxnLst/>
              <a:rect l="l" t="t" r="r" b="b"/>
              <a:pathLst>
                <a:path w="144" h="123" extrusionOk="0">
                  <a:moveTo>
                    <a:pt x="49" y="1"/>
                  </a:moveTo>
                  <a:cubicBezTo>
                    <a:pt x="21" y="1"/>
                    <a:pt x="0" y="25"/>
                    <a:pt x="4" y="54"/>
                  </a:cubicBezTo>
                  <a:cubicBezTo>
                    <a:pt x="8" y="75"/>
                    <a:pt x="21" y="99"/>
                    <a:pt x="41" y="116"/>
                  </a:cubicBezTo>
                  <a:cubicBezTo>
                    <a:pt x="52" y="120"/>
                    <a:pt x="63" y="123"/>
                    <a:pt x="72" y="123"/>
                  </a:cubicBezTo>
                  <a:cubicBezTo>
                    <a:pt x="102" y="123"/>
                    <a:pt x="122" y="95"/>
                    <a:pt x="144" y="25"/>
                  </a:cubicBezTo>
                  <a:cubicBezTo>
                    <a:pt x="115" y="13"/>
                    <a:pt x="82" y="5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1207686" y="3510990"/>
              <a:ext cx="12456" cy="10014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79" y="0"/>
                  </a:moveTo>
                  <a:cubicBezTo>
                    <a:pt x="63" y="0"/>
                    <a:pt x="47" y="5"/>
                    <a:pt x="34" y="16"/>
                  </a:cubicBezTo>
                  <a:cubicBezTo>
                    <a:pt x="5" y="36"/>
                    <a:pt x="1" y="73"/>
                    <a:pt x="25" y="94"/>
                  </a:cubicBezTo>
                  <a:cubicBezTo>
                    <a:pt x="46" y="110"/>
                    <a:pt x="67" y="118"/>
                    <a:pt x="95" y="123"/>
                  </a:cubicBezTo>
                  <a:cubicBezTo>
                    <a:pt x="120" y="123"/>
                    <a:pt x="120" y="118"/>
                    <a:pt x="153" y="40"/>
                  </a:cubicBezTo>
                  <a:cubicBezTo>
                    <a:pt x="135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1343645" y="3511641"/>
              <a:ext cx="10095" cy="9851"/>
            </a:xfrm>
            <a:custGeom>
              <a:avLst/>
              <a:gdLst/>
              <a:ahLst/>
              <a:cxnLst/>
              <a:rect l="l" t="t" r="r" b="b"/>
              <a:pathLst>
                <a:path w="124" h="121" extrusionOk="0">
                  <a:moveTo>
                    <a:pt x="61" y="0"/>
                  </a:moveTo>
                  <a:cubicBezTo>
                    <a:pt x="46" y="0"/>
                    <a:pt x="29" y="14"/>
                    <a:pt x="1" y="45"/>
                  </a:cubicBezTo>
                  <a:cubicBezTo>
                    <a:pt x="12" y="95"/>
                    <a:pt x="32" y="120"/>
                    <a:pt x="61" y="120"/>
                  </a:cubicBezTo>
                  <a:cubicBezTo>
                    <a:pt x="66" y="120"/>
                    <a:pt x="70" y="120"/>
                    <a:pt x="75" y="119"/>
                  </a:cubicBezTo>
                  <a:cubicBezTo>
                    <a:pt x="103" y="115"/>
                    <a:pt x="124" y="86"/>
                    <a:pt x="120" y="53"/>
                  </a:cubicBezTo>
                  <a:cubicBezTo>
                    <a:pt x="112" y="37"/>
                    <a:pt x="99" y="20"/>
                    <a:pt x="83" y="8"/>
                  </a:cubicBezTo>
                  <a:cubicBezTo>
                    <a:pt x="75" y="3"/>
                    <a:pt x="6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1375070" y="3511560"/>
              <a:ext cx="9118" cy="10339"/>
            </a:xfrm>
            <a:custGeom>
              <a:avLst/>
              <a:gdLst/>
              <a:ahLst/>
              <a:cxnLst/>
              <a:rect l="l" t="t" r="r" b="b"/>
              <a:pathLst>
                <a:path w="112" h="127" extrusionOk="0">
                  <a:moveTo>
                    <a:pt x="58" y="0"/>
                  </a:moveTo>
                  <a:cubicBezTo>
                    <a:pt x="24" y="0"/>
                    <a:pt x="12" y="27"/>
                    <a:pt x="1" y="103"/>
                  </a:cubicBezTo>
                  <a:cubicBezTo>
                    <a:pt x="21" y="115"/>
                    <a:pt x="41" y="126"/>
                    <a:pt x="59" y="126"/>
                  </a:cubicBezTo>
                  <a:cubicBezTo>
                    <a:pt x="73" y="126"/>
                    <a:pt x="86" y="119"/>
                    <a:pt x="99" y="99"/>
                  </a:cubicBezTo>
                  <a:cubicBezTo>
                    <a:pt x="107" y="79"/>
                    <a:pt x="111" y="58"/>
                    <a:pt x="107" y="33"/>
                  </a:cubicBezTo>
                  <a:cubicBezTo>
                    <a:pt x="99" y="17"/>
                    <a:pt x="83" y="5"/>
                    <a:pt x="66" y="1"/>
                  </a:cubicBezTo>
                  <a:cubicBezTo>
                    <a:pt x="63" y="0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1165921" y="3513432"/>
              <a:ext cx="10502" cy="7897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9" y="0"/>
                  </a:moveTo>
                  <a:cubicBezTo>
                    <a:pt x="41" y="0"/>
                    <a:pt x="13" y="16"/>
                    <a:pt x="1" y="43"/>
                  </a:cubicBezTo>
                  <a:cubicBezTo>
                    <a:pt x="10" y="77"/>
                    <a:pt x="39" y="96"/>
                    <a:pt x="70" y="96"/>
                  </a:cubicBezTo>
                  <a:cubicBezTo>
                    <a:pt x="81" y="96"/>
                    <a:pt x="93" y="94"/>
                    <a:pt x="104" y="88"/>
                  </a:cubicBezTo>
                  <a:cubicBezTo>
                    <a:pt x="116" y="76"/>
                    <a:pt x="124" y="60"/>
                    <a:pt x="128" y="43"/>
                  </a:cubicBezTo>
                  <a:cubicBezTo>
                    <a:pt x="124" y="27"/>
                    <a:pt x="112" y="15"/>
                    <a:pt x="99" y="6"/>
                  </a:cubicBezTo>
                  <a:cubicBezTo>
                    <a:pt x="90" y="2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1358706" y="3512211"/>
              <a:ext cx="7409" cy="8793"/>
            </a:xfrm>
            <a:custGeom>
              <a:avLst/>
              <a:gdLst/>
              <a:ahLst/>
              <a:cxnLst/>
              <a:rect l="l" t="t" r="r" b="b"/>
              <a:pathLst>
                <a:path w="91" h="108" extrusionOk="0">
                  <a:moveTo>
                    <a:pt x="54" y="1"/>
                  </a:moveTo>
                  <a:cubicBezTo>
                    <a:pt x="25" y="1"/>
                    <a:pt x="5" y="25"/>
                    <a:pt x="5" y="54"/>
                  </a:cubicBezTo>
                  <a:cubicBezTo>
                    <a:pt x="1" y="83"/>
                    <a:pt x="25" y="108"/>
                    <a:pt x="54" y="108"/>
                  </a:cubicBezTo>
                  <a:cubicBezTo>
                    <a:pt x="78" y="108"/>
                    <a:pt x="91" y="87"/>
                    <a:pt x="91" y="50"/>
                  </a:cubicBezTo>
                  <a:cubicBezTo>
                    <a:pt x="91" y="25"/>
                    <a:pt x="8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1142881" y="3640028"/>
              <a:ext cx="50232" cy="11235"/>
            </a:xfrm>
            <a:custGeom>
              <a:avLst/>
              <a:gdLst/>
              <a:ahLst/>
              <a:cxnLst/>
              <a:rect l="l" t="t" r="r" b="b"/>
              <a:pathLst>
                <a:path w="617" h="138" extrusionOk="0">
                  <a:moveTo>
                    <a:pt x="181" y="1"/>
                  </a:moveTo>
                  <a:cubicBezTo>
                    <a:pt x="115" y="1"/>
                    <a:pt x="53" y="21"/>
                    <a:pt x="1" y="60"/>
                  </a:cubicBezTo>
                  <a:cubicBezTo>
                    <a:pt x="21" y="107"/>
                    <a:pt x="69" y="138"/>
                    <a:pt x="120" y="138"/>
                  </a:cubicBezTo>
                  <a:cubicBezTo>
                    <a:pt x="131" y="138"/>
                    <a:pt x="142" y="137"/>
                    <a:pt x="153" y="134"/>
                  </a:cubicBezTo>
                  <a:cubicBezTo>
                    <a:pt x="191" y="121"/>
                    <a:pt x="229" y="117"/>
                    <a:pt x="267" y="117"/>
                  </a:cubicBezTo>
                  <a:cubicBezTo>
                    <a:pt x="344" y="117"/>
                    <a:pt x="419" y="134"/>
                    <a:pt x="493" y="134"/>
                  </a:cubicBezTo>
                  <a:cubicBezTo>
                    <a:pt x="530" y="130"/>
                    <a:pt x="567" y="126"/>
                    <a:pt x="604" y="117"/>
                  </a:cubicBezTo>
                  <a:cubicBezTo>
                    <a:pt x="616" y="52"/>
                    <a:pt x="592" y="27"/>
                    <a:pt x="559" y="23"/>
                  </a:cubicBezTo>
                  <a:cubicBezTo>
                    <a:pt x="514" y="15"/>
                    <a:pt x="464" y="11"/>
                    <a:pt x="419" y="11"/>
                  </a:cubicBezTo>
                  <a:cubicBezTo>
                    <a:pt x="350" y="7"/>
                    <a:pt x="284" y="11"/>
                    <a:pt x="214" y="2"/>
                  </a:cubicBezTo>
                  <a:cubicBezTo>
                    <a:pt x="203" y="1"/>
                    <a:pt x="19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1108200" y="3642959"/>
              <a:ext cx="24098" cy="9118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206" y="0"/>
                  </a:moveTo>
                  <a:cubicBezTo>
                    <a:pt x="177" y="0"/>
                    <a:pt x="148" y="7"/>
                    <a:pt x="119" y="12"/>
                  </a:cubicBezTo>
                  <a:cubicBezTo>
                    <a:pt x="116" y="11"/>
                    <a:pt x="112" y="11"/>
                    <a:pt x="108" y="11"/>
                  </a:cubicBezTo>
                  <a:cubicBezTo>
                    <a:pt x="63" y="11"/>
                    <a:pt x="19" y="35"/>
                    <a:pt x="0" y="77"/>
                  </a:cubicBezTo>
                  <a:cubicBezTo>
                    <a:pt x="46" y="100"/>
                    <a:pt x="95" y="111"/>
                    <a:pt x="145" y="111"/>
                  </a:cubicBezTo>
                  <a:cubicBezTo>
                    <a:pt x="186" y="111"/>
                    <a:pt x="227" y="104"/>
                    <a:pt x="267" y="90"/>
                  </a:cubicBezTo>
                  <a:cubicBezTo>
                    <a:pt x="279" y="90"/>
                    <a:pt x="283" y="57"/>
                    <a:pt x="296" y="32"/>
                  </a:cubicBezTo>
                  <a:cubicBezTo>
                    <a:pt x="265" y="7"/>
                    <a:pt x="23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1074088" y="3642471"/>
              <a:ext cx="20760" cy="9607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91" y="0"/>
                  </a:moveTo>
                  <a:cubicBezTo>
                    <a:pt x="188" y="0"/>
                    <a:pt x="184" y="1"/>
                    <a:pt x="181" y="1"/>
                  </a:cubicBezTo>
                  <a:cubicBezTo>
                    <a:pt x="171" y="2"/>
                    <a:pt x="161" y="3"/>
                    <a:pt x="151" y="3"/>
                  </a:cubicBezTo>
                  <a:cubicBezTo>
                    <a:pt x="138" y="3"/>
                    <a:pt x="124" y="2"/>
                    <a:pt x="111" y="2"/>
                  </a:cubicBezTo>
                  <a:cubicBezTo>
                    <a:pt x="71" y="2"/>
                    <a:pt x="32" y="8"/>
                    <a:pt x="1" y="54"/>
                  </a:cubicBezTo>
                  <a:cubicBezTo>
                    <a:pt x="4" y="89"/>
                    <a:pt x="37" y="116"/>
                    <a:pt x="75" y="116"/>
                  </a:cubicBezTo>
                  <a:cubicBezTo>
                    <a:pt x="77" y="116"/>
                    <a:pt x="80" y="116"/>
                    <a:pt x="83" y="116"/>
                  </a:cubicBezTo>
                  <a:cubicBezTo>
                    <a:pt x="92" y="117"/>
                    <a:pt x="101" y="118"/>
                    <a:pt x="110" y="118"/>
                  </a:cubicBezTo>
                  <a:cubicBezTo>
                    <a:pt x="162" y="118"/>
                    <a:pt x="213" y="98"/>
                    <a:pt x="255" y="63"/>
                  </a:cubicBezTo>
                  <a:cubicBezTo>
                    <a:pt x="240" y="15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1311242" y="3641331"/>
              <a:ext cx="15143" cy="11642"/>
            </a:xfrm>
            <a:custGeom>
              <a:avLst/>
              <a:gdLst/>
              <a:ahLst/>
              <a:cxnLst/>
              <a:rect l="l" t="t" r="r" b="b"/>
              <a:pathLst>
                <a:path w="186" h="143" extrusionOk="0">
                  <a:moveTo>
                    <a:pt x="100" y="1"/>
                  </a:moveTo>
                  <a:cubicBezTo>
                    <a:pt x="64" y="1"/>
                    <a:pt x="28" y="9"/>
                    <a:pt x="1" y="48"/>
                  </a:cubicBezTo>
                  <a:cubicBezTo>
                    <a:pt x="28" y="111"/>
                    <a:pt x="61" y="142"/>
                    <a:pt x="96" y="142"/>
                  </a:cubicBezTo>
                  <a:cubicBezTo>
                    <a:pt x="114" y="142"/>
                    <a:pt x="133" y="134"/>
                    <a:pt x="153" y="118"/>
                  </a:cubicBezTo>
                  <a:cubicBezTo>
                    <a:pt x="173" y="97"/>
                    <a:pt x="181" y="73"/>
                    <a:pt x="186" y="48"/>
                  </a:cubicBezTo>
                  <a:cubicBezTo>
                    <a:pt x="186" y="11"/>
                    <a:pt x="161" y="3"/>
                    <a:pt x="140" y="3"/>
                  </a:cubicBezTo>
                  <a:cubicBezTo>
                    <a:pt x="127" y="2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1289587" y="3641494"/>
              <a:ext cx="12049" cy="9118"/>
            </a:xfrm>
            <a:custGeom>
              <a:avLst/>
              <a:gdLst/>
              <a:ahLst/>
              <a:cxnLst/>
              <a:rect l="l" t="t" r="r" b="b"/>
              <a:pathLst>
                <a:path w="148" h="112" extrusionOk="0">
                  <a:moveTo>
                    <a:pt x="66" y="1"/>
                  </a:moveTo>
                  <a:cubicBezTo>
                    <a:pt x="49" y="1"/>
                    <a:pt x="37" y="9"/>
                    <a:pt x="25" y="13"/>
                  </a:cubicBezTo>
                  <a:cubicBezTo>
                    <a:pt x="0" y="34"/>
                    <a:pt x="0" y="71"/>
                    <a:pt x="25" y="91"/>
                  </a:cubicBezTo>
                  <a:cubicBezTo>
                    <a:pt x="45" y="108"/>
                    <a:pt x="70" y="112"/>
                    <a:pt x="95" y="112"/>
                  </a:cubicBezTo>
                  <a:cubicBezTo>
                    <a:pt x="119" y="99"/>
                    <a:pt x="131" y="83"/>
                    <a:pt x="140" y="58"/>
                  </a:cubicBezTo>
                  <a:cubicBezTo>
                    <a:pt x="148" y="25"/>
                    <a:pt x="123" y="13"/>
                    <a:pt x="99" y="5"/>
                  </a:cubicBezTo>
                  <a:cubicBezTo>
                    <a:pt x="86" y="1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1197998" y="3642471"/>
              <a:ext cx="10095" cy="8141"/>
            </a:xfrm>
            <a:custGeom>
              <a:avLst/>
              <a:gdLst/>
              <a:ahLst/>
              <a:cxnLst/>
              <a:rect l="l" t="t" r="r" b="b"/>
              <a:pathLst>
                <a:path w="124" h="100" extrusionOk="0">
                  <a:moveTo>
                    <a:pt x="62" y="0"/>
                  </a:moveTo>
                  <a:cubicBezTo>
                    <a:pt x="47" y="0"/>
                    <a:pt x="32" y="11"/>
                    <a:pt x="1" y="34"/>
                  </a:cubicBezTo>
                  <a:cubicBezTo>
                    <a:pt x="1" y="71"/>
                    <a:pt x="13" y="96"/>
                    <a:pt x="46" y="100"/>
                  </a:cubicBezTo>
                  <a:cubicBezTo>
                    <a:pt x="49" y="100"/>
                    <a:pt x="52" y="100"/>
                    <a:pt x="55" y="100"/>
                  </a:cubicBezTo>
                  <a:cubicBezTo>
                    <a:pt x="83" y="100"/>
                    <a:pt x="117" y="96"/>
                    <a:pt x="124" y="34"/>
                  </a:cubicBezTo>
                  <a:cubicBezTo>
                    <a:pt x="93" y="11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1244810" y="3641820"/>
              <a:ext cx="9444" cy="8467"/>
            </a:xfrm>
            <a:custGeom>
              <a:avLst/>
              <a:gdLst/>
              <a:ahLst/>
              <a:cxnLst/>
              <a:rect l="l" t="t" r="r" b="b"/>
              <a:pathLst>
                <a:path w="116" h="104" extrusionOk="0">
                  <a:moveTo>
                    <a:pt x="45" y="1"/>
                  </a:moveTo>
                  <a:cubicBezTo>
                    <a:pt x="33" y="1"/>
                    <a:pt x="13" y="30"/>
                    <a:pt x="9" y="46"/>
                  </a:cubicBezTo>
                  <a:cubicBezTo>
                    <a:pt x="0" y="71"/>
                    <a:pt x="21" y="99"/>
                    <a:pt x="45" y="104"/>
                  </a:cubicBezTo>
                  <a:cubicBezTo>
                    <a:pt x="78" y="104"/>
                    <a:pt x="103" y="91"/>
                    <a:pt x="115" y="26"/>
                  </a:cubicBezTo>
                  <a:cubicBezTo>
                    <a:pt x="91" y="13"/>
                    <a:pt x="70" y="5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1224782" y="3642145"/>
              <a:ext cx="7734" cy="7897"/>
            </a:xfrm>
            <a:custGeom>
              <a:avLst/>
              <a:gdLst/>
              <a:ahLst/>
              <a:cxnLst/>
              <a:rect l="l" t="t" r="r" b="b"/>
              <a:pathLst>
                <a:path w="95" h="97" extrusionOk="0">
                  <a:moveTo>
                    <a:pt x="51" y="0"/>
                  </a:moveTo>
                  <a:cubicBezTo>
                    <a:pt x="30" y="0"/>
                    <a:pt x="11" y="11"/>
                    <a:pt x="0" y="46"/>
                  </a:cubicBezTo>
                  <a:cubicBezTo>
                    <a:pt x="9" y="82"/>
                    <a:pt x="27" y="96"/>
                    <a:pt x="47" y="96"/>
                  </a:cubicBezTo>
                  <a:cubicBezTo>
                    <a:pt x="55" y="96"/>
                    <a:pt x="62" y="95"/>
                    <a:pt x="70" y="91"/>
                  </a:cubicBezTo>
                  <a:cubicBezTo>
                    <a:pt x="82" y="83"/>
                    <a:pt x="94" y="54"/>
                    <a:pt x="94" y="34"/>
                  </a:cubicBezTo>
                  <a:cubicBezTo>
                    <a:pt x="94" y="22"/>
                    <a:pt x="74" y="5"/>
                    <a:pt x="62" y="1"/>
                  </a:cubicBezTo>
                  <a:cubicBezTo>
                    <a:pt x="58" y="0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1269478" y="3642878"/>
              <a:ext cx="7816" cy="8711"/>
            </a:xfrm>
            <a:custGeom>
              <a:avLst/>
              <a:gdLst/>
              <a:ahLst/>
              <a:cxnLst/>
              <a:rect l="l" t="t" r="r" b="b"/>
              <a:pathLst>
                <a:path w="96" h="107" extrusionOk="0">
                  <a:moveTo>
                    <a:pt x="42" y="0"/>
                  </a:moveTo>
                  <a:cubicBezTo>
                    <a:pt x="26" y="0"/>
                    <a:pt x="9" y="13"/>
                    <a:pt x="5" y="25"/>
                  </a:cubicBezTo>
                  <a:cubicBezTo>
                    <a:pt x="1" y="41"/>
                    <a:pt x="5" y="62"/>
                    <a:pt x="13" y="74"/>
                  </a:cubicBezTo>
                  <a:cubicBezTo>
                    <a:pt x="17" y="86"/>
                    <a:pt x="26" y="91"/>
                    <a:pt x="38" y="95"/>
                  </a:cubicBezTo>
                  <a:cubicBezTo>
                    <a:pt x="46" y="103"/>
                    <a:pt x="54" y="103"/>
                    <a:pt x="63" y="107"/>
                  </a:cubicBezTo>
                  <a:cubicBezTo>
                    <a:pt x="95" y="33"/>
                    <a:pt x="8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1164944" y="3599892"/>
              <a:ext cx="15143" cy="9037"/>
            </a:xfrm>
            <a:custGeom>
              <a:avLst/>
              <a:gdLst/>
              <a:ahLst/>
              <a:cxnLst/>
              <a:rect l="l" t="t" r="r" b="b"/>
              <a:pathLst>
                <a:path w="186" h="111" extrusionOk="0">
                  <a:moveTo>
                    <a:pt x="103" y="1"/>
                  </a:moveTo>
                  <a:cubicBezTo>
                    <a:pt x="66" y="1"/>
                    <a:pt x="28" y="16"/>
                    <a:pt x="1" y="44"/>
                  </a:cubicBezTo>
                  <a:cubicBezTo>
                    <a:pt x="21" y="87"/>
                    <a:pt x="61" y="110"/>
                    <a:pt x="103" y="110"/>
                  </a:cubicBezTo>
                  <a:cubicBezTo>
                    <a:pt x="121" y="110"/>
                    <a:pt x="139" y="106"/>
                    <a:pt x="157" y="97"/>
                  </a:cubicBezTo>
                  <a:cubicBezTo>
                    <a:pt x="181" y="89"/>
                    <a:pt x="185" y="56"/>
                    <a:pt x="173" y="19"/>
                  </a:cubicBezTo>
                  <a:cubicBezTo>
                    <a:pt x="151" y="7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1194008" y="3600218"/>
              <a:ext cx="11479" cy="7978"/>
            </a:xfrm>
            <a:custGeom>
              <a:avLst/>
              <a:gdLst/>
              <a:ahLst/>
              <a:cxnLst/>
              <a:rect l="l" t="t" r="r" b="b"/>
              <a:pathLst>
                <a:path w="141" h="98" extrusionOk="0">
                  <a:moveTo>
                    <a:pt x="72" y="0"/>
                  </a:moveTo>
                  <a:cubicBezTo>
                    <a:pt x="55" y="0"/>
                    <a:pt x="36" y="13"/>
                    <a:pt x="5" y="36"/>
                  </a:cubicBezTo>
                  <a:cubicBezTo>
                    <a:pt x="1" y="65"/>
                    <a:pt x="21" y="93"/>
                    <a:pt x="50" y="93"/>
                  </a:cubicBezTo>
                  <a:cubicBezTo>
                    <a:pt x="61" y="95"/>
                    <a:pt x="73" y="97"/>
                    <a:pt x="84" y="97"/>
                  </a:cubicBezTo>
                  <a:cubicBezTo>
                    <a:pt x="106" y="97"/>
                    <a:pt x="127" y="89"/>
                    <a:pt x="140" y="48"/>
                  </a:cubicBezTo>
                  <a:cubicBezTo>
                    <a:pt x="110" y="16"/>
                    <a:pt x="92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1299926" y="3600788"/>
              <a:ext cx="7409" cy="7897"/>
            </a:xfrm>
            <a:custGeom>
              <a:avLst/>
              <a:gdLst/>
              <a:ahLst/>
              <a:cxnLst/>
              <a:rect l="l" t="t" r="r" b="b"/>
              <a:pathLst>
                <a:path w="91" h="97" extrusionOk="0">
                  <a:moveTo>
                    <a:pt x="58" y="1"/>
                  </a:moveTo>
                  <a:cubicBezTo>
                    <a:pt x="54" y="1"/>
                    <a:pt x="50" y="2"/>
                    <a:pt x="45" y="4"/>
                  </a:cubicBezTo>
                  <a:cubicBezTo>
                    <a:pt x="17" y="13"/>
                    <a:pt x="0" y="21"/>
                    <a:pt x="4" y="58"/>
                  </a:cubicBezTo>
                  <a:cubicBezTo>
                    <a:pt x="7" y="86"/>
                    <a:pt x="18" y="97"/>
                    <a:pt x="44" y="97"/>
                  </a:cubicBezTo>
                  <a:cubicBezTo>
                    <a:pt x="56" y="97"/>
                    <a:pt x="71" y="94"/>
                    <a:pt x="91" y="91"/>
                  </a:cubicBezTo>
                  <a:cubicBezTo>
                    <a:pt x="81" y="2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1323617" y="3769067"/>
              <a:ext cx="16771" cy="9118"/>
            </a:xfrm>
            <a:custGeom>
              <a:avLst/>
              <a:gdLst/>
              <a:ahLst/>
              <a:cxnLst/>
              <a:rect l="l" t="t" r="r" b="b"/>
              <a:pathLst>
                <a:path w="206" h="112" extrusionOk="0">
                  <a:moveTo>
                    <a:pt x="116" y="0"/>
                  </a:moveTo>
                  <a:cubicBezTo>
                    <a:pt x="79" y="0"/>
                    <a:pt x="41" y="17"/>
                    <a:pt x="1" y="51"/>
                  </a:cubicBezTo>
                  <a:cubicBezTo>
                    <a:pt x="61" y="91"/>
                    <a:pt x="103" y="112"/>
                    <a:pt x="135" y="112"/>
                  </a:cubicBezTo>
                  <a:cubicBezTo>
                    <a:pt x="170" y="112"/>
                    <a:pt x="191" y="86"/>
                    <a:pt x="206" y="34"/>
                  </a:cubicBezTo>
                  <a:cubicBezTo>
                    <a:pt x="176" y="12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1269478" y="3770288"/>
              <a:ext cx="12456" cy="8223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79" y="1"/>
                  </a:moveTo>
                  <a:cubicBezTo>
                    <a:pt x="58" y="1"/>
                    <a:pt x="35" y="14"/>
                    <a:pt x="1" y="40"/>
                  </a:cubicBezTo>
                  <a:cubicBezTo>
                    <a:pt x="1" y="68"/>
                    <a:pt x="21" y="93"/>
                    <a:pt x="50" y="97"/>
                  </a:cubicBezTo>
                  <a:cubicBezTo>
                    <a:pt x="58" y="99"/>
                    <a:pt x="66" y="101"/>
                    <a:pt x="74" y="101"/>
                  </a:cubicBezTo>
                  <a:cubicBezTo>
                    <a:pt x="108" y="101"/>
                    <a:pt x="140" y="81"/>
                    <a:pt x="153" y="48"/>
                  </a:cubicBezTo>
                  <a:cubicBezTo>
                    <a:pt x="123" y="16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1098837" y="3769230"/>
              <a:ext cx="9769" cy="7653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56" y="1"/>
                  </a:moveTo>
                  <a:cubicBezTo>
                    <a:pt x="32" y="1"/>
                    <a:pt x="20" y="20"/>
                    <a:pt x="0" y="94"/>
                  </a:cubicBezTo>
                  <a:lnTo>
                    <a:pt x="103" y="94"/>
                  </a:lnTo>
                  <a:cubicBezTo>
                    <a:pt x="119" y="44"/>
                    <a:pt x="107" y="16"/>
                    <a:pt x="74" y="3"/>
                  </a:cubicBezTo>
                  <a:cubicBezTo>
                    <a:pt x="67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1123180" y="3770370"/>
              <a:ext cx="7816" cy="7571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49" y="0"/>
                  </a:moveTo>
                  <a:cubicBezTo>
                    <a:pt x="31" y="0"/>
                    <a:pt x="12" y="12"/>
                    <a:pt x="1" y="39"/>
                  </a:cubicBezTo>
                  <a:cubicBezTo>
                    <a:pt x="9" y="78"/>
                    <a:pt x="25" y="92"/>
                    <a:pt x="45" y="92"/>
                  </a:cubicBezTo>
                  <a:cubicBezTo>
                    <a:pt x="54" y="92"/>
                    <a:pt x="64" y="89"/>
                    <a:pt x="75" y="84"/>
                  </a:cubicBezTo>
                  <a:cubicBezTo>
                    <a:pt x="87" y="76"/>
                    <a:pt x="91" y="63"/>
                    <a:pt x="95" y="47"/>
                  </a:cubicBezTo>
                  <a:cubicBezTo>
                    <a:pt x="91" y="30"/>
                    <a:pt x="79" y="6"/>
                    <a:pt x="70" y="6"/>
                  </a:cubicBez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1145242" y="3769474"/>
              <a:ext cx="7734" cy="7490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50" y="0"/>
                  </a:moveTo>
                  <a:cubicBezTo>
                    <a:pt x="21" y="0"/>
                    <a:pt x="1" y="25"/>
                    <a:pt x="1" y="74"/>
                  </a:cubicBezTo>
                  <a:cubicBezTo>
                    <a:pt x="14" y="86"/>
                    <a:pt x="33" y="92"/>
                    <a:pt x="51" y="92"/>
                  </a:cubicBezTo>
                  <a:cubicBezTo>
                    <a:pt x="67" y="92"/>
                    <a:pt x="82" y="88"/>
                    <a:pt x="95" y="78"/>
                  </a:cubicBezTo>
                  <a:cubicBezTo>
                    <a:pt x="95" y="25"/>
                    <a:pt x="7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1093464" y="3725512"/>
              <a:ext cx="44858" cy="11316"/>
            </a:xfrm>
            <a:custGeom>
              <a:avLst/>
              <a:gdLst/>
              <a:ahLst/>
              <a:cxnLst/>
              <a:rect l="l" t="t" r="r" b="b"/>
              <a:pathLst>
                <a:path w="551" h="139" extrusionOk="0">
                  <a:moveTo>
                    <a:pt x="250" y="1"/>
                  </a:moveTo>
                  <a:cubicBezTo>
                    <a:pt x="178" y="1"/>
                    <a:pt x="107" y="9"/>
                    <a:pt x="37" y="40"/>
                  </a:cubicBezTo>
                  <a:cubicBezTo>
                    <a:pt x="25" y="48"/>
                    <a:pt x="9" y="60"/>
                    <a:pt x="1" y="73"/>
                  </a:cubicBezTo>
                  <a:cubicBezTo>
                    <a:pt x="24" y="113"/>
                    <a:pt x="65" y="137"/>
                    <a:pt x="109" y="137"/>
                  </a:cubicBezTo>
                  <a:cubicBezTo>
                    <a:pt x="118" y="137"/>
                    <a:pt x="127" y="136"/>
                    <a:pt x="136" y="134"/>
                  </a:cubicBezTo>
                  <a:cubicBezTo>
                    <a:pt x="177" y="130"/>
                    <a:pt x="218" y="128"/>
                    <a:pt x="259" y="128"/>
                  </a:cubicBezTo>
                  <a:cubicBezTo>
                    <a:pt x="300" y="128"/>
                    <a:pt x="341" y="130"/>
                    <a:pt x="382" y="134"/>
                  </a:cubicBezTo>
                  <a:cubicBezTo>
                    <a:pt x="395" y="137"/>
                    <a:pt x="408" y="138"/>
                    <a:pt x="420" y="138"/>
                  </a:cubicBezTo>
                  <a:cubicBezTo>
                    <a:pt x="464" y="138"/>
                    <a:pt x="507" y="122"/>
                    <a:pt x="542" y="93"/>
                  </a:cubicBezTo>
                  <a:cubicBezTo>
                    <a:pt x="550" y="36"/>
                    <a:pt x="522" y="11"/>
                    <a:pt x="493" y="11"/>
                  </a:cubicBezTo>
                  <a:cubicBezTo>
                    <a:pt x="413" y="11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1252463" y="3726163"/>
              <a:ext cx="33135" cy="11316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19" y="1"/>
                  </a:moveTo>
                  <a:cubicBezTo>
                    <a:pt x="97" y="1"/>
                    <a:pt x="76" y="1"/>
                    <a:pt x="54" y="3"/>
                  </a:cubicBezTo>
                  <a:cubicBezTo>
                    <a:pt x="38" y="3"/>
                    <a:pt x="21" y="28"/>
                    <a:pt x="1" y="40"/>
                  </a:cubicBezTo>
                  <a:cubicBezTo>
                    <a:pt x="34" y="109"/>
                    <a:pt x="67" y="139"/>
                    <a:pt x="111" y="139"/>
                  </a:cubicBezTo>
                  <a:cubicBezTo>
                    <a:pt x="133" y="139"/>
                    <a:pt x="157" y="131"/>
                    <a:pt x="185" y="118"/>
                  </a:cubicBezTo>
                  <a:cubicBezTo>
                    <a:pt x="199" y="114"/>
                    <a:pt x="214" y="105"/>
                    <a:pt x="222" y="105"/>
                  </a:cubicBezTo>
                  <a:cubicBezTo>
                    <a:pt x="224" y="105"/>
                    <a:pt x="225" y="105"/>
                    <a:pt x="226" y="106"/>
                  </a:cubicBezTo>
                  <a:cubicBezTo>
                    <a:pt x="249" y="123"/>
                    <a:pt x="277" y="132"/>
                    <a:pt x="305" y="132"/>
                  </a:cubicBezTo>
                  <a:cubicBezTo>
                    <a:pt x="341" y="132"/>
                    <a:pt x="377" y="117"/>
                    <a:pt x="403" y="89"/>
                  </a:cubicBezTo>
                  <a:cubicBezTo>
                    <a:pt x="407" y="22"/>
                    <a:pt x="404" y="2"/>
                    <a:pt x="372" y="2"/>
                  </a:cubicBezTo>
                  <a:cubicBezTo>
                    <a:pt x="369" y="2"/>
                    <a:pt x="366" y="3"/>
                    <a:pt x="362" y="3"/>
                  </a:cubicBezTo>
                  <a:cubicBezTo>
                    <a:pt x="340" y="5"/>
                    <a:pt x="318" y="5"/>
                    <a:pt x="297" y="5"/>
                  </a:cubicBezTo>
                  <a:cubicBezTo>
                    <a:pt x="238" y="5"/>
                    <a:pt x="17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1201010" y="3724697"/>
              <a:ext cx="22144" cy="11723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212" y="4"/>
                  </a:moveTo>
                  <a:cubicBezTo>
                    <a:pt x="209" y="4"/>
                    <a:pt x="205" y="4"/>
                    <a:pt x="202" y="5"/>
                  </a:cubicBezTo>
                  <a:cubicBezTo>
                    <a:pt x="136" y="21"/>
                    <a:pt x="62" y="1"/>
                    <a:pt x="1" y="79"/>
                  </a:cubicBezTo>
                  <a:cubicBezTo>
                    <a:pt x="37" y="133"/>
                    <a:pt x="79" y="143"/>
                    <a:pt x="120" y="143"/>
                  </a:cubicBezTo>
                  <a:cubicBezTo>
                    <a:pt x="144" y="143"/>
                    <a:pt x="167" y="140"/>
                    <a:pt x="190" y="140"/>
                  </a:cubicBezTo>
                  <a:cubicBezTo>
                    <a:pt x="231" y="140"/>
                    <a:pt x="263" y="111"/>
                    <a:pt x="272" y="54"/>
                  </a:cubicBezTo>
                  <a:cubicBezTo>
                    <a:pt x="261" y="18"/>
                    <a:pt x="237" y="4"/>
                    <a:pt x="2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1172271" y="3725837"/>
              <a:ext cx="19132" cy="10014"/>
            </a:xfrm>
            <a:custGeom>
              <a:avLst/>
              <a:gdLst/>
              <a:ahLst/>
              <a:cxnLst/>
              <a:rect l="l" t="t" r="r" b="b"/>
              <a:pathLst>
                <a:path w="235" h="123" extrusionOk="0">
                  <a:moveTo>
                    <a:pt x="154" y="1"/>
                  </a:moveTo>
                  <a:cubicBezTo>
                    <a:pt x="103" y="1"/>
                    <a:pt x="53" y="10"/>
                    <a:pt x="1" y="56"/>
                  </a:cubicBezTo>
                  <a:cubicBezTo>
                    <a:pt x="48" y="101"/>
                    <a:pt x="94" y="123"/>
                    <a:pt x="137" y="123"/>
                  </a:cubicBezTo>
                  <a:cubicBezTo>
                    <a:pt x="165" y="123"/>
                    <a:pt x="191" y="113"/>
                    <a:pt x="214" y="93"/>
                  </a:cubicBezTo>
                  <a:cubicBezTo>
                    <a:pt x="227" y="77"/>
                    <a:pt x="235" y="60"/>
                    <a:pt x="235" y="40"/>
                  </a:cubicBezTo>
                  <a:cubicBezTo>
                    <a:pt x="235" y="23"/>
                    <a:pt x="214" y="3"/>
                    <a:pt x="206" y="3"/>
                  </a:cubicBezTo>
                  <a:cubicBezTo>
                    <a:pt x="189" y="2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1146219" y="3726407"/>
              <a:ext cx="17178" cy="10746"/>
            </a:xfrm>
            <a:custGeom>
              <a:avLst/>
              <a:gdLst/>
              <a:ahLst/>
              <a:cxnLst/>
              <a:rect l="l" t="t" r="r" b="b"/>
              <a:pathLst>
                <a:path w="211" h="132" extrusionOk="0">
                  <a:moveTo>
                    <a:pt x="75" y="0"/>
                  </a:moveTo>
                  <a:cubicBezTo>
                    <a:pt x="46" y="0"/>
                    <a:pt x="13" y="16"/>
                    <a:pt x="1" y="82"/>
                  </a:cubicBezTo>
                  <a:cubicBezTo>
                    <a:pt x="30" y="94"/>
                    <a:pt x="58" y="107"/>
                    <a:pt x="83" y="123"/>
                  </a:cubicBezTo>
                  <a:cubicBezTo>
                    <a:pt x="95" y="129"/>
                    <a:pt x="106" y="131"/>
                    <a:pt x="117" y="131"/>
                  </a:cubicBezTo>
                  <a:cubicBezTo>
                    <a:pt x="146" y="131"/>
                    <a:pt x="170" y="112"/>
                    <a:pt x="194" y="82"/>
                  </a:cubicBezTo>
                  <a:cubicBezTo>
                    <a:pt x="210" y="58"/>
                    <a:pt x="202" y="29"/>
                    <a:pt x="186" y="21"/>
                  </a:cubicBezTo>
                  <a:cubicBezTo>
                    <a:pt x="149" y="8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1231784" y="3725430"/>
              <a:ext cx="14736" cy="11072"/>
            </a:xfrm>
            <a:custGeom>
              <a:avLst/>
              <a:gdLst/>
              <a:ahLst/>
              <a:cxnLst/>
              <a:rect l="l" t="t" r="r" b="b"/>
              <a:pathLst>
                <a:path w="181" h="136" extrusionOk="0">
                  <a:moveTo>
                    <a:pt x="101" y="1"/>
                  </a:moveTo>
                  <a:cubicBezTo>
                    <a:pt x="59" y="1"/>
                    <a:pt x="17" y="24"/>
                    <a:pt x="0" y="61"/>
                  </a:cubicBezTo>
                  <a:cubicBezTo>
                    <a:pt x="28" y="113"/>
                    <a:pt x="59" y="135"/>
                    <a:pt x="95" y="135"/>
                  </a:cubicBezTo>
                  <a:cubicBezTo>
                    <a:pt x="108" y="135"/>
                    <a:pt x="122" y="132"/>
                    <a:pt x="136" y="127"/>
                  </a:cubicBezTo>
                  <a:cubicBezTo>
                    <a:pt x="164" y="111"/>
                    <a:pt x="181" y="82"/>
                    <a:pt x="177" y="53"/>
                  </a:cubicBezTo>
                  <a:cubicBezTo>
                    <a:pt x="177" y="24"/>
                    <a:pt x="156" y="4"/>
                    <a:pt x="127" y="4"/>
                  </a:cubicBezTo>
                  <a:cubicBezTo>
                    <a:pt x="119" y="2"/>
                    <a:pt x="11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1315639" y="3725674"/>
              <a:ext cx="11398" cy="9769"/>
            </a:xfrm>
            <a:custGeom>
              <a:avLst/>
              <a:gdLst/>
              <a:ahLst/>
              <a:cxnLst/>
              <a:rect l="l" t="t" r="r" b="b"/>
              <a:pathLst>
                <a:path w="140" h="120" extrusionOk="0">
                  <a:moveTo>
                    <a:pt x="70" y="0"/>
                  </a:moveTo>
                  <a:cubicBezTo>
                    <a:pt x="58" y="0"/>
                    <a:pt x="45" y="3"/>
                    <a:pt x="33" y="9"/>
                  </a:cubicBezTo>
                  <a:cubicBezTo>
                    <a:pt x="17" y="21"/>
                    <a:pt x="4" y="38"/>
                    <a:pt x="0" y="62"/>
                  </a:cubicBezTo>
                  <a:cubicBezTo>
                    <a:pt x="4" y="83"/>
                    <a:pt x="17" y="99"/>
                    <a:pt x="33" y="112"/>
                  </a:cubicBezTo>
                  <a:cubicBezTo>
                    <a:pt x="44" y="117"/>
                    <a:pt x="54" y="120"/>
                    <a:pt x="64" y="120"/>
                  </a:cubicBezTo>
                  <a:cubicBezTo>
                    <a:pt x="91" y="120"/>
                    <a:pt x="116" y="97"/>
                    <a:pt x="140" y="46"/>
                  </a:cubicBezTo>
                  <a:cubicBezTo>
                    <a:pt x="128" y="17"/>
                    <a:pt x="10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1330944" y="3726000"/>
              <a:ext cx="9118" cy="9200"/>
            </a:xfrm>
            <a:custGeom>
              <a:avLst/>
              <a:gdLst/>
              <a:ahLst/>
              <a:cxnLst/>
              <a:rect l="l" t="t" r="r" b="b"/>
              <a:pathLst>
                <a:path w="112" h="113" extrusionOk="0">
                  <a:moveTo>
                    <a:pt x="42" y="1"/>
                  </a:moveTo>
                  <a:cubicBezTo>
                    <a:pt x="30" y="13"/>
                    <a:pt x="17" y="26"/>
                    <a:pt x="9" y="42"/>
                  </a:cubicBezTo>
                  <a:cubicBezTo>
                    <a:pt x="1" y="67"/>
                    <a:pt x="38" y="112"/>
                    <a:pt x="58" y="112"/>
                  </a:cubicBezTo>
                  <a:cubicBezTo>
                    <a:pt x="60" y="112"/>
                    <a:pt x="61" y="112"/>
                    <a:pt x="62" y="112"/>
                  </a:cubicBezTo>
                  <a:cubicBezTo>
                    <a:pt x="86" y="112"/>
                    <a:pt x="112" y="77"/>
                    <a:pt x="108" y="50"/>
                  </a:cubicBezTo>
                  <a:cubicBezTo>
                    <a:pt x="104" y="21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1297565" y="3726733"/>
              <a:ext cx="8793" cy="6594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50" y="1"/>
                  </a:moveTo>
                  <a:cubicBezTo>
                    <a:pt x="37" y="1"/>
                    <a:pt x="25" y="13"/>
                    <a:pt x="1" y="37"/>
                  </a:cubicBezTo>
                  <a:cubicBezTo>
                    <a:pt x="19" y="66"/>
                    <a:pt x="29" y="81"/>
                    <a:pt x="42" y="81"/>
                  </a:cubicBezTo>
                  <a:cubicBezTo>
                    <a:pt x="56" y="81"/>
                    <a:pt x="73" y="67"/>
                    <a:pt x="107" y="41"/>
                  </a:cubicBezTo>
                  <a:cubicBezTo>
                    <a:pt x="78" y="1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1241798" y="3468492"/>
              <a:ext cx="253274" cy="15468"/>
            </a:xfrm>
            <a:custGeom>
              <a:avLst/>
              <a:gdLst/>
              <a:ahLst/>
              <a:cxnLst/>
              <a:rect l="l" t="t" r="r" b="b"/>
              <a:pathLst>
                <a:path w="3111" h="190" extrusionOk="0">
                  <a:moveTo>
                    <a:pt x="833" y="0"/>
                  </a:moveTo>
                  <a:cubicBezTo>
                    <a:pt x="776" y="0"/>
                    <a:pt x="718" y="17"/>
                    <a:pt x="665" y="21"/>
                  </a:cubicBezTo>
                  <a:cubicBezTo>
                    <a:pt x="552" y="29"/>
                    <a:pt x="438" y="46"/>
                    <a:pt x="324" y="46"/>
                  </a:cubicBezTo>
                  <a:cubicBezTo>
                    <a:pt x="272" y="46"/>
                    <a:pt x="220" y="42"/>
                    <a:pt x="169" y="33"/>
                  </a:cubicBezTo>
                  <a:cubicBezTo>
                    <a:pt x="145" y="27"/>
                    <a:pt x="118" y="23"/>
                    <a:pt x="93" y="23"/>
                  </a:cubicBezTo>
                  <a:cubicBezTo>
                    <a:pt x="84" y="23"/>
                    <a:pt x="75" y="24"/>
                    <a:pt x="66" y="25"/>
                  </a:cubicBezTo>
                  <a:cubicBezTo>
                    <a:pt x="41" y="29"/>
                    <a:pt x="21" y="37"/>
                    <a:pt x="0" y="45"/>
                  </a:cubicBezTo>
                  <a:cubicBezTo>
                    <a:pt x="9" y="111"/>
                    <a:pt x="29" y="140"/>
                    <a:pt x="70" y="144"/>
                  </a:cubicBezTo>
                  <a:cubicBezTo>
                    <a:pt x="160" y="152"/>
                    <a:pt x="251" y="169"/>
                    <a:pt x="341" y="169"/>
                  </a:cubicBezTo>
                  <a:cubicBezTo>
                    <a:pt x="448" y="169"/>
                    <a:pt x="558" y="152"/>
                    <a:pt x="665" y="148"/>
                  </a:cubicBezTo>
                  <a:cubicBezTo>
                    <a:pt x="694" y="148"/>
                    <a:pt x="718" y="160"/>
                    <a:pt x="747" y="160"/>
                  </a:cubicBezTo>
                  <a:cubicBezTo>
                    <a:pt x="892" y="160"/>
                    <a:pt x="1035" y="148"/>
                    <a:pt x="1177" y="148"/>
                  </a:cubicBezTo>
                  <a:cubicBezTo>
                    <a:pt x="1220" y="148"/>
                    <a:pt x="1263" y="149"/>
                    <a:pt x="1305" y="152"/>
                  </a:cubicBezTo>
                  <a:cubicBezTo>
                    <a:pt x="1469" y="160"/>
                    <a:pt x="1638" y="169"/>
                    <a:pt x="1802" y="173"/>
                  </a:cubicBezTo>
                  <a:cubicBezTo>
                    <a:pt x="1943" y="180"/>
                    <a:pt x="2076" y="190"/>
                    <a:pt x="2212" y="190"/>
                  </a:cubicBezTo>
                  <a:cubicBezTo>
                    <a:pt x="2234" y="190"/>
                    <a:pt x="2256" y="190"/>
                    <a:pt x="2278" y="189"/>
                  </a:cubicBezTo>
                  <a:cubicBezTo>
                    <a:pt x="2368" y="185"/>
                    <a:pt x="2462" y="177"/>
                    <a:pt x="2557" y="160"/>
                  </a:cubicBezTo>
                  <a:cubicBezTo>
                    <a:pt x="2610" y="153"/>
                    <a:pt x="2664" y="142"/>
                    <a:pt x="2718" y="142"/>
                  </a:cubicBezTo>
                  <a:cubicBezTo>
                    <a:pt x="2756" y="142"/>
                    <a:pt x="2794" y="147"/>
                    <a:pt x="2832" y="164"/>
                  </a:cubicBezTo>
                  <a:cubicBezTo>
                    <a:pt x="2841" y="161"/>
                    <a:pt x="2850" y="160"/>
                    <a:pt x="2859" y="160"/>
                  </a:cubicBezTo>
                  <a:cubicBezTo>
                    <a:pt x="2884" y="160"/>
                    <a:pt x="2911" y="169"/>
                    <a:pt x="2937" y="169"/>
                  </a:cubicBezTo>
                  <a:cubicBezTo>
                    <a:pt x="2959" y="169"/>
                    <a:pt x="2980" y="163"/>
                    <a:pt x="3000" y="140"/>
                  </a:cubicBezTo>
                  <a:cubicBezTo>
                    <a:pt x="3003" y="136"/>
                    <a:pt x="3007" y="134"/>
                    <a:pt x="3012" y="134"/>
                  </a:cubicBezTo>
                  <a:cubicBezTo>
                    <a:pt x="3021" y="134"/>
                    <a:pt x="3034" y="140"/>
                    <a:pt x="3045" y="140"/>
                  </a:cubicBezTo>
                  <a:cubicBezTo>
                    <a:pt x="3048" y="140"/>
                    <a:pt x="3051" y="140"/>
                    <a:pt x="3054" y="140"/>
                  </a:cubicBezTo>
                  <a:cubicBezTo>
                    <a:pt x="3082" y="140"/>
                    <a:pt x="3100" y="123"/>
                    <a:pt x="3111" y="87"/>
                  </a:cubicBezTo>
                  <a:cubicBezTo>
                    <a:pt x="3104" y="50"/>
                    <a:pt x="3084" y="30"/>
                    <a:pt x="3059" y="30"/>
                  </a:cubicBezTo>
                  <a:cubicBezTo>
                    <a:pt x="3053" y="30"/>
                    <a:pt x="3047" y="31"/>
                    <a:pt x="3041" y="33"/>
                  </a:cubicBezTo>
                  <a:cubicBezTo>
                    <a:pt x="3029" y="36"/>
                    <a:pt x="3018" y="37"/>
                    <a:pt x="3006" y="37"/>
                  </a:cubicBezTo>
                  <a:cubicBezTo>
                    <a:pt x="2985" y="37"/>
                    <a:pt x="2964" y="33"/>
                    <a:pt x="2942" y="25"/>
                  </a:cubicBezTo>
                  <a:cubicBezTo>
                    <a:pt x="2886" y="12"/>
                    <a:pt x="2826" y="6"/>
                    <a:pt x="2768" y="6"/>
                  </a:cubicBezTo>
                  <a:cubicBezTo>
                    <a:pt x="2732" y="6"/>
                    <a:pt x="2697" y="8"/>
                    <a:pt x="2663" y="13"/>
                  </a:cubicBezTo>
                  <a:cubicBezTo>
                    <a:pt x="2569" y="29"/>
                    <a:pt x="2475" y="25"/>
                    <a:pt x="2380" y="33"/>
                  </a:cubicBezTo>
                  <a:cubicBezTo>
                    <a:pt x="2339" y="37"/>
                    <a:pt x="2302" y="45"/>
                    <a:pt x="2261" y="45"/>
                  </a:cubicBezTo>
                  <a:lnTo>
                    <a:pt x="1962" y="45"/>
                  </a:lnTo>
                  <a:cubicBezTo>
                    <a:pt x="1736" y="41"/>
                    <a:pt x="1514" y="33"/>
                    <a:pt x="1293" y="21"/>
                  </a:cubicBezTo>
                  <a:cubicBezTo>
                    <a:pt x="1141" y="17"/>
                    <a:pt x="985" y="4"/>
                    <a:pt x="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1100140" y="3468655"/>
              <a:ext cx="137017" cy="12700"/>
            </a:xfrm>
            <a:custGeom>
              <a:avLst/>
              <a:gdLst/>
              <a:ahLst/>
              <a:cxnLst/>
              <a:rect l="l" t="t" r="r" b="b"/>
              <a:pathLst>
                <a:path w="1683" h="156" extrusionOk="0">
                  <a:moveTo>
                    <a:pt x="934" y="1"/>
                  </a:moveTo>
                  <a:cubicBezTo>
                    <a:pt x="884" y="1"/>
                    <a:pt x="834" y="5"/>
                    <a:pt x="784" y="19"/>
                  </a:cubicBezTo>
                  <a:cubicBezTo>
                    <a:pt x="755" y="14"/>
                    <a:pt x="726" y="12"/>
                    <a:pt x="697" y="12"/>
                  </a:cubicBezTo>
                  <a:cubicBezTo>
                    <a:pt x="591" y="12"/>
                    <a:pt x="485" y="38"/>
                    <a:pt x="377" y="38"/>
                  </a:cubicBezTo>
                  <a:cubicBezTo>
                    <a:pt x="347" y="38"/>
                    <a:pt x="318" y="36"/>
                    <a:pt x="288" y="31"/>
                  </a:cubicBezTo>
                  <a:cubicBezTo>
                    <a:pt x="259" y="27"/>
                    <a:pt x="229" y="25"/>
                    <a:pt x="200" y="25"/>
                  </a:cubicBezTo>
                  <a:cubicBezTo>
                    <a:pt x="170" y="25"/>
                    <a:pt x="140" y="27"/>
                    <a:pt x="111" y="31"/>
                  </a:cubicBezTo>
                  <a:cubicBezTo>
                    <a:pt x="70" y="35"/>
                    <a:pt x="29" y="52"/>
                    <a:pt x="1" y="80"/>
                  </a:cubicBezTo>
                  <a:cubicBezTo>
                    <a:pt x="24" y="114"/>
                    <a:pt x="65" y="137"/>
                    <a:pt x="106" y="137"/>
                  </a:cubicBezTo>
                  <a:cubicBezTo>
                    <a:pt x="115" y="137"/>
                    <a:pt x="123" y="136"/>
                    <a:pt x="132" y="134"/>
                  </a:cubicBezTo>
                  <a:cubicBezTo>
                    <a:pt x="148" y="132"/>
                    <a:pt x="164" y="131"/>
                    <a:pt x="179" y="131"/>
                  </a:cubicBezTo>
                  <a:cubicBezTo>
                    <a:pt x="194" y="131"/>
                    <a:pt x="210" y="132"/>
                    <a:pt x="226" y="134"/>
                  </a:cubicBezTo>
                  <a:lnTo>
                    <a:pt x="329" y="138"/>
                  </a:lnTo>
                  <a:lnTo>
                    <a:pt x="456" y="146"/>
                  </a:lnTo>
                  <a:cubicBezTo>
                    <a:pt x="464" y="148"/>
                    <a:pt x="472" y="149"/>
                    <a:pt x="481" y="149"/>
                  </a:cubicBezTo>
                  <a:cubicBezTo>
                    <a:pt x="489" y="149"/>
                    <a:pt x="497" y="148"/>
                    <a:pt x="505" y="146"/>
                  </a:cubicBezTo>
                  <a:cubicBezTo>
                    <a:pt x="546" y="135"/>
                    <a:pt x="587" y="131"/>
                    <a:pt x="629" y="131"/>
                  </a:cubicBezTo>
                  <a:cubicBezTo>
                    <a:pt x="692" y="131"/>
                    <a:pt x="757" y="139"/>
                    <a:pt x="821" y="142"/>
                  </a:cubicBezTo>
                  <a:cubicBezTo>
                    <a:pt x="838" y="138"/>
                    <a:pt x="858" y="134"/>
                    <a:pt x="875" y="130"/>
                  </a:cubicBezTo>
                  <a:cubicBezTo>
                    <a:pt x="907" y="119"/>
                    <a:pt x="941" y="114"/>
                    <a:pt x="975" y="114"/>
                  </a:cubicBezTo>
                  <a:cubicBezTo>
                    <a:pt x="1008" y="114"/>
                    <a:pt x="1041" y="119"/>
                    <a:pt x="1072" y="130"/>
                  </a:cubicBezTo>
                  <a:cubicBezTo>
                    <a:pt x="1086" y="133"/>
                    <a:pt x="1101" y="135"/>
                    <a:pt x="1117" y="135"/>
                  </a:cubicBezTo>
                  <a:cubicBezTo>
                    <a:pt x="1123" y="135"/>
                    <a:pt x="1130" y="135"/>
                    <a:pt x="1137" y="134"/>
                  </a:cubicBezTo>
                  <a:cubicBezTo>
                    <a:pt x="1159" y="130"/>
                    <a:pt x="1181" y="128"/>
                    <a:pt x="1203" y="128"/>
                  </a:cubicBezTo>
                  <a:cubicBezTo>
                    <a:pt x="1252" y="128"/>
                    <a:pt x="1301" y="137"/>
                    <a:pt x="1346" y="154"/>
                  </a:cubicBezTo>
                  <a:cubicBezTo>
                    <a:pt x="1352" y="155"/>
                    <a:pt x="1358" y="156"/>
                    <a:pt x="1364" y="156"/>
                  </a:cubicBezTo>
                  <a:cubicBezTo>
                    <a:pt x="1380" y="156"/>
                    <a:pt x="1396" y="152"/>
                    <a:pt x="1408" y="146"/>
                  </a:cubicBezTo>
                  <a:cubicBezTo>
                    <a:pt x="1433" y="130"/>
                    <a:pt x="1453" y="113"/>
                    <a:pt x="1474" y="97"/>
                  </a:cubicBezTo>
                  <a:cubicBezTo>
                    <a:pt x="1536" y="129"/>
                    <a:pt x="1572" y="146"/>
                    <a:pt x="1599" y="146"/>
                  </a:cubicBezTo>
                  <a:cubicBezTo>
                    <a:pt x="1631" y="146"/>
                    <a:pt x="1650" y="122"/>
                    <a:pt x="1683" y="68"/>
                  </a:cubicBezTo>
                  <a:cubicBezTo>
                    <a:pt x="1683" y="31"/>
                    <a:pt x="1667" y="15"/>
                    <a:pt x="1642" y="15"/>
                  </a:cubicBezTo>
                  <a:lnTo>
                    <a:pt x="1584" y="15"/>
                  </a:lnTo>
                  <a:cubicBezTo>
                    <a:pt x="1542" y="25"/>
                    <a:pt x="1500" y="29"/>
                    <a:pt x="1457" y="29"/>
                  </a:cubicBezTo>
                  <a:cubicBezTo>
                    <a:pt x="1385" y="29"/>
                    <a:pt x="1312" y="19"/>
                    <a:pt x="1240" y="19"/>
                  </a:cubicBezTo>
                  <a:cubicBezTo>
                    <a:pt x="1139" y="19"/>
                    <a:pt x="1036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968903" y="3470446"/>
              <a:ext cx="104941" cy="10584"/>
            </a:xfrm>
            <a:custGeom>
              <a:avLst/>
              <a:gdLst/>
              <a:ahLst/>
              <a:cxnLst/>
              <a:rect l="l" t="t" r="r" b="b"/>
              <a:pathLst>
                <a:path w="1289" h="130" extrusionOk="0">
                  <a:moveTo>
                    <a:pt x="944" y="1"/>
                  </a:moveTo>
                  <a:cubicBezTo>
                    <a:pt x="829" y="1"/>
                    <a:pt x="714" y="1"/>
                    <a:pt x="599" y="5"/>
                  </a:cubicBezTo>
                  <a:cubicBezTo>
                    <a:pt x="538" y="5"/>
                    <a:pt x="476" y="21"/>
                    <a:pt x="414" y="21"/>
                  </a:cubicBezTo>
                  <a:cubicBezTo>
                    <a:pt x="363" y="24"/>
                    <a:pt x="312" y="24"/>
                    <a:pt x="261" y="24"/>
                  </a:cubicBezTo>
                  <a:cubicBezTo>
                    <a:pt x="209" y="24"/>
                    <a:pt x="158" y="24"/>
                    <a:pt x="107" y="26"/>
                  </a:cubicBezTo>
                  <a:cubicBezTo>
                    <a:pt x="101" y="25"/>
                    <a:pt x="95" y="25"/>
                    <a:pt x="88" y="25"/>
                  </a:cubicBezTo>
                  <a:cubicBezTo>
                    <a:pt x="57" y="25"/>
                    <a:pt x="24" y="34"/>
                    <a:pt x="0" y="54"/>
                  </a:cubicBezTo>
                  <a:cubicBezTo>
                    <a:pt x="45" y="110"/>
                    <a:pt x="95" y="126"/>
                    <a:pt x="146" y="126"/>
                  </a:cubicBezTo>
                  <a:cubicBezTo>
                    <a:pt x="178" y="126"/>
                    <a:pt x="210" y="120"/>
                    <a:pt x="242" y="112"/>
                  </a:cubicBezTo>
                  <a:cubicBezTo>
                    <a:pt x="255" y="106"/>
                    <a:pt x="270" y="103"/>
                    <a:pt x="284" y="103"/>
                  </a:cubicBezTo>
                  <a:cubicBezTo>
                    <a:pt x="300" y="103"/>
                    <a:pt x="317" y="107"/>
                    <a:pt x="332" y="116"/>
                  </a:cubicBezTo>
                  <a:cubicBezTo>
                    <a:pt x="345" y="125"/>
                    <a:pt x="362" y="130"/>
                    <a:pt x="378" y="130"/>
                  </a:cubicBezTo>
                  <a:cubicBezTo>
                    <a:pt x="383" y="130"/>
                    <a:pt x="389" y="129"/>
                    <a:pt x="394" y="128"/>
                  </a:cubicBezTo>
                  <a:cubicBezTo>
                    <a:pt x="426" y="114"/>
                    <a:pt x="458" y="109"/>
                    <a:pt x="491" y="109"/>
                  </a:cubicBezTo>
                  <a:cubicBezTo>
                    <a:pt x="537" y="109"/>
                    <a:pt x="584" y="118"/>
                    <a:pt x="631" y="118"/>
                  </a:cubicBezTo>
                  <a:cubicBezTo>
                    <a:pt x="643" y="118"/>
                    <a:pt x="656" y="118"/>
                    <a:pt x="669" y="116"/>
                  </a:cubicBezTo>
                  <a:cubicBezTo>
                    <a:pt x="716" y="112"/>
                    <a:pt x="763" y="110"/>
                    <a:pt x="810" y="110"/>
                  </a:cubicBezTo>
                  <a:cubicBezTo>
                    <a:pt x="858" y="110"/>
                    <a:pt x="905" y="112"/>
                    <a:pt x="952" y="116"/>
                  </a:cubicBezTo>
                  <a:cubicBezTo>
                    <a:pt x="977" y="116"/>
                    <a:pt x="1001" y="112"/>
                    <a:pt x="1026" y="108"/>
                  </a:cubicBezTo>
                  <a:lnTo>
                    <a:pt x="1186" y="95"/>
                  </a:lnTo>
                  <a:cubicBezTo>
                    <a:pt x="1188" y="95"/>
                    <a:pt x="1191" y="95"/>
                    <a:pt x="1193" y="95"/>
                  </a:cubicBezTo>
                  <a:cubicBezTo>
                    <a:pt x="1205" y="95"/>
                    <a:pt x="1219" y="98"/>
                    <a:pt x="1231" y="98"/>
                  </a:cubicBezTo>
                  <a:cubicBezTo>
                    <a:pt x="1252" y="98"/>
                    <a:pt x="1271" y="90"/>
                    <a:pt x="1280" y="50"/>
                  </a:cubicBezTo>
                  <a:cubicBezTo>
                    <a:pt x="1288" y="13"/>
                    <a:pt x="1260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907029" y="3472156"/>
              <a:ext cx="41195" cy="8385"/>
            </a:xfrm>
            <a:custGeom>
              <a:avLst/>
              <a:gdLst/>
              <a:ahLst/>
              <a:cxnLst/>
              <a:rect l="l" t="t" r="r" b="b"/>
              <a:pathLst>
                <a:path w="506" h="103" extrusionOk="0">
                  <a:moveTo>
                    <a:pt x="356" y="1"/>
                  </a:moveTo>
                  <a:cubicBezTo>
                    <a:pt x="258" y="1"/>
                    <a:pt x="162" y="5"/>
                    <a:pt x="67" y="5"/>
                  </a:cubicBezTo>
                  <a:cubicBezTo>
                    <a:pt x="46" y="9"/>
                    <a:pt x="21" y="17"/>
                    <a:pt x="1" y="29"/>
                  </a:cubicBezTo>
                  <a:cubicBezTo>
                    <a:pt x="13" y="70"/>
                    <a:pt x="46" y="95"/>
                    <a:pt x="87" y="99"/>
                  </a:cubicBezTo>
                  <a:cubicBezTo>
                    <a:pt x="116" y="101"/>
                    <a:pt x="144" y="102"/>
                    <a:pt x="171" y="102"/>
                  </a:cubicBezTo>
                  <a:cubicBezTo>
                    <a:pt x="199" y="102"/>
                    <a:pt x="227" y="101"/>
                    <a:pt x="255" y="99"/>
                  </a:cubicBezTo>
                  <a:cubicBezTo>
                    <a:pt x="289" y="89"/>
                    <a:pt x="323" y="85"/>
                    <a:pt x="356" y="85"/>
                  </a:cubicBezTo>
                  <a:cubicBezTo>
                    <a:pt x="380" y="85"/>
                    <a:pt x="404" y="87"/>
                    <a:pt x="428" y="91"/>
                  </a:cubicBezTo>
                  <a:cubicBezTo>
                    <a:pt x="432" y="92"/>
                    <a:pt x="437" y="92"/>
                    <a:pt x="441" y="92"/>
                  </a:cubicBezTo>
                  <a:cubicBezTo>
                    <a:pt x="470" y="92"/>
                    <a:pt x="491" y="66"/>
                    <a:pt x="506" y="5"/>
                  </a:cubicBezTo>
                  <a:cubicBezTo>
                    <a:pt x="455" y="2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954167" y="3472400"/>
              <a:ext cx="7978" cy="7246"/>
            </a:xfrm>
            <a:custGeom>
              <a:avLst/>
              <a:gdLst/>
              <a:ahLst/>
              <a:cxnLst/>
              <a:rect l="l" t="t" r="r" b="b"/>
              <a:pathLst>
                <a:path w="98" h="89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33" y="6"/>
                    <a:pt x="17" y="18"/>
                    <a:pt x="9" y="34"/>
                  </a:cubicBezTo>
                  <a:cubicBezTo>
                    <a:pt x="1" y="58"/>
                    <a:pt x="26" y="88"/>
                    <a:pt x="60" y="88"/>
                  </a:cubicBezTo>
                  <a:cubicBezTo>
                    <a:pt x="62" y="88"/>
                    <a:pt x="64" y="88"/>
                    <a:pt x="66" y="88"/>
                  </a:cubicBezTo>
                  <a:cubicBezTo>
                    <a:pt x="70" y="80"/>
                    <a:pt x="87" y="63"/>
                    <a:pt x="91" y="47"/>
                  </a:cubicBezTo>
                  <a:cubicBezTo>
                    <a:pt x="98" y="12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1085079" y="3471505"/>
              <a:ext cx="8793" cy="5862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9" y="0"/>
                  </a:moveTo>
                  <a:cubicBezTo>
                    <a:pt x="58" y="4"/>
                    <a:pt x="38" y="4"/>
                    <a:pt x="17" y="13"/>
                  </a:cubicBezTo>
                  <a:cubicBezTo>
                    <a:pt x="13" y="13"/>
                    <a:pt x="9" y="29"/>
                    <a:pt x="1" y="45"/>
                  </a:cubicBezTo>
                  <a:cubicBezTo>
                    <a:pt x="15" y="62"/>
                    <a:pt x="37" y="72"/>
                    <a:pt x="59" y="72"/>
                  </a:cubicBezTo>
                  <a:cubicBezTo>
                    <a:pt x="69" y="72"/>
                    <a:pt x="78" y="70"/>
                    <a:pt x="87" y="66"/>
                  </a:cubicBezTo>
                  <a:cubicBezTo>
                    <a:pt x="104" y="54"/>
                    <a:pt x="108" y="29"/>
                    <a:pt x="95" y="13"/>
                  </a:cubicBezTo>
                  <a:cubicBezTo>
                    <a:pt x="91" y="8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1343319" y="3804889"/>
              <a:ext cx="215906" cy="23447"/>
            </a:xfrm>
            <a:custGeom>
              <a:avLst/>
              <a:gdLst/>
              <a:ahLst/>
              <a:cxnLst/>
              <a:rect l="l" t="t" r="r" b="b"/>
              <a:pathLst>
                <a:path w="2652" h="288" extrusionOk="0">
                  <a:moveTo>
                    <a:pt x="2606" y="0"/>
                  </a:moveTo>
                  <a:cubicBezTo>
                    <a:pt x="2516" y="0"/>
                    <a:pt x="2426" y="17"/>
                    <a:pt x="2336" y="21"/>
                  </a:cubicBezTo>
                  <a:cubicBezTo>
                    <a:pt x="2327" y="22"/>
                    <a:pt x="2319" y="22"/>
                    <a:pt x="2311" y="22"/>
                  </a:cubicBezTo>
                  <a:cubicBezTo>
                    <a:pt x="2278" y="22"/>
                    <a:pt x="2245" y="17"/>
                    <a:pt x="2212" y="17"/>
                  </a:cubicBezTo>
                  <a:cubicBezTo>
                    <a:pt x="2196" y="17"/>
                    <a:pt x="2180" y="21"/>
                    <a:pt x="2159" y="21"/>
                  </a:cubicBezTo>
                  <a:lnTo>
                    <a:pt x="1954" y="21"/>
                  </a:lnTo>
                  <a:cubicBezTo>
                    <a:pt x="1909" y="17"/>
                    <a:pt x="1860" y="9"/>
                    <a:pt x="1814" y="9"/>
                  </a:cubicBezTo>
                  <a:cubicBezTo>
                    <a:pt x="1630" y="17"/>
                    <a:pt x="1445" y="25"/>
                    <a:pt x="1265" y="33"/>
                  </a:cubicBezTo>
                  <a:cubicBezTo>
                    <a:pt x="1236" y="33"/>
                    <a:pt x="1211" y="33"/>
                    <a:pt x="1187" y="29"/>
                  </a:cubicBezTo>
                  <a:cubicBezTo>
                    <a:pt x="1162" y="25"/>
                    <a:pt x="1136" y="22"/>
                    <a:pt x="1110" y="22"/>
                  </a:cubicBezTo>
                  <a:cubicBezTo>
                    <a:pt x="1064" y="22"/>
                    <a:pt x="1018" y="30"/>
                    <a:pt x="973" y="45"/>
                  </a:cubicBezTo>
                  <a:cubicBezTo>
                    <a:pt x="965" y="45"/>
                    <a:pt x="953" y="50"/>
                    <a:pt x="945" y="50"/>
                  </a:cubicBezTo>
                  <a:cubicBezTo>
                    <a:pt x="797" y="58"/>
                    <a:pt x="649" y="54"/>
                    <a:pt x="505" y="70"/>
                  </a:cubicBezTo>
                  <a:cubicBezTo>
                    <a:pt x="455" y="76"/>
                    <a:pt x="405" y="78"/>
                    <a:pt x="356" y="78"/>
                  </a:cubicBezTo>
                  <a:cubicBezTo>
                    <a:pt x="301" y="78"/>
                    <a:pt x="247" y="76"/>
                    <a:pt x="193" y="76"/>
                  </a:cubicBezTo>
                  <a:cubicBezTo>
                    <a:pt x="163" y="76"/>
                    <a:pt x="133" y="76"/>
                    <a:pt x="103" y="78"/>
                  </a:cubicBezTo>
                  <a:cubicBezTo>
                    <a:pt x="98" y="78"/>
                    <a:pt x="93" y="78"/>
                    <a:pt x="88" y="78"/>
                  </a:cubicBezTo>
                  <a:cubicBezTo>
                    <a:pt x="53" y="78"/>
                    <a:pt x="22" y="91"/>
                    <a:pt x="1" y="119"/>
                  </a:cubicBezTo>
                  <a:cubicBezTo>
                    <a:pt x="13" y="148"/>
                    <a:pt x="21" y="177"/>
                    <a:pt x="34" y="205"/>
                  </a:cubicBezTo>
                  <a:cubicBezTo>
                    <a:pt x="38" y="205"/>
                    <a:pt x="46" y="210"/>
                    <a:pt x="50" y="210"/>
                  </a:cubicBezTo>
                  <a:cubicBezTo>
                    <a:pt x="61" y="208"/>
                    <a:pt x="73" y="208"/>
                    <a:pt x="85" y="208"/>
                  </a:cubicBezTo>
                  <a:cubicBezTo>
                    <a:pt x="103" y="208"/>
                    <a:pt x="122" y="209"/>
                    <a:pt x="140" y="209"/>
                  </a:cubicBezTo>
                  <a:cubicBezTo>
                    <a:pt x="179" y="209"/>
                    <a:pt x="218" y="204"/>
                    <a:pt x="255" y="177"/>
                  </a:cubicBezTo>
                  <a:cubicBezTo>
                    <a:pt x="258" y="174"/>
                    <a:pt x="261" y="173"/>
                    <a:pt x="265" y="173"/>
                  </a:cubicBezTo>
                  <a:cubicBezTo>
                    <a:pt x="276" y="173"/>
                    <a:pt x="291" y="179"/>
                    <a:pt x="309" y="185"/>
                  </a:cubicBezTo>
                  <a:cubicBezTo>
                    <a:pt x="349" y="211"/>
                    <a:pt x="398" y="225"/>
                    <a:pt x="449" y="225"/>
                  </a:cubicBezTo>
                  <a:cubicBezTo>
                    <a:pt x="471" y="225"/>
                    <a:pt x="492" y="223"/>
                    <a:pt x="514" y="218"/>
                  </a:cubicBezTo>
                  <a:cubicBezTo>
                    <a:pt x="543" y="210"/>
                    <a:pt x="573" y="206"/>
                    <a:pt x="603" y="206"/>
                  </a:cubicBezTo>
                  <a:cubicBezTo>
                    <a:pt x="637" y="206"/>
                    <a:pt x="672" y="211"/>
                    <a:pt x="707" y="222"/>
                  </a:cubicBezTo>
                  <a:cubicBezTo>
                    <a:pt x="719" y="224"/>
                    <a:pt x="732" y="225"/>
                    <a:pt x="746" y="225"/>
                  </a:cubicBezTo>
                  <a:cubicBezTo>
                    <a:pt x="760" y="225"/>
                    <a:pt x="774" y="224"/>
                    <a:pt x="789" y="222"/>
                  </a:cubicBezTo>
                  <a:cubicBezTo>
                    <a:pt x="806" y="222"/>
                    <a:pt x="828" y="208"/>
                    <a:pt x="850" y="208"/>
                  </a:cubicBezTo>
                  <a:cubicBezTo>
                    <a:pt x="854" y="208"/>
                    <a:pt x="858" y="208"/>
                    <a:pt x="862" y="210"/>
                  </a:cubicBezTo>
                  <a:cubicBezTo>
                    <a:pt x="901" y="220"/>
                    <a:pt x="940" y="224"/>
                    <a:pt x="979" y="224"/>
                  </a:cubicBezTo>
                  <a:cubicBezTo>
                    <a:pt x="1061" y="224"/>
                    <a:pt x="1142" y="208"/>
                    <a:pt x="1224" y="208"/>
                  </a:cubicBezTo>
                  <a:cubicBezTo>
                    <a:pt x="1257" y="208"/>
                    <a:pt x="1289" y="211"/>
                    <a:pt x="1322" y="218"/>
                  </a:cubicBezTo>
                  <a:cubicBezTo>
                    <a:pt x="1356" y="223"/>
                    <a:pt x="1388" y="225"/>
                    <a:pt x="1420" y="225"/>
                  </a:cubicBezTo>
                  <a:cubicBezTo>
                    <a:pt x="1443" y="225"/>
                    <a:pt x="1466" y="224"/>
                    <a:pt x="1490" y="222"/>
                  </a:cubicBezTo>
                  <a:cubicBezTo>
                    <a:pt x="1617" y="230"/>
                    <a:pt x="1745" y="234"/>
                    <a:pt x="1872" y="247"/>
                  </a:cubicBezTo>
                  <a:cubicBezTo>
                    <a:pt x="1879" y="246"/>
                    <a:pt x="1887" y="246"/>
                    <a:pt x="1894" y="246"/>
                  </a:cubicBezTo>
                  <a:cubicBezTo>
                    <a:pt x="1932" y="246"/>
                    <a:pt x="1969" y="254"/>
                    <a:pt x="2003" y="271"/>
                  </a:cubicBezTo>
                  <a:cubicBezTo>
                    <a:pt x="2029" y="284"/>
                    <a:pt x="2053" y="288"/>
                    <a:pt x="2078" y="288"/>
                  </a:cubicBezTo>
                  <a:cubicBezTo>
                    <a:pt x="2117" y="288"/>
                    <a:pt x="2156" y="278"/>
                    <a:pt x="2196" y="275"/>
                  </a:cubicBezTo>
                  <a:cubicBezTo>
                    <a:pt x="2260" y="272"/>
                    <a:pt x="2326" y="269"/>
                    <a:pt x="2392" y="269"/>
                  </a:cubicBezTo>
                  <a:cubicBezTo>
                    <a:pt x="2420" y="269"/>
                    <a:pt x="2447" y="270"/>
                    <a:pt x="2475" y="271"/>
                  </a:cubicBezTo>
                  <a:cubicBezTo>
                    <a:pt x="2532" y="279"/>
                    <a:pt x="2590" y="288"/>
                    <a:pt x="2651" y="288"/>
                  </a:cubicBezTo>
                  <a:lnTo>
                    <a:pt x="2651" y="9"/>
                  </a:lnTo>
                  <a:cubicBezTo>
                    <a:pt x="2635" y="0"/>
                    <a:pt x="2619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1342993" y="3762310"/>
              <a:ext cx="215906" cy="23284"/>
            </a:xfrm>
            <a:custGeom>
              <a:avLst/>
              <a:gdLst/>
              <a:ahLst/>
              <a:cxnLst/>
              <a:rect l="l" t="t" r="r" b="b"/>
              <a:pathLst>
                <a:path w="2652" h="286" extrusionOk="0">
                  <a:moveTo>
                    <a:pt x="2414" y="1"/>
                  </a:moveTo>
                  <a:cubicBezTo>
                    <a:pt x="2404" y="1"/>
                    <a:pt x="2394" y="1"/>
                    <a:pt x="2385" y="2"/>
                  </a:cubicBezTo>
                  <a:cubicBezTo>
                    <a:pt x="2221" y="19"/>
                    <a:pt x="2056" y="35"/>
                    <a:pt x="1892" y="47"/>
                  </a:cubicBezTo>
                  <a:cubicBezTo>
                    <a:pt x="1880" y="48"/>
                    <a:pt x="1868" y="48"/>
                    <a:pt x="1856" y="48"/>
                  </a:cubicBezTo>
                  <a:cubicBezTo>
                    <a:pt x="1808" y="48"/>
                    <a:pt x="1761" y="43"/>
                    <a:pt x="1712" y="43"/>
                  </a:cubicBezTo>
                  <a:cubicBezTo>
                    <a:pt x="1642" y="43"/>
                    <a:pt x="1576" y="47"/>
                    <a:pt x="1507" y="56"/>
                  </a:cubicBezTo>
                  <a:cubicBezTo>
                    <a:pt x="1478" y="60"/>
                    <a:pt x="1448" y="62"/>
                    <a:pt x="1418" y="62"/>
                  </a:cubicBezTo>
                  <a:cubicBezTo>
                    <a:pt x="1389" y="62"/>
                    <a:pt x="1359" y="60"/>
                    <a:pt x="1330" y="56"/>
                  </a:cubicBezTo>
                  <a:cubicBezTo>
                    <a:pt x="1314" y="54"/>
                    <a:pt x="1297" y="54"/>
                    <a:pt x="1281" y="54"/>
                  </a:cubicBezTo>
                  <a:cubicBezTo>
                    <a:pt x="1236" y="54"/>
                    <a:pt x="1191" y="58"/>
                    <a:pt x="1145" y="64"/>
                  </a:cubicBezTo>
                  <a:cubicBezTo>
                    <a:pt x="1122" y="67"/>
                    <a:pt x="1097" y="70"/>
                    <a:pt x="1073" y="70"/>
                  </a:cubicBezTo>
                  <a:cubicBezTo>
                    <a:pt x="1062" y="70"/>
                    <a:pt x="1053" y="69"/>
                    <a:pt x="1043" y="68"/>
                  </a:cubicBezTo>
                  <a:cubicBezTo>
                    <a:pt x="981" y="60"/>
                    <a:pt x="920" y="56"/>
                    <a:pt x="859" y="56"/>
                  </a:cubicBezTo>
                  <a:cubicBezTo>
                    <a:pt x="798" y="56"/>
                    <a:pt x="737" y="60"/>
                    <a:pt x="678" y="68"/>
                  </a:cubicBezTo>
                  <a:cubicBezTo>
                    <a:pt x="526" y="84"/>
                    <a:pt x="370" y="88"/>
                    <a:pt x="218" y="97"/>
                  </a:cubicBezTo>
                  <a:cubicBezTo>
                    <a:pt x="181" y="97"/>
                    <a:pt x="148" y="88"/>
                    <a:pt x="116" y="80"/>
                  </a:cubicBezTo>
                  <a:cubicBezTo>
                    <a:pt x="109" y="79"/>
                    <a:pt x="103" y="79"/>
                    <a:pt x="97" y="79"/>
                  </a:cubicBezTo>
                  <a:cubicBezTo>
                    <a:pt x="55" y="79"/>
                    <a:pt x="19" y="102"/>
                    <a:pt x="1" y="142"/>
                  </a:cubicBezTo>
                  <a:cubicBezTo>
                    <a:pt x="13" y="170"/>
                    <a:pt x="25" y="199"/>
                    <a:pt x="42" y="232"/>
                  </a:cubicBezTo>
                  <a:cubicBezTo>
                    <a:pt x="75" y="228"/>
                    <a:pt x="116" y="232"/>
                    <a:pt x="140" y="211"/>
                  </a:cubicBezTo>
                  <a:cubicBezTo>
                    <a:pt x="158" y="198"/>
                    <a:pt x="179" y="192"/>
                    <a:pt x="199" y="192"/>
                  </a:cubicBezTo>
                  <a:cubicBezTo>
                    <a:pt x="216" y="192"/>
                    <a:pt x="232" y="196"/>
                    <a:pt x="247" y="203"/>
                  </a:cubicBezTo>
                  <a:cubicBezTo>
                    <a:pt x="305" y="222"/>
                    <a:pt x="366" y="231"/>
                    <a:pt x="427" y="231"/>
                  </a:cubicBezTo>
                  <a:cubicBezTo>
                    <a:pt x="448" y="231"/>
                    <a:pt x="468" y="230"/>
                    <a:pt x="489" y="228"/>
                  </a:cubicBezTo>
                  <a:cubicBezTo>
                    <a:pt x="551" y="228"/>
                    <a:pt x="616" y="224"/>
                    <a:pt x="678" y="216"/>
                  </a:cubicBezTo>
                  <a:cubicBezTo>
                    <a:pt x="699" y="212"/>
                    <a:pt x="719" y="211"/>
                    <a:pt x="740" y="211"/>
                  </a:cubicBezTo>
                  <a:cubicBezTo>
                    <a:pt x="812" y="211"/>
                    <a:pt x="882" y="228"/>
                    <a:pt x="953" y="228"/>
                  </a:cubicBezTo>
                  <a:cubicBezTo>
                    <a:pt x="1055" y="228"/>
                    <a:pt x="1156" y="251"/>
                    <a:pt x="1257" y="251"/>
                  </a:cubicBezTo>
                  <a:cubicBezTo>
                    <a:pt x="1286" y="251"/>
                    <a:pt x="1314" y="249"/>
                    <a:pt x="1342" y="244"/>
                  </a:cubicBezTo>
                  <a:cubicBezTo>
                    <a:pt x="1383" y="244"/>
                    <a:pt x="1429" y="248"/>
                    <a:pt x="1470" y="257"/>
                  </a:cubicBezTo>
                  <a:cubicBezTo>
                    <a:pt x="1510" y="260"/>
                    <a:pt x="1551" y="261"/>
                    <a:pt x="1590" y="261"/>
                  </a:cubicBezTo>
                  <a:cubicBezTo>
                    <a:pt x="1663" y="261"/>
                    <a:pt x="1735" y="256"/>
                    <a:pt x="1806" y="248"/>
                  </a:cubicBezTo>
                  <a:cubicBezTo>
                    <a:pt x="1832" y="247"/>
                    <a:pt x="1857" y="247"/>
                    <a:pt x="1882" y="247"/>
                  </a:cubicBezTo>
                  <a:cubicBezTo>
                    <a:pt x="1958" y="247"/>
                    <a:pt x="2032" y="251"/>
                    <a:pt x="2106" y="261"/>
                  </a:cubicBezTo>
                  <a:cubicBezTo>
                    <a:pt x="2192" y="269"/>
                    <a:pt x="2282" y="265"/>
                    <a:pt x="2368" y="269"/>
                  </a:cubicBezTo>
                  <a:cubicBezTo>
                    <a:pt x="2450" y="269"/>
                    <a:pt x="2528" y="273"/>
                    <a:pt x="2610" y="285"/>
                  </a:cubicBezTo>
                  <a:lnTo>
                    <a:pt x="2651" y="285"/>
                  </a:lnTo>
                  <a:lnTo>
                    <a:pt x="2651" y="43"/>
                  </a:lnTo>
                  <a:cubicBezTo>
                    <a:pt x="2575" y="29"/>
                    <a:pt x="2494" y="1"/>
                    <a:pt x="2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1377105" y="3847305"/>
              <a:ext cx="181468" cy="24180"/>
            </a:xfrm>
            <a:custGeom>
              <a:avLst/>
              <a:gdLst/>
              <a:ahLst/>
              <a:cxnLst/>
              <a:rect l="l" t="t" r="r" b="b"/>
              <a:pathLst>
                <a:path w="2229" h="297" extrusionOk="0">
                  <a:moveTo>
                    <a:pt x="2183" y="0"/>
                  </a:moveTo>
                  <a:cubicBezTo>
                    <a:pt x="2119" y="8"/>
                    <a:pt x="2054" y="19"/>
                    <a:pt x="1992" y="19"/>
                  </a:cubicBezTo>
                  <a:cubicBezTo>
                    <a:pt x="1955" y="19"/>
                    <a:pt x="1919" y="15"/>
                    <a:pt x="1884" y="5"/>
                  </a:cubicBezTo>
                  <a:cubicBezTo>
                    <a:pt x="1881" y="4"/>
                    <a:pt x="1878" y="4"/>
                    <a:pt x="1875" y="4"/>
                  </a:cubicBezTo>
                  <a:cubicBezTo>
                    <a:pt x="1856" y="4"/>
                    <a:pt x="1836" y="13"/>
                    <a:pt x="1818" y="13"/>
                  </a:cubicBezTo>
                  <a:cubicBezTo>
                    <a:pt x="1791" y="15"/>
                    <a:pt x="1766" y="16"/>
                    <a:pt x="1741" y="16"/>
                  </a:cubicBezTo>
                  <a:cubicBezTo>
                    <a:pt x="1715" y="16"/>
                    <a:pt x="1691" y="15"/>
                    <a:pt x="1666" y="13"/>
                  </a:cubicBezTo>
                  <a:cubicBezTo>
                    <a:pt x="1635" y="9"/>
                    <a:pt x="1603" y="7"/>
                    <a:pt x="1572" y="7"/>
                  </a:cubicBezTo>
                  <a:cubicBezTo>
                    <a:pt x="1534" y="7"/>
                    <a:pt x="1495" y="10"/>
                    <a:pt x="1457" y="17"/>
                  </a:cubicBezTo>
                  <a:cubicBezTo>
                    <a:pt x="1406" y="23"/>
                    <a:pt x="1355" y="27"/>
                    <a:pt x="1305" y="27"/>
                  </a:cubicBezTo>
                  <a:cubicBezTo>
                    <a:pt x="1287" y="27"/>
                    <a:pt x="1269" y="26"/>
                    <a:pt x="1252" y="25"/>
                  </a:cubicBezTo>
                  <a:cubicBezTo>
                    <a:pt x="1196" y="22"/>
                    <a:pt x="1140" y="21"/>
                    <a:pt x="1084" y="21"/>
                  </a:cubicBezTo>
                  <a:cubicBezTo>
                    <a:pt x="972" y="21"/>
                    <a:pt x="861" y="26"/>
                    <a:pt x="751" y="37"/>
                  </a:cubicBezTo>
                  <a:cubicBezTo>
                    <a:pt x="575" y="54"/>
                    <a:pt x="394" y="58"/>
                    <a:pt x="218" y="66"/>
                  </a:cubicBezTo>
                  <a:lnTo>
                    <a:pt x="123" y="66"/>
                  </a:lnTo>
                  <a:cubicBezTo>
                    <a:pt x="86" y="74"/>
                    <a:pt x="45" y="87"/>
                    <a:pt x="8" y="99"/>
                  </a:cubicBezTo>
                  <a:lnTo>
                    <a:pt x="0" y="128"/>
                  </a:lnTo>
                  <a:cubicBezTo>
                    <a:pt x="17" y="148"/>
                    <a:pt x="29" y="177"/>
                    <a:pt x="45" y="181"/>
                  </a:cubicBezTo>
                  <a:cubicBezTo>
                    <a:pt x="103" y="189"/>
                    <a:pt x="156" y="197"/>
                    <a:pt x="214" y="197"/>
                  </a:cubicBezTo>
                  <a:cubicBezTo>
                    <a:pt x="237" y="194"/>
                    <a:pt x="261" y="193"/>
                    <a:pt x="285" y="193"/>
                  </a:cubicBezTo>
                  <a:cubicBezTo>
                    <a:pt x="325" y="193"/>
                    <a:pt x="364" y="196"/>
                    <a:pt x="402" y="202"/>
                  </a:cubicBezTo>
                  <a:cubicBezTo>
                    <a:pt x="429" y="212"/>
                    <a:pt x="457" y="217"/>
                    <a:pt x="484" y="217"/>
                  </a:cubicBezTo>
                  <a:cubicBezTo>
                    <a:pt x="512" y="217"/>
                    <a:pt x="540" y="212"/>
                    <a:pt x="566" y="202"/>
                  </a:cubicBezTo>
                  <a:cubicBezTo>
                    <a:pt x="581" y="199"/>
                    <a:pt x="598" y="196"/>
                    <a:pt x="613" y="196"/>
                  </a:cubicBezTo>
                  <a:cubicBezTo>
                    <a:pt x="620" y="196"/>
                    <a:pt x="626" y="196"/>
                    <a:pt x="632" y="197"/>
                  </a:cubicBezTo>
                  <a:cubicBezTo>
                    <a:pt x="714" y="214"/>
                    <a:pt x="795" y="218"/>
                    <a:pt x="876" y="218"/>
                  </a:cubicBezTo>
                  <a:cubicBezTo>
                    <a:pt x="957" y="218"/>
                    <a:pt x="1038" y="214"/>
                    <a:pt x="1120" y="214"/>
                  </a:cubicBezTo>
                  <a:cubicBezTo>
                    <a:pt x="1243" y="214"/>
                    <a:pt x="1375" y="234"/>
                    <a:pt x="1494" y="243"/>
                  </a:cubicBezTo>
                  <a:cubicBezTo>
                    <a:pt x="1609" y="251"/>
                    <a:pt x="1728" y="251"/>
                    <a:pt x="1847" y="259"/>
                  </a:cubicBezTo>
                  <a:cubicBezTo>
                    <a:pt x="1857" y="258"/>
                    <a:pt x="1866" y="257"/>
                    <a:pt x="1876" y="257"/>
                  </a:cubicBezTo>
                  <a:cubicBezTo>
                    <a:pt x="1903" y="257"/>
                    <a:pt x="1930" y="261"/>
                    <a:pt x="1957" y="267"/>
                  </a:cubicBezTo>
                  <a:cubicBezTo>
                    <a:pt x="2033" y="285"/>
                    <a:pt x="2114" y="297"/>
                    <a:pt x="2193" y="297"/>
                  </a:cubicBezTo>
                  <a:cubicBezTo>
                    <a:pt x="2205" y="297"/>
                    <a:pt x="2217" y="296"/>
                    <a:pt x="2228" y="296"/>
                  </a:cubicBezTo>
                  <a:lnTo>
                    <a:pt x="2228" y="9"/>
                  </a:lnTo>
                  <a:cubicBezTo>
                    <a:pt x="2216" y="5"/>
                    <a:pt x="2200" y="0"/>
                    <a:pt x="2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1470974" y="3550800"/>
              <a:ext cx="87925" cy="20435"/>
            </a:xfrm>
            <a:custGeom>
              <a:avLst/>
              <a:gdLst/>
              <a:ahLst/>
              <a:cxnLst/>
              <a:rect l="l" t="t" r="r" b="b"/>
              <a:pathLst>
                <a:path w="1080" h="251" extrusionOk="0">
                  <a:moveTo>
                    <a:pt x="760" y="1"/>
                  </a:moveTo>
                  <a:cubicBezTo>
                    <a:pt x="670" y="1"/>
                    <a:pt x="582" y="20"/>
                    <a:pt x="493" y="40"/>
                  </a:cubicBezTo>
                  <a:cubicBezTo>
                    <a:pt x="476" y="40"/>
                    <a:pt x="456" y="36"/>
                    <a:pt x="439" y="32"/>
                  </a:cubicBezTo>
                  <a:cubicBezTo>
                    <a:pt x="415" y="32"/>
                    <a:pt x="390" y="27"/>
                    <a:pt x="365" y="27"/>
                  </a:cubicBezTo>
                  <a:cubicBezTo>
                    <a:pt x="279" y="32"/>
                    <a:pt x="197" y="40"/>
                    <a:pt x="111" y="44"/>
                  </a:cubicBezTo>
                  <a:cubicBezTo>
                    <a:pt x="78" y="44"/>
                    <a:pt x="45" y="48"/>
                    <a:pt x="0" y="52"/>
                  </a:cubicBezTo>
                  <a:cubicBezTo>
                    <a:pt x="13" y="89"/>
                    <a:pt x="13" y="118"/>
                    <a:pt x="25" y="130"/>
                  </a:cubicBezTo>
                  <a:cubicBezTo>
                    <a:pt x="48" y="149"/>
                    <a:pt x="78" y="176"/>
                    <a:pt x="109" y="176"/>
                  </a:cubicBezTo>
                  <a:cubicBezTo>
                    <a:pt x="111" y="176"/>
                    <a:pt x="113" y="175"/>
                    <a:pt x="115" y="175"/>
                  </a:cubicBezTo>
                  <a:cubicBezTo>
                    <a:pt x="126" y="174"/>
                    <a:pt x="138" y="174"/>
                    <a:pt x="149" y="174"/>
                  </a:cubicBezTo>
                  <a:cubicBezTo>
                    <a:pt x="205" y="174"/>
                    <a:pt x="262" y="182"/>
                    <a:pt x="316" y="196"/>
                  </a:cubicBezTo>
                  <a:cubicBezTo>
                    <a:pt x="328" y="200"/>
                    <a:pt x="341" y="204"/>
                    <a:pt x="353" y="204"/>
                  </a:cubicBezTo>
                  <a:cubicBezTo>
                    <a:pt x="372" y="199"/>
                    <a:pt x="391" y="197"/>
                    <a:pt x="411" y="197"/>
                  </a:cubicBezTo>
                  <a:cubicBezTo>
                    <a:pt x="482" y="197"/>
                    <a:pt x="552" y="225"/>
                    <a:pt x="620" y="229"/>
                  </a:cubicBezTo>
                  <a:cubicBezTo>
                    <a:pt x="669" y="233"/>
                    <a:pt x="714" y="233"/>
                    <a:pt x="763" y="233"/>
                  </a:cubicBezTo>
                  <a:cubicBezTo>
                    <a:pt x="770" y="233"/>
                    <a:pt x="776" y="234"/>
                    <a:pt x="783" y="234"/>
                  </a:cubicBezTo>
                  <a:cubicBezTo>
                    <a:pt x="796" y="234"/>
                    <a:pt x="810" y="233"/>
                    <a:pt x="824" y="233"/>
                  </a:cubicBezTo>
                  <a:cubicBezTo>
                    <a:pt x="844" y="233"/>
                    <a:pt x="864" y="235"/>
                    <a:pt x="878" y="245"/>
                  </a:cubicBezTo>
                  <a:cubicBezTo>
                    <a:pt x="893" y="249"/>
                    <a:pt x="909" y="250"/>
                    <a:pt x="924" y="250"/>
                  </a:cubicBezTo>
                  <a:cubicBezTo>
                    <a:pt x="967" y="250"/>
                    <a:pt x="1011" y="239"/>
                    <a:pt x="1054" y="239"/>
                  </a:cubicBezTo>
                  <a:cubicBezTo>
                    <a:pt x="1062" y="239"/>
                    <a:pt x="1071" y="240"/>
                    <a:pt x="1079" y="241"/>
                  </a:cubicBezTo>
                  <a:lnTo>
                    <a:pt x="1079" y="7"/>
                  </a:lnTo>
                  <a:cubicBezTo>
                    <a:pt x="1018" y="11"/>
                    <a:pt x="969" y="7"/>
                    <a:pt x="903" y="15"/>
                  </a:cubicBezTo>
                  <a:lnTo>
                    <a:pt x="887" y="15"/>
                  </a:lnTo>
                  <a:cubicBezTo>
                    <a:pt x="844" y="5"/>
                    <a:pt x="802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1349995" y="3720627"/>
              <a:ext cx="208579" cy="21656"/>
            </a:xfrm>
            <a:custGeom>
              <a:avLst/>
              <a:gdLst/>
              <a:ahLst/>
              <a:cxnLst/>
              <a:rect l="l" t="t" r="r" b="b"/>
              <a:pathLst>
                <a:path w="2562" h="266" extrusionOk="0">
                  <a:moveTo>
                    <a:pt x="2437" y="0"/>
                  </a:moveTo>
                  <a:cubicBezTo>
                    <a:pt x="2379" y="0"/>
                    <a:pt x="2319" y="4"/>
                    <a:pt x="2262" y="14"/>
                  </a:cubicBezTo>
                  <a:cubicBezTo>
                    <a:pt x="2178" y="20"/>
                    <a:pt x="2094" y="27"/>
                    <a:pt x="2010" y="27"/>
                  </a:cubicBezTo>
                  <a:cubicBezTo>
                    <a:pt x="1992" y="27"/>
                    <a:pt x="1973" y="27"/>
                    <a:pt x="1954" y="26"/>
                  </a:cubicBezTo>
                  <a:cubicBezTo>
                    <a:pt x="1843" y="34"/>
                    <a:pt x="1728" y="46"/>
                    <a:pt x="1626" y="55"/>
                  </a:cubicBezTo>
                  <a:cubicBezTo>
                    <a:pt x="1523" y="67"/>
                    <a:pt x="1425" y="59"/>
                    <a:pt x="1318" y="71"/>
                  </a:cubicBezTo>
                  <a:cubicBezTo>
                    <a:pt x="1308" y="73"/>
                    <a:pt x="1296" y="74"/>
                    <a:pt x="1285" y="74"/>
                  </a:cubicBezTo>
                  <a:cubicBezTo>
                    <a:pt x="1274" y="74"/>
                    <a:pt x="1263" y="73"/>
                    <a:pt x="1252" y="71"/>
                  </a:cubicBezTo>
                  <a:cubicBezTo>
                    <a:pt x="1180" y="56"/>
                    <a:pt x="1107" y="51"/>
                    <a:pt x="1033" y="51"/>
                  </a:cubicBezTo>
                  <a:cubicBezTo>
                    <a:pt x="899" y="51"/>
                    <a:pt x="763" y="67"/>
                    <a:pt x="629" y="67"/>
                  </a:cubicBezTo>
                  <a:cubicBezTo>
                    <a:pt x="619" y="67"/>
                    <a:pt x="610" y="67"/>
                    <a:pt x="600" y="67"/>
                  </a:cubicBezTo>
                  <a:cubicBezTo>
                    <a:pt x="559" y="67"/>
                    <a:pt x="514" y="63"/>
                    <a:pt x="469" y="59"/>
                  </a:cubicBezTo>
                  <a:cubicBezTo>
                    <a:pt x="383" y="43"/>
                    <a:pt x="297" y="37"/>
                    <a:pt x="211" y="37"/>
                  </a:cubicBezTo>
                  <a:cubicBezTo>
                    <a:pt x="186" y="37"/>
                    <a:pt x="161" y="37"/>
                    <a:pt x="136" y="38"/>
                  </a:cubicBezTo>
                  <a:cubicBezTo>
                    <a:pt x="127" y="37"/>
                    <a:pt x="117" y="37"/>
                    <a:pt x="108" y="37"/>
                  </a:cubicBezTo>
                  <a:cubicBezTo>
                    <a:pt x="67" y="37"/>
                    <a:pt x="27" y="48"/>
                    <a:pt x="1" y="108"/>
                  </a:cubicBezTo>
                  <a:cubicBezTo>
                    <a:pt x="17" y="161"/>
                    <a:pt x="66" y="194"/>
                    <a:pt x="124" y="194"/>
                  </a:cubicBezTo>
                  <a:cubicBezTo>
                    <a:pt x="165" y="198"/>
                    <a:pt x="210" y="202"/>
                    <a:pt x="251" y="206"/>
                  </a:cubicBezTo>
                  <a:cubicBezTo>
                    <a:pt x="287" y="202"/>
                    <a:pt x="323" y="200"/>
                    <a:pt x="359" y="200"/>
                  </a:cubicBezTo>
                  <a:cubicBezTo>
                    <a:pt x="419" y="200"/>
                    <a:pt x="479" y="206"/>
                    <a:pt x="538" y="219"/>
                  </a:cubicBezTo>
                  <a:cubicBezTo>
                    <a:pt x="562" y="204"/>
                    <a:pt x="586" y="198"/>
                    <a:pt x="609" y="198"/>
                  </a:cubicBezTo>
                  <a:cubicBezTo>
                    <a:pt x="643" y="198"/>
                    <a:pt x="677" y="209"/>
                    <a:pt x="711" y="219"/>
                  </a:cubicBezTo>
                  <a:cubicBezTo>
                    <a:pt x="748" y="223"/>
                    <a:pt x="780" y="227"/>
                    <a:pt x="813" y="231"/>
                  </a:cubicBezTo>
                  <a:cubicBezTo>
                    <a:pt x="867" y="235"/>
                    <a:pt x="920" y="248"/>
                    <a:pt x="969" y="256"/>
                  </a:cubicBezTo>
                  <a:cubicBezTo>
                    <a:pt x="1002" y="262"/>
                    <a:pt x="1036" y="265"/>
                    <a:pt x="1070" y="265"/>
                  </a:cubicBezTo>
                  <a:cubicBezTo>
                    <a:pt x="1124" y="265"/>
                    <a:pt x="1179" y="257"/>
                    <a:pt x="1232" y="239"/>
                  </a:cubicBezTo>
                  <a:cubicBezTo>
                    <a:pt x="1239" y="239"/>
                    <a:pt x="1246" y="230"/>
                    <a:pt x="1253" y="230"/>
                  </a:cubicBezTo>
                  <a:cubicBezTo>
                    <a:pt x="1254" y="230"/>
                    <a:pt x="1255" y="231"/>
                    <a:pt x="1256" y="231"/>
                  </a:cubicBezTo>
                  <a:cubicBezTo>
                    <a:pt x="1282" y="241"/>
                    <a:pt x="1307" y="244"/>
                    <a:pt x="1333" y="244"/>
                  </a:cubicBezTo>
                  <a:cubicBezTo>
                    <a:pt x="1385" y="244"/>
                    <a:pt x="1438" y="230"/>
                    <a:pt x="1491" y="230"/>
                  </a:cubicBezTo>
                  <a:cubicBezTo>
                    <a:pt x="1499" y="230"/>
                    <a:pt x="1507" y="230"/>
                    <a:pt x="1515" y="231"/>
                  </a:cubicBezTo>
                  <a:cubicBezTo>
                    <a:pt x="1589" y="231"/>
                    <a:pt x="1663" y="243"/>
                    <a:pt x="1737" y="256"/>
                  </a:cubicBezTo>
                  <a:cubicBezTo>
                    <a:pt x="1776" y="263"/>
                    <a:pt x="1815" y="266"/>
                    <a:pt x="1854" y="266"/>
                  </a:cubicBezTo>
                  <a:cubicBezTo>
                    <a:pt x="1933" y="266"/>
                    <a:pt x="2012" y="255"/>
                    <a:pt x="2092" y="255"/>
                  </a:cubicBezTo>
                  <a:cubicBezTo>
                    <a:pt x="2101" y="255"/>
                    <a:pt x="2109" y="255"/>
                    <a:pt x="2118" y="256"/>
                  </a:cubicBezTo>
                  <a:cubicBezTo>
                    <a:pt x="2121" y="256"/>
                    <a:pt x="2124" y="256"/>
                    <a:pt x="2128" y="256"/>
                  </a:cubicBezTo>
                  <a:cubicBezTo>
                    <a:pt x="2210" y="256"/>
                    <a:pt x="2284" y="221"/>
                    <a:pt x="2360" y="221"/>
                  </a:cubicBezTo>
                  <a:cubicBezTo>
                    <a:pt x="2393" y="221"/>
                    <a:pt x="2427" y="228"/>
                    <a:pt x="2463" y="248"/>
                  </a:cubicBezTo>
                  <a:cubicBezTo>
                    <a:pt x="2496" y="256"/>
                    <a:pt x="2528" y="260"/>
                    <a:pt x="2561" y="260"/>
                  </a:cubicBezTo>
                  <a:lnTo>
                    <a:pt x="2561" y="5"/>
                  </a:lnTo>
                  <a:cubicBezTo>
                    <a:pt x="2520" y="2"/>
                    <a:pt x="2479" y="0"/>
                    <a:pt x="2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1305299" y="3677560"/>
              <a:ext cx="253274" cy="23203"/>
            </a:xfrm>
            <a:custGeom>
              <a:avLst/>
              <a:gdLst/>
              <a:ahLst/>
              <a:cxnLst/>
              <a:rect l="l" t="t" r="r" b="b"/>
              <a:pathLst>
                <a:path w="3111" h="285" extrusionOk="0">
                  <a:moveTo>
                    <a:pt x="2969" y="0"/>
                  </a:moveTo>
                  <a:cubicBezTo>
                    <a:pt x="2852" y="0"/>
                    <a:pt x="2737" y="14"/>
                    <a:pt x="2626" y="42"/>
                  </a:cubicBezTo>
                  <a:cubicBezTo>
                    <a:pt x="2532" y="58"/>
                    <a:pt x="2437" y="67"/>
                    <a:pt x="2343" y="71"/>
                  </a:cubicBezTo>
                  <a:cubicBezTo>
                    <a:pt x="2322" y="71"/>
                    <a:pt x="2294" y="75"/>
                    <a:pt x="2269" y="75"/>
                  </a:cubicBezTo>
                  <a:cubicBezTo>
                    <a:pt x="2223" y="78"/>
                    <a:pt x="2176" y="81"/>
                    <a:pt x="2130" y="81"/>
                  </a:cubicBezTo>
                  <a:cubicBezTo>
                    <a:pt x="2111" y="81"/>
                    <a:pt x="2091" y="80"/>
                    <a:pt x="2072" y="79"/>
                  </a:cubicBezTo>
                  <a:cubicBezTo>
                    <a:pt x="2023" y="75"/>
                    <a:pt x="1974" y="73"/>
                    <a:pt x="1925" y="73"/>
                  </a:cubicBezTo>
                  <a:cubicBezTo>
                    <a:pt x="1857" y="73"/>
                    <a:pt x="1789" y="76"/>
                    <a:pt x="1720" y="76"/>
                  </a:cubicBezTo>
                  <a:cubicBezTo>
                    <a:pt x="1698" y="76"/>
                    <a:pt x="1676" y="75"/>
                    <a:pt x="1654" y="75"/>
                  </a:cubicBezTo>
                  <a:cubicBezTo>
                    <a:pt x="1510" y="75"/>
                    <a:pt x="1366" y="67"/>
                    <a:pt x="1223" y="67"/>
                  </a:cubicBezTo>
                  <a:cubicBezTo>
                    <a:pt x="1169" y="67"/>
                    <a:pt x="1112" y="75"/>
                    <a:pt x="1063" y="75"/>
                  </a:cubicBezTo>
                  <a:cubicBezTo>
                    <a:pt x="978" y="78"/>
                    <a:pt x="893" y="91"/>
                    <a:pt x="808" y="91"/>
                  </a:cubicBezTo>
                  <a:cubicBezTo>
                    <a:pt x="774" y="91"/>
                    <a:pt x="740" y="89"/>
                    <a:pt x="706" y="83"/>
                  </a:cubicBezTo>
                  <a:cubicBezTo>
                    <a:pt x="624" y="68"/>
                    <a:pt x="542" y="64"/>
                    <a:pt x="460" y="64"/>
                  </a:cubicBezTo>
                  <a:cubicBezTo>
                    <a:pt x="358" y="64"/>
                    <a:pt x="256" y="71"/>
                    <a:pt x="156" y="71"/>
                  </a:cubicBezTo>
                  <a:cubicBezTo>
                    <a:pt x="152" y="70"/>
                    <a:pt x="147" y="70"/>
                    <a:pt x="143" y="70"/>
                  </a:cubicBezTo>
                  <a:cubicBezTo>
                    <a:pt x="86" y="70"/>
                    <a:pt x="34" y="95"/>
                    <a:pt x="0" y="140"/>
                  </a:cubicBezTo>
                  <a:cubicBezTo>
                    <a:pt x="27" y="177"/>
                    <a:pt x="68" y="198"/>
                    <a:pt x="112" y="198"/>
                  </a:cubicBezTo>
                  <a:cubicBezTo>
                    <a:pt x="128" y="198"/>
                    <a:pt x="144" y="195"/>
                    <a:pt x="160" y="190"/>
                  </a:cubicBezTo>
                  <a:cubicBezTo>
                    <a:pt x="185" y="184"/>
                    <a:pt x="210" y="181"/>
                    <a:pt x="236" y="181"/>
                  </a:cubicBezTo>
                  <a:cubicBezTo>
                    <a:pt x="266" y="181"/>
                    <a:pt x="296" y="185"/>
                    <a:pt x="324" y="194"/>
                  </a:cubicBezTo>
                  <a:cubicBezTo>
                    <a:pt x="373" y="202"/>
                    <a:pt x="419" y="202"/>
                    <a:pt x="464" y="206"/>
                  </a:cubicBezTo>
                  <a:cubicBezTo>
                    <a:pt x="504" y="214"/>
                    <a:pt x="545" y="217"/>
                    <a:pt x="586" y="217"/>
                  </a:cubicBezTo>
                  <a:cubicBezTo>
                    <a:pt x="633" y="217"/>
                    <a:pt x="680" y="213"/>
                    <a:pt x="726" y="206"/>
                  </a:cubicBezTo>
                  <a:cubicBezTo>
                    <a:pt x="730" y="205"/>
                    <a:pt x="733" y="205"/>
                    <a:pt x="736" y="205"/>
                  </a:cubicBezTo>
                  <a:cubicBezTo>
                    <a:pt x="745" y="205"/>
                    <a:pt x="753" y="208"/>
                    <a:pt x="759" y="214"/>
                  </a:cubicBezTo>
                  <a:cubicBezTo>
                    <a:pt x="781" y="226"/>
                    <a:pt x="805" y="233"/>
                    <a:pt x="829" y="233"/>
                  </a:cubicBezTo>
                  <a:cubicBezTo>
                    <a:pt x="846" y="233"/>
                    <a:pt x="863" y="229"/>
                    <a:pt x="878" y="223"/>
                  </a:cubicBezTo>
                  <a:cubicBezTo>
                    <a:pt x="927" y="214"/>
                    <a:pt x="972" y="210"/>
                    <a:pt x="1018" y="210"/>
                  </a:cubicBezTo>
                  <a:cubicBezTo>
                    <a:pt x="1063" y="206"/>
                    <a:pt x="1104" y="206"/>
                    <a:pt x="1149" y="206"/>
                  </a:cubicBezTo>
                  <a:cubicBezTo>
                    <a:pt x="1165" y="204"/>
                    <a:pt x="1182" y="203"/>
                    <a:pt x="1198" y="203"/>
                  </a:cubicBezTo>
                  <a:cubicBezTo>
                    <a:pt x="1247" y="203"/>
                    <a:pt x="1296" y="212"/>
                    <a:pt x="1342" y="231"/>
                  </a:cubicBezTo>
                  <a:cubicBezTo>
                    <a:pt x="1391" y="247"/>
                    <a:pt x="1440" y="251"/>
                    <a:pt x="1489" y="251"/>
                  </a:cubicBezTo>
                  <a:cubicBezTo>
                    <a:pt x="1592" y="255"/>
                    <a:pt x="1695" y="255"/>
                    <a:pt x="1797" y="259"/>
                  </a:cubicBezTo>
                  <a:cubicBezTo>
                    <a:pt x="2002" y="268"/>
                    <a:pt x="2199" y="280"/>
                    <a:pt x="2405" y="284"/>
                  </a:cubicBezTo>
                  <a:cubicBezTo>
                    <a:pt x="2416" y="285"/>
                    <a:pt x="2427" y="285"/>
                    <a:pt x="2439" y="285"/>
                  </a:cubicBezTo>
                  <a:cubicBezTo>
                    <a:pt x="2530" y="285"/>
                    <a:pt x="2621" y="272"/>
                    <a:pt x="2712" y="272"/>
                  </a:cubicBezTo>
                  <a:cubicBezTo>
                    <a:pt x="2747" y="270"/>
                    <a:pt x="2782" y="269"/>
                    <a:pt x="2817" y="269"/>
                  </a:cubicBezTo>
                  <a:cubicBezTo>
                    <a:pt x="2852" y="269"/>
                    <a:pt x="2887" y="270"/>
                    <a:pt x="2922" y="272"/>
                  </a:cubicBezTo>
                  <a:cubicBezTo>
                    <a:pt x="2954" y="280"/>
                    <a:pt x="2987" y="284"/>
                    <a:pt x="3020" y="284"/>
                  </a:cubicBezTo>
                  <a:cubicBezTo>
                    <a:pt x="3049" y="280"/>
                    <a:pt x="3082" y="276"/>
                    <a:pt x="3110" y="276"/>
                  </a:cubicBezTo>
                  <a:lnTo>
                    <a:pt x="3110" y="9"/>
                  </a:lnTo>
                  <a:lnTo>
                    <a:pt x="3086" y="5"/>
                  </a:lnTo>
                  <a:cubicBezTo>
                    <a:pt x="3047" y="2"/>
                    <a:pt x="3008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1329967" y="3635144"/>
              <a:ext cx="228932" cy="22470"/>
            </a:xfrm>
            <a:custGeom>
              <a:avLst/>
              <a:gdLst/>
              <a:ahLst/>
              <a:cxnLst/>
              <a:rect l="l" t="t" r="r" b="b"/>
              <a:pathLst>
                <a:path w="2812" h="276" extrusionOk="0">
                  <a:moveTo>
                    <a:pt x="2811" y="1"/>
                  </a:moveTo>
                  <a:cubicBezTo>
                    <a:pt x="2782" y="3"/>
                    <a:pt x="2752" y="3"/>
                    <a:pt x="2723" y="3"/>
                  </a:cubicBezTo>
                  <a:cubicBezTo>
                    <a:pt x="2671" y="3"/>
                    <a:pt x="2621" y="1"/>
                    <a:pt x="2570" y="1"/>
                  </a:cubicBezTo>
                  <a:cubicBezTo>
                    <a:pt x="2523" y="1"/>
                    <a:pt x="2477" y="3"/>
                    <a:pt x="2430" y="9"/>
                  </a:cubicBezTo>
                  <a:cubicBezTo>
                    <a:pt x="2381" y="13"/>
                    <a:pt x="2331" y="21"/>
                    <a:pt x="2282" y="34"/>
                  </a:cubicBezTo>
                  <a:cubicBezTo>
                    <a:pt x="2232" y="46"/>
                    <a:pt x="2182" y="52"/>
                    <a:pt x="2132" y="52"/>
                  </a:cubicBezTo>
                  <a:cubicBezTo>
                    <a:pt x="2116" y="52"/>
                    <a:pt x="2101" y="51"/>
                    <a:pt x="2085" y="50"/>
                  </a:cubicBezTo>
                  <a:cubicBezTo>
                    <a:pt x="2052" y="49"/>
                    <a:pt x="2019" y="48"/>
                    <a:pt x="1986" y="48"/>
                  </a:cubicBezTo>
                  <a:cubicBezTo>
                    <a:pt x="1921" y="48"/>
                    <a:pt x="1854" y="50"/>
                    <a:pt x="1786" y="50"/>
                  </a:cubicBezTo>
                  <a:lnTo>
                    <a:pt x="1215" y="54"/>
                  </a:lnTo>
                  <a:lnTo>
                    <a:pt x="961" y="54"/>
                  </a:lnTo>
                  <a:cubicBezTo>
                    <a:pt x="957" y="53"/>
                    <a:pt x="954" y="53"/>
                    <a:pt x="950" y="53"/>
                  </a:cubicBezTo>
                  <a:cubicBezTo>
                    <a:pt x="917" y="53"/>
                    <a:pt x="888" y="94"/>
                    <a:pt x="853" y="94"/>
                  </a:cubicBezTo>
                  <a:cubicBezTo>
                    <a:pt x="845" y="94"/>
                    <a:pt x="838" y="92"/>
                    <a:pt x="830" y="87"/>
                  </a:cubicBezTo>
                  <a:cubicBezTo>
                    <a:pt x="788" y="67"/>
                    <a:pt x="743" y="58"/>
                    <a:pt x="702" y="58"/>
                  </a:cubicBezTo>
                  <a:cubicBezTo>
                    <a:pt x="509" y="54"/>
                    <a:pt x="321" y="54"/>
                    <a:pt x="128" y="54"/>
                  </a:cubicBezTo>
                  <a:cubicBezTo>
                    <a:pt x="91" y="54"/>
                    <a:pt x="58" y="62"/>
                    <a:pt x="25" y="79"/>
                  </a:cubicBezTo>
                  <a:cubicBezTo>
                    <a:pt x="13" y="87"/>
                    <a:pt x="1" y="103"/>
                    <a:pt x="1" y="124"/>
                  </a:cubicBezTo>
                  <a:cubicBezTo>
                    <a:pt x="1" y="140"/>
                    <a:pt x="9" y="161"/>
                    <a:pt x="21" y="173"/>
                  </a:cubicBezTo>
                  <a:cubicBezTo>
                    <a:pt x="33" y="186"/>
                    <a:pt x="50" y="190"/>
                    <a:pt x="66" y="190"/>
                  </a:cubicBezTo>
                  <a:cubicBezTo>
                    <a:pt x="83" y="192"/>
                    <a:pt x="98" y="193"/>
                    <a:pt x="113" y="193"/>
                  </a:cubicBezTo>
                  <a:cubicBezTo>
                    <a:pt x="129" y="193"/>
                    <a:pt x="144" y="192"/>
                    <a:pt x="161" y="190"/>
                  </a:cubicBezTo>
                  <a:cubicBezTo>
                    <a:pt x="194" y="181"/>
                    <a:pt x="226" y="177"/>
                    <a:pt x="259" y="177"/>
                  </a:cubicBezTo>
                  <a:cubicBezTo>
                    <a:pt x="291" y="177"/>
                    <a:pt x="323" y="181"/>
                    <a:pt x="354" y="190"/>
                  </a:cubicBezTo>
                  <a:cubicBezTo>
                    <a:pt x="362" y="191"/>
                    <a:pt x="371" y="192"/>
                    <a:pt x="380" y="192"/>
                  </a:cubicBezTo>
                  <a:cubicBezTo>
                    <a:pt x="400" y="192"/>
                    <a:pt x="420" y="189"/>
                    <a:pt x="440" y="189"/>
                  </a:cubicBezTo>
                  <a:cubicBezTo>
                    <a:pt x="452" y="189"/>
                    <a:pt x="465" y="190"/>
                    <a:pt x="477" y="194"/>
                  </a:cubicBezTo>
                  <a:cubicBezTo>
                    <a:pt x="508" y="203"/>
                    <a:pt x="540" y="212"/>
                    <a:pt x="572" y="212"/>
                  </a:cubicBezTo>
                  <a:cubicBezTo>
                    <a:pt x="598" y="212"/>
                    <a:pt x="623" y="206"/>
                    <a:pt x="649" y="190"/>
                  </a:cubicBezTo>
                  <a:cubicBezTo>
                    <a:pt x="653" y="186"/>
                    <a:pt x="658" y="185"/>
                    <a:pt x="663" y="185"/>
                  </a:cubicBezTo>
                  <a:cubicBezTo>
                    <a:pt x="678" y="185"/>
                    <a:pt x="695" y="195"/>
                    <a:pt x="711" y="198"/>
                  </a:cubicBezTo>
                  <a:cubicBezTo>
                    <a:pt x="724" y="202"/>
                    <a:pt x="738" y="204"/>
                    <a:pt x="752" y="204"/>
                  </a:cubicBezTo>
                  <a:cubicBezTo>
                    <a:pt x="790" y="204"/>
                    <a:pt x="827" y="187"/>
                    <a:pt x="854" y="157"/>
                  </a:cubicBezTo>
                  <a:cubicBezTo>
                    <a:pt x="892" y="191"/>
                    <a:pt x="938" y="208"/>
                    <a:pt x="985" y="208"/>
                  </a:cubicBezTo>
                  <a:cubicBezTo>
                    <a:pt x="995" y="208"/>
                    <a:pt x="1005" y="207"/>
                    <a:pt x="1014" y="206"/>
                  </a:cubicBezTo>
                  <a:cubicBezTo>
                    <a:pt x="1026" y="205"/>
                    <a:pt x="1038" y="205"/>
                    <a:pt x="1050" y="205"/>
                  </a:cubicBezTo>
                  <a:cubicBezTo>
                    <a:pt x="1121" y="205"/>
                    <a:pt x="1194" y="214"/>
                    <a:pt x="1264" y="214"/>
                  </a:cubicBezTo>
                  <a:cubicBezTo>
                    <a:pt x="1367" y="222"/>
                    <a:pt x="1461" y="222"/>
                    <a:pt x="1564" y="222"/>
                  </a:cubicBezTo>
                  <a:cubicBezTo>
                    <a:pt x="1575" y="221"/>
                    <a:pt x="1585" y="221"/>
                    <a:pt x="1595" y="221"/>
                  </a:cubicBezTo>
                  <a:cubicBezTo>
                    <a:pt x="1620" y="221"/>
                    <a:pt x="1643" y="224"/>
                    <a:pt x="1667" y="227"/>
                  </a:cubicBezTo>
                  <a:cubicBezTo>
                    <a:pt x="1689" y="235"/>
                    <a:pt x="1712" y="239"/>
                    <a:pt x="1735" y="239"/>
                  </a:cubicBezTo>
                  <a:cubicBezTo>
                    <a:pt x="1756" y="239"/>
                    <a:pt x="1777" y="236"/>
                    <a:pt x="1798" y="231"/>
                  </a:cubicBezTo>
                  <a:cubicBezTo>
                    <a:pt x="1804" y="229"/>
                    <a:pt x="1810" y="228"/>
                    <a:pt x="1817" y="228"/>
                  </a:cubicBezTo>
                  <a:cubicBezTo>
                    <a:pt x="1829" y="228"/>
                    <a:pt x="1841" y="231"/>
                    <a:pt x="1851" y="239"/>
                  </a:cubicBezTo>
                  <a:cubicBezTo>
                    <a:pt x="1884" y="262"/>
                    <a:pt x="1919" y="267"/>
                    <a:pt x="1953" y="267"/>
                  </a:cubicBezTo>
                  <a:cubicBezTo>
                    <a:pt x="1974" y="267"/>
                    <a:pt x="1995" y="265"/>
                    <a:pt x="2015" y="263"/>
                  </a:cubicBezTo>
                  <a:cubicBezTo>
                    <a:pt x="2106" y="255"/>
                    <a:pt x="2200" y="247"/>
                    <a:pt x="2290" y="239"/>
                  </a:cubicBezTo>
                  <a:cubicBezTo>
                    <a:pt x="2360" y="235"/>
                    <a:pt x="2430" y="222"/>
                    <a:pt x="2500" y="218"/>
                  </a:cubicBezTo>
                  <a:cubicBezTo>
                    <a:pt x="2506" y="218"/>
                    <a:pt x="2512" y="218"/>
                    <a:pt x="2519" y="218"/>
                  </a:cubicBezTo>
                  <a:cubicBezTo>
                    <a:pt x="2562" y="218"/>
                    <a:pt x="2608" y="229"/>
                    <a:pt x="2647" y="247"/>
                  </a:cubicBezTo>
                  <a:cubicBezTo>
                    <a:pt x="2696" y="268"/>
                    <a:pt x="2754" y="276"/>
                    <a:pt x="2811" y="276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1498654" y="3466457"/>
              <a:ext cx="60245" cy="20109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739" y="1"/>
                  </a:moveTo>
                  <a:cubicBezTo>
                    <a:pt x="719" y="1"/>
                    <a:pt x="698" y="1"/>
                    <a:pt x="678" y="5"/>
                  </a:cubicBezTo>
                  <a:lnTo>
                    <a:pt x="354" y="5"/>
                  </a:lnTo>
                  <a:cubicBezTo>
                    <a:pt x="337" y="9"/>
                    <a:pt x="321" y="9"/>
                    <a:pt x="309" y="13"/>
                  </a:cubicBezTo>
                  <a:lnTo>
                    <a:pt x="95" y="38"/>
                  </a:lnTo>
                  <a:lnTo>
                    <a:pt x="66" y="38"/>
                  </a:lnTo>
                  <a:cubicBezTo>
                    <a:pt x="30" y="42"/>
                    <a:pt x="1" y="75"/>
                    <a:pt x="1" y="112"/>
                  </a:cubicBezTo>
                  <a:cubicBezTo>
                    <a:pt x="5" y="157"/>
                    <a:pt x="36" y="199"/>
                    <a:pt x="70" y="199"/>
                  </a:cubicBezTo>
                  <a:cubicBezTo>
                    <a:pt x="73" y="199"/>
                    <a:pt x="76" y="198"/>
                    <a:pt x="79" y="198"/>
                  </a:cubicBezTo>
                  <a:cubicBezTo>
                    <a:pt x="95" y="194"/>
                    <a:pt x="111" y="193"/>
                    <a:pt x="127" y="193"/>
                  </a:cubicBezTo>
                  <a:cubicBezTo>
                    <a:pt x="172" y="193"/>
                    <a:pt x="216" y="203"/>
                    <a:pt x="261" y="203"/>
                  </a:cubicBezTo>
                  <a:cubicBezTo>
                    <a:pt x="270" y="203"/>
                    <a:pt x="279" y="203"/>
                    <a:pt x="288" y="202"/>
                  </a:cubicBezTo>
                  <a:cubicBezTo>
                    <a:pt x="293" y="202"/>
                    <a:pt x="298" y="201"/>
                    <a:pt x="302" y="201"/>
                  </a:cubicBezTo>
                  <a:cubicBezTo>
                    <a:pt x="379" y="201"/>
                    <a:pt x="453" y="231"/>
                    <a:pt x="526" y="243"/>
                  </a:cubicBezTo>
                  <a:cubicBezTo>
                    <a:pt x="553" y="243"/>
                    <a:pt x="595" y="228"/>
                    <a:pt x="631" y="228"/>
                  </a:cubicBezTo>
                  <a:cubicBezTo>
                    <a:pt x="649" y="228"/>
                    <a:pt x="666" y="232"/>
                    <a:pt x="678" y="243"/>
                  </a:cubicBezTo>
                  <a:cubicBezTo>
                    <a:pt x="698" y="247"/>
                    <a:pt x="719" y="247"/>
                    <a:pt x="739" y="247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1266140" y="3889476"/>
              <a:ext cx="292759" cy="25075"/>
            </a:xfrm>
            <a:custGeom>
              <a:avLst/>
              <a:gdLst/>
              <a:ahLst/>
              <a:cxnLst/>
              <a:rect l="l" t="t" r="r" b="b"/>
              <a:pathLst>
                <a:path w="3596" h="308" extrusionOk="0">
                  <a:moveTo>
                    <a:pt x="3558" y="0"/>
                  </a:moveTo>
                  <a:cubicBezTo>
                    <a:pt x="3546" y="0"/>
                    <a:pt x="3534" y="2"/>
                    <a:pt x="3522" y="4"/>
                  </a:cubicBezTo>
                  <a:cubicBezTo>
                    <a:pt x="3464" y="20"/>
                    <a:pt x="3398" y="32"/>
                    <a:pt x="3337" y="36"/>
                  </a:cubicBezTo>
                  <a:cubicBezTo>
                    <a:pt x="3298" y="34"/>
                    <a:pt x="3260" y="33"/>
                    <a:pt x="3222" y="33"/>
                  </a:cubicBezTo>
                  <a:cubicBezTo>
                    <a:pt x="3129" y="33"/>
                    <a:pt x="3036" y="39"/>
                    <a:pt x="2943" y="45"/>
                  </a:cubicBezTo>
                  <a:cubicBezTo>
                    <a:pt x="2906" y="45"/>
                    <a:pt x="2869" y="49"/>
                    <a:pt x="2832" y="57"/>
                  </a:cubicBezTo>
                  <a:cubicBezTo>
                    <a:pt x="2763" y="71"/>
                    <a:pt x="2694" y="76"/>
                    <a:pt x="2624" y="76"/>
                  </a:cubicBezTo>
                  <a:cubicBezTo>
                    <a:pt x="2494" y="76"/>
                    <a:pt x="2364" y="60"/>
                    <a:pt x="2233" y="57"/>
                  </a:cubicBezTo>
                  <a:cubicBezTo>
                    <a:pt x="2134" y="54"/>
                    <a:pt x="2033" y="39"/>
                    <a:pt x="1930" y="39"/>
                  </a:cubicBezTo>
                  <a:cubicBezTo>
                    <a:pt x="1897" y="39"/>
                    <a:pt x="1864" y="41"/>
                    <a:pt x="1831" y="45"/>
                  </a:cubicBezTo>
                  <a:cubicBezTo>
                    <a:pt x="1806" y="49"/>
                    <a:pt x="1781" y="50"/>
                    <a:pt x="1755" y="50"/>
                  </a:cubicBezTo>
                  <a:cubicBezTo>
                    <a:pt x="1720" y="50"/>
                    <a:pt x="1685" y="48"/>
                    <a:pt x="1650" y="48"/>
                  </a:cubicBezTo>
                  <a:cubicBezTo>
                    <a:pt x="1639" y="48"/>
                    <a:pt x="1628" y="48"/>
                    <a:pt x="1618" y="49"/>
                  </a:cubicBezTo>
                  <a:cubicBezTo>
                    <a:pt x="1515" y="57"/>
                    <a:pt x="1412" y="77"/>
                    <a:pt x="1310" y="82"/>
                  </a:cubicBezTo>
                  <a:cubicBezTo>
                    <a:pt x="1203" y="90"/>
                    <a:pt x="1096" y="90"/>
                    <a:pt x="990" y="90"/>
                  </a:cubicBezTo>
                  <a:cubicBezTo>
                    <a:pt x="908" y="90"/>
                    <a:pt x="834" y="77"/>
                    <a:pt x="752" y="77"/>
                  </a:cubicBezTo>
                  <a:cubicBezTo>
                    <a:pt x="698" y="77"/>
                    <a:pt x="641" y="90"/>
                    <a:pt x="584" y="90"/>
                  </a:cubicBezTo>
                  <a:lnTo>
                    <a:pt x="124" y="90"/>
                  </a:lnTo>
                  <a:cubicBezTo>
                    <a:pt x="111" y="90"/>
                    <a:pt x="97" y="89"/>
                    <a:pt x="83" y="89"/>
                  </a:cubicBezTo>
                  <a:cubicBezTo>
                    <a:pt x="54" y="89"/>
                    <a:pt x="23" y="94"/>
                    <a:pt x="1" y="131"/>
                  </a:cubicBezTo>
                  <a:cubicBezTo>
                    <a:pt x="21" y="176"/>
                    <a:pt x="62" y="205"/>
                    <a:pt x="116" y="205"/>
                  </a:cubicBezTo>
                  <a:cubicBezTo>
                    <a:pt x="138" y="205"/>
                    <a:pt x="160" y="206"/>
                    <a:pt x="183" y="206"/>
                  </a:cubicBezTo>
                  <a:cubicBezTo>
                    <a:pt x="194" y="206"/>
                    <a:pt x="206" y="206"/>
                    <a:pt x="218" y="205"/>
                  </a:cubicBezTo>
                  <a:cubicBezTo>
                    <a:pt x="262" y="200"/>
                    <a:pt x="304" y="198"/>
                    <a:pt x="347" y="198"/>
                  </a:cubicBezTo>
                  <a:cubicBezTo>
                    <a:pt x="457" y="198"/>
                    <a:pt x="567" y="210"/>
                    <a:pt x="682" y="213"/>
                  </a:cubicBezTo>
                  <a:cubicBezTo>
                    <a:pt x="842" y="217"/>
                    <a:pt x="1006" y="221"/>
                    <a:pt x="1166" y="221"/>
                  </a:cubicBezTo>
                  <a:cubicBezTo>
                    <a:pt x="1298" y="221"/>
                    <a:pt x="1429" y="213"/>
                    <a:pt x="1560" y="205"/>
                  </a:cubicBezTo>
                  <a:cubicBezTo>
                    <a:pt x="1685" y="189"/>
                    <a:pt x="1810" y="181"/>
                    <a:pt x="1934" y="181"/>
                  </a:cubicBezTo>
                  <a:cubicBezTo>
                    <a:pt x="1978" y="181"/>
                    <a:pt x="2021" y="182"/>
                    <a:pt x="2065" y="184"/>
                  </a:cubicBezTo>
                  <a:cubicBezTo>
                    <a:pt x="2094" y="188"/>
                    <a:pt x="2118" y="192"/>
                    <a:pt x="2147" y="201"/>
                  </a:cubicBezTo>
                  <a:cubicBezTo>
                    <a:pt x="2188" y="213"/>
                    <a:pt x="2225" y="221"/>
                    <a:pt x="2266" y="229"/>
                  </a:cubicBezTo>
                  <a:cubicBezTo>
                    <a:pt x="2300" y="228"/>
                    <a:pt x="2333" y="228"/>
                    <a:pt x="2366" y="228"/>
                  </a:cubicBezTo>
                  <a:cubicBezTo>
                    <a:pt x="2446" y="228"/>
                    <a:pt x="2524" y="230"/>
                    <a:pt x="2602" y="233"/>
                  </a:cubicBezTo>
                  <a:cubicBezTo>
                    <a:pt x="2618" y="232"/>
                    <a:pt x="2633" y="232"/>
                    <a:pt x="2648" y="232"/>
                  </a:cubicBezTo>
                  <a:cubicBezTo>
                    <a:pt x="2693" y="232"/>
                    <a:pt x="2736" y="236"/>
                    <a:pt x="2779" y="246"/>
                  </a:cubicBezTo>
                  <a:cubicBezTo>
                    <a:pt x="2803" y="254"/>
                    <a:pt x="2829" y="258"/>
                    <a:pt x="2855" y="258"/>
                  </a:cubicBezTo>
                  <a:cubicBezTo>
                    <a:pt x="2880" y="258"/>
                    <a:pt x="2906" y="254"/>
                    <a:pt x="2931" y="246"/>
                  </a:cubicBezTo>
                  <a:cubicBezTo>
                    <a:pt x="2943" y="244"/>
                    <a:pt x="2955" y="243"/>
                    <a:pt x="2968" y="243"/>
                  </a:cubicBezTo>
                  <a:cubicBezTo>
                    <a:pt x="2980" y="243"/>
                    <a:pt x="2992" y="244"/>
                    <a:pt x="3005" y="246"/>
                  </a:cubicBezTo>
                  <a:lnTo>
                    <a:pt x="3144" y="246"/>
                  </a:lnTo>
                  <a:cubicBezTo>
                    <a:pt x="3163" y="244"/>
                    <a:pt x="3182" y="244"/>
                    <a:pt x="3201" y="244"/>
                  </a:cubicBezTo>
                  <a:cubicBezTo>
                    <a:pt x="3314" y="244"/>
                    <a:pt x="3428" y="265"/>
                    <a:pt x="3534" y="307"/>
                  </a:cubicBezTo>
                  <a:cubicBezTo>
                    <a:pt x="3554" y="307"/>
                    <a:pt x="3575" y="303"/>
                    <a:pt x="3595" y="299"/>
                  </a:cubicBezTo>
                  <a:lnTo>
                    <a:pt x="3595" y="4"/>
                  </a:lnTo>
                  <a:cubicBezTo>
                    <a:pt x="3583" y="2"/>
                    <a:pt x="3571" y="0"/>
                    <a:pt x="3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1407472" y="3507733"/>
              <a:ext cx="151427" cy="22307"/>
            </a:xfrm>
            <a:custGeom>
              <a:avLst/>
              <a:gdLst/>
              <a:ahLst/>
              <a:cxnLst/>
              <a:rect l="l" t="t" r="r" b="b"/>
              <a:pathLst>
                <a:path w="1860" h="274" extrusionOk="0">
                  <a:moveTo>
                    <a:pt x="1730" y="0"/>
                  </a:moveTo>
                  <a:cubicBezTo>
                    <a:pt x="1681" y="0"/>
                    <a:pt x="1632" y="7"/>
                    <a:pt x="1584" y="7"/>
                  </a:cubicBezTo>
                  <a:cubicBezTo>
                    <a:pt x="1576" y="7"/>
                    <a:pt x="1568" y="7"/>
                    <a:pt x="1560" y="7"/>
                  </a:cubicBezTo>
                  <a:cubicBezTo>
                    <a:pt x="1548" y="5"/>
                    <a:pt x="1536" y="5"/>
                    <a:pt x="1524" y="5"/>
                  </a:cubicBezTo>
                  <a:cubicBezTo>
                    <a:pt x="1473" y="5"/>
                    <a:pt x="1422" y="15"/>
                    <a:pt x="1373" y="15"/>
                  </a:cubicBezTo>
                  <a:cubicBezTo>
                    <a:pt x="1367" y="15"/>
                    <a:pt x="1361" y="15"/>
                    <a:pt x="1355" y="15"/>
                  </a:cubicBezTo>
                  <a:cubicBezTo>
                    <a:pt x="1335" y="13"/>
                    <a:pt x="1316" y="12"/>
                    <a:pt x="1297" y="12"/>
                  </a:cubicBezTo>
                  <a:cubicBezTo>
                    <a:pt x="1207" y="12"/>
                    <a:pt x="1119" y="32"/>
                    <a:pt x="1031" y="35"/>
                  </a:cubicBezTo>
                  <a:cubicBezTo>
                    <a:pt x="985" y="35"/>
                    <a:pt x="936" y="27"/>
                    <a:pt x="891" y="27"/>
                  </a:cubicBezTo>
                  <a:cubicBezTo>
                    <a:pt x="784" y="31"/>
                    <a:pt x="678" y="48"/>
                    <a:pt x="579" y="76"/>
                  </a:cubicBezTo>
                  <a:cubicBezTo>
                    <a:pt x="569" y="78"/>
                    <a:pt x="559" y="79"/>
                    <a:pt x="549" y="79"/>
                  </a:cubicBezTo>
                  <a:cubicBezTo>
                    <a:pt x="539" y="79"/>
                    <a:pt x="530" y="78"/>
                    <a:pt x="522" y="76"/>
                  </a:cubicBezTo>
                  <a:cubicBezTo>
                    <a:pt x="419" y="64"/>
                    <a:pt x="312" y="44"/>
                    <a:pt x="206" y="39"/>
                  </a:cubicBezTo>
                  <a:cubicBezTo>
                    <a:pt x="202" y="39"/>
                    <a:pt x="198" y="39"/>
                    <a:pt x="193" y="39"/>
                  </a:cubicBezTo>
                  <a:cubicBezTo>
                    <a:pt x="152" y="39"/>
                    <a:pt x="107" y="56"/>
                    <a:pt x="62" y="56"/>
                  </a:cubicBezTo>
                  <a:cubicBezTo>
                    <a:pt x="25" y="60"/>
                    <a:pt x="1" y="93"/>
                    <a:pt x="9" y="126"/>
                  </a:cubicBezTo>
                  <a:cubicBezTo>
                    <a:pt x="12" y="158"/>
                    <a:pt x="41" y="181"/>
                    <a:pt x="70" y="181"/>
                  </a:cubicBezTo>
                  <a:cubicBezTo>
                    <a:pt x="74" y="181"/>
                    <a:pt x="78" y="180"/>
                    <a:pt x="83" y="179"/>
                  </a:cubicBezTo>
                  <a:cubicBezTo>
                    <a:pt x="131" y="172"/>
                    <a:pt x="179" y="169"/>
                    <a:pt x="227" y="169"/>
                  </a:cubicBezTo>
                  <a:cubicBezTo>
                    <a:pt x="293" y="169"/>
                    <a:pt x="360" y="175"/>
                    <a:pt x="427" y="187"/>
                  </a:cubicBezTo>
                  <a:cubicBezTo>
                    <a:pt x="439" y="190"/>
                    <a:pt x="450" y="190"/>
                    <a:pt x="461" y="190"/>
                  </a:cubicBezTo>
                  <a:cubicBezTo>
                    <a:pt x="487" y="190"/>
                    <a:pt x="512" y="186"/>
                    <a:pt x="539" y="186"/>
                  </a:cubicBezTo>
                  <a:cubicBezTo>
                    <a:pt x="561" y="186"/>
                    <a:pt x="584" y="189"/>
                    <a:pt x="608" y="199"/>
                  </a:cubicBezTo>
                  <a:cubicBezTo>
                    <a:pt x="623" y="207"/>
                    <a:pt x="640" y="209"/>
                    <a:pt x="657" y="209"/>
                  </a:cubicBezTo>
                  <a:cubicBezTo>
                    <a:pt x="699" y="209"/>
                    <a:pt x="745" y="193"/>
                    <a:pt x="788" y="187"/>
                  </a:cubicBezTo>
                  <a:cubicBezTo>
                    <a:pt x="834" y="183"/>
                    <a:pt x="879" y="179"/>
                    <a:pt x="928" y="179"/>
                  </a:cubicBezTo>
                  <a:cubicBezTo>
                    <a:pt x="1088" y="187"/>
                    <a:pt x="1244" y="179"/>
                    <a:pt x="1404" y="204"/>
                  </a:cubicBezTo>
                  <a:cubicBezTo>
                    <a:pt x="1449" y="208"/>
                    <a:pt x="1498" y="236"/>
                    <a:pt x="1539" y="245"/>
                  </a:cubicBezTo>
                  <a:cubicBezTo>
                    <a:pt x="1584" y="253"/>
                    <a:pt x="1630" y="249"/>
                    <a:pt x="1671" y="261"/>
                  </a:cubicBezTo>
                  <a:cubicBezTo>
                    <a:pt x="1678" y="263"/>
                    <a:pt x="1686" y="264"/>
                    <a:pt x="1693" y="264"/>
                  </a:cubicBezTo>
                  <a:cubicBezTo>
                    <a:pt x="1724" y="264"/>
                    <a:pt x="1756" y="252"/>
                    <a:pt x="1788" y="252"/>
                  </a:cubicBezTo>
                  <a:cubicBezTo>
                    <a:pt x="1802" y="252"/>
                    <a:pt x="1817" y="255"/>
                    <a:pt x="1831" y="261"/>
                  </a:cubicBezTo>
                  <a:cubicBezTo>
                    <a:pt x="1839" y="265"/>
                    <a:pt x="1847" y="269"/>
                    <a:pt x="1859" y="273"/>
                  </a:cubicBezTo>
                  <a:lnTo>
                    <a:pt x="1859" y="7"/>
                  </a:lnTo>
                  <a:lnTo>
                    <a:pt x="1847" y="7"/>
                  </a:lnTo>
                  <a:cubicBezTo>
                    <a:pt x="1822" y="7"/>
                    <a:pt x="1798" y="7"/>
                    <a:pt x="1773" y="3"/>
                  </a:cubicBezTo>
                  <a:cubicBezTo>
                    <a:pt x="1759" y="1"/>
                    <a:pt x="1744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1373767" y="3594112"/>
              <a:ext cx="185132" cy="20353"/>
            </a:xfrm>
            <a:custGeom>
              <a:avLst/>
              <a:gdLst/>
              <a:ahLst/>
              <a:cxnLst/>
              <a:rect l="l" t="t" r="r" b="b"/>
              <a:pathLst>
                <a:path w="2274" h="250" extrusionOk="0">
                  <a:moveTo>
                    <a:pt x="1941" y="0"/>
                  </a:moveTo>
                  <a:cubicBezTo>
                    <a:pt x="1892" y="0"/>
                    <a:pt x="1847" y="0"/>
                    <a:pt x="1802" y="8"/>
                  </a:cubicBezTo>
                  <a:cubicBezTo>
                    <a:pt x="1695" y="29"/>
                    <a:pt x="1588" y="38"/>
                    <a:pt x="1482" y="38"/>
                  </a:cubicBezTo>
                  <a:cubicBezTo>
                    <a:pt x="1461" y="38"/>
                    <a:pt x="1441" y="38"/>
                    <a:pt x="1420" y="37"/>
                  </a:cubicBezTo>
                  <a:cubicBezTo>
                    <a:pt x="1403" y="37"/>
                    <a:pt x="1387" y="37"/>
                    <a:pt x="1371" y="45"/>
                  </a:cubicBezTo>
                  <a:cubicBezTo>
                    <a:pt x="1340" y="49"/>
                    <a:pt x="1309" y="51"/>
                    <a:pt x="1278" y="51"/>
                  </a:cubicBezTo>
                  <a:cubicBezTo>
                    <a:pt x="1248" y="51"/>
                    <a:pt x="1217" y="49"/>
                    <a:pt x="1186" y="45"/>
                  </a:cubicBezTo>
                  <a:cubicBezTo>
                    <a:pt x="1139" y="42"/>
                    <a:pt x="1093" y="41"/>
                    <a:pt x="1047" y="41"/>
                  </a:cubicBezTo>
                  <a:cubicBezTo>
                    <a:pt x="984" y="41"/>
                    <a:pt x="922" y="43"/>
                    <a:pt x="858" y="45"/>
                  </a:cubicBezTo>
                  <a:cubicBezTo>
                    <a:pt x="811" y="53"/>
                    <a:pt x="764" y="56"/>
                    <a:pt x="717" y="56"/>
                  </a:cubicBezTo>
                  <a:cubicBezTo>
                    <a:pt x="690" y="56"/>
                    <a:pt x="663" y="55"/>
                    <a:pt x="636" y="54"/>
                  </a:cubicBezTo>
                  <a:cubicBezTo>
                    <a:pt x="534" y="45"/>
                    <a:pt x="435" y="41"/>
                    <a:pt x="337" y="41"/>
                  </a:cubicBezTo>
                  <a:cubicBezTo>
                    <a:pt x="312" y="41"/>
                    <a:pt x="292" y="41"/>
                    <a:pt x="271" y="49"/>
                  </a:cubicBezTo>
                  <a:cubicBezTo>
                    <a:pt x="248" y="61"/>
                    <a:pt x="224" y="66"/>
                    <a:pt x="200" y="66"/>
                  </a:cubicBezTo>
                  <a:cubicBezTo>
                    <a:pt x="171" y="66"/>
                    <a:pt x="142" y="59"/>
                    <a:pt x="115" y="45"/>
                  </a:cubicBezTo>
                  <a:cubicBezTo>
                    <a:pt x="109" y="42"/>
                    <a:pt x="103" y="39"/>
                    <a:pt x="96" y="39"/>
                  </a:cubicBezTo>
                  <a:cubicBezTo>
                    <a:pt x="93" y="39"/>
                    <a:pt x="90" y="40"/>
                    <a:pt x="86" y="41"/>
                  </a:cubicBezTo>
                  <a:cubicBezTo>
                    <a:pt x="33" y="45"/>
                    <a:pt x="4" y="62"/>
                    <a:pt x="4" y="95"/>
                  </a:cubicBezTo>
                  <a:cubicBezTo>
                    <a:pt x="1" y="129"/>
                    <a:pt x="26" y="160"/>
                    <a:pt x="58" y="160"/>
                  </a:cubicBezTo>
                  <a:cubicBezTo>
                    <a:pt x="65" y="160"/>
                    <a:pt x="71" y="159"/>
                    <a:pt x="78" y="156"/>
                  </a:cubicBezTo>
                  <a:cubicBezTo>
                    <a:pt x="102" y="148"/>
                    <a:pt x="127" y="143"/>
                    <a:pt x="152" y="143"/>
                  </a:cubicBezTo>
                  <a:cubicBezTo>
                    <a:pt x="199" y="143"/>
                    <a:pt x="246" y="158"/>
                    <a:pt x="283" y="185"/>
                  </a:cubicBezTo>
                  <a:cubicBezTo>
                    <a:pt x="358" y="190"/>
                    <a:pt x="433" y="207"/>
                    <a:pt x="508" y="207"/>
                  </a:cubicBezTo>
                  <a:cubicBezTo>
                    <a:pt x="557" y="207"/>
                    <a:pt x="605" y="199"/>
                    <a:pt x="653" y="177"/>
                  </a:cubicBezTo>
                  <a:cubicBezTo>
                    <a:pt x="663" y="172"/>
                    <a:pt x="674" y="168"/>
                    <a:pt x="687" y="168"/>
                  </a:cubicBezTo>
                  <a:cubicBezTo>
                    <a:pt x="694" y="168"/>
                    <a:pt x="702" y="169"/>
                    <a:pt x="710" y="173"/>
                  </a:cubicBezTo>
                  <a:cubicBezTo>
                    <a:pt x="752" y="192"/>
                    <a:pt x="802" y="204"/>
                    <a:pt x="852" y="204"/>
                  </a:cubicBezTo>
                  <a:cubicBezTo>
                    <a:pt x="865" y="204"/>
                    <a:pt x="878" y="203"/>
                    <a:pt x="891" y="201"/>
                  </a:cubicBezTo>
                  <a:cubicBezTo>
                    <a:pt x="943" y="210"/>
                    <a:pt x="993" y="215"/>
                    <a:pt x="1044" y="215"/>
                  </a:cubicBezTo>
                  <a:cubicBezTo>
                    <a:pt x="1061" y="215"/>
                    <a:pt x="1078" y="215"/>
                    <a:pt x="1096" y="214"/>
                  </a:cubicBezTo>
                  <a:cubicBezTo>
                    <a:pt x="1115" y="210"/>
                    <a:pt x="1134" y="209"/>
                    <a:pt x="1153" y="209"/>
                  </a:cubicBezTo>
                  <a:cubicBezTo>
                    <a:pt x="1209" y="209"/>
                    <a:pt x="1264" y="222"/>
                    <a:pt x="1313" y="246"/>
                  </a:cubicBezTo>
                  <a:cubicBezTo>
                    <a:pt x="1317" y="248"/>
                    <a:pt x="1322" y="249"/>
                    <a:pt x="1328" y="249"/>
                  </a:cubicBezTo>
                  <a:cubicBezTo>
                    <a:pt x="1333" y="249"/>
                    <a:pt x="1338" y="248"/>
                    <a:pt x="1342" y="246"/>
                  </a:cubicBezTo>
                  <a:cubicBezTo>
                    <a:pt x="1371" y="230"/>
                    <a:pt x="1400" y="225"/>
                    <a:pt x="1429" y="225"/>
                  </a:cubicBezTo>
                  <a:cubicBezTo>
                    <a:pt x="1466" y="225"/>
                    <a:pt x="1504" y="233"/>
                    <a:pt x="1541" y="233"/>
                  </a:cubicBezTo>
                  <a:cubicBezTo>
                    <a:pt x="1564" y="233"/>
                    <a:pt x="1586" y="230"/>
                    <a:pt x="1609" y="222"/>
                  </a:cubicBezTo>
                  <a:cubicBezTo>
                    <a:pt x="1610" y="221"/>
                    <a:pt x="1612" y="221"/>
                    <a:pt x="1614" y="221"/>
                  </a:cubicBezTo>
                  <a:cubicBezTo>
                    <a:pt x="1627" y="221"/>
                    <a:pt x="1644" y="230"/>
                    <a:pt x="1658" y="230"/>
                  </a:cubicBezTo>
                  <a:cubicBezTo>
                    <a:pt x="1752" y="230"/>
                    <a:pt x="1851" y="230"/>
                    <a:pt x="1945" y="238"/>
                  </a:cubicBezTo>
                  <a:cubicBezTo>
                    <a:pt x="1961" y="239"/>
                    <a:pt x="1977" y="239"/>
                    <a:pt x="1993" y="239"/>
                  </a:cubicBezTo>
                  <a:cubicBezTo>
                    <a:pt x="2056" y="239"/>
                    <a:pt x="2118" y="235"/>
                    <a:pt x="2180" y="235"/>
                  </a:cubicBezTo>
                  <a:cubicBezTo>
                    <a:pt x="2207" y="235"/>
                    <a:pt x="2234" y="236"/>
                    <a:pt x="2261" y="238"/>
                  </a:cubicBezTo>
                  <a:cubicBezTo>
                    <a:pt x="2261" y="236"/>
                    <a:pt x="2263" y="235"/>
                    <a:pt x="2266" y="235"/>
                  </a:cubicBezTo>
                  <a:cubicBezTo>
                    <a:pt x="2268" y="235"/>
                    <a:pt x="2271" y="236"/>
                    <a:pt x="2273" y="238"/>
                  </a:cubicBezTo>
                  <a:lnTo>
                    <a:pt x="2273" y="0"/>
                  </a:lnTo>
                  <a:lnTo>
                    <a:pt x="2265" y="0"/>
                  </a:lnTo>
                  <a:cubicBezTo>
                    <a:pt x="2253" y="2"/>
                    <a:pt x="2241" y="3"/>
                    <a:pt x="2228" y="3"/>
                  </a:cubicBezTo>
                  <a:cubicBezTo>
                    <a:pt x="2206" y="3"/>
                    <a:pt x="2183" y="1"/>
                    <a:pt x="2160" y="1"/>
                  </a:cubicBezTo>
                  <a:cubicBezTo>
                    <a:pt x="2139" y="1"/>
                    <a:pt x="2118" y="2"/>
                    <a:pt x="2097" y="8"/>
                  </a:cubicBezTo>
                  <a:cubicBezTo>
                    <a:pt x="2084" y="12"/>
                    <a:pt x="2070" y="14"/>
                    <a:pt x="2057" y="14"/>
                  </a:cubicBezTo>
                  <a:cubicBezTo>
                    <a:pt x="2017" y="14"/>
                    <a:pt x="1978" y="0"/>
                    <a:pt x="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1558492" y="3594356"/>
              <a:ext cx="10746" cy="19865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20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0" y="239"/>
                  </a:lnTo>
                  <a:cubicBezTo>
                    <a:pt x="8" y="239"/>
                    <a:pt x="17" y="243"/>
                    <a:pt x="25" y="243"/>
                  </a:cubicBezTo>
                  <a:cubicBezTo>
                    <a:pt x="91" y="235"/>
                    <a:pt x="132" y="202"/>
                    <a:pt x="127" y="133"/>
                  </a:cubicBezTo>
                  <a:cubicBezTo>
                    <a:pt x="120" y="39"/>
                    <a:pt x="8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1558818" y="3635795"/>
              <a:ext cx="10095" cy="22226"/>
            </a:xfrm>
            <a:custGeom>
              <a:avLst/>
              <a:gdLst/>
              <a:ahLst/>
              <a:cxnLst/>
              <a:rect l="l" t="t" r="r" b="b"/>
              <a:pathLst>
                <a:path w="124" h="273" extrusionOk="0">
                  <a:moveTo>
                    <a:pt x="18" y="0"/>
                  </a:moveTo>
                  <a:cubicBezTo>
                    <a:pt x="15" y="0"/>
                    <a:pt x="12" y="1"/>
                    <a:pt x="9" y="1"/>
                  </a:cubicBezTo>
                  <a:lnTo>
                    <a:pt x="0" y="1"/>
                  </a:lnTo>
                  <a:lnTo>
                    <a:pt x="0" y="272"/>
                  </a:lnTo>
                  <a:lnTo>
                    <a:pt x="13" y="272"/>
                  </a:lnTo>
                  <a:cubicBezTo>
                    <a:pt x="17" y="272"/>
                    <a:pt x="22" y="273"/>
                    <a:pt x="27" y="273"/>
                  </a:cubicBezTo>
                  <a:cubicBezTo>
                    <a:pt x="85" y="273"/>
                    <a:pt x="123" y="225"/>
                    <a:pt x="123" y="153"/>
                  </a:cubicBezTo>
                  <a:cubicBezTo>
                    <a:pt x="123" y="71"/>
                    <a:pt x="75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1558818" y="3508547"/>
              <a:ext cx="11072" cy="22307"/>
            </a:xfrm>
            <a:custGeom>
              <a:avLst/>
              <a:gdLst/>
              <a:ahLst/>
              <a:cxnLst/>
              <a:rect l="l" t="t" r="r" b="b"/>
              <a:pathLst>
                <a:path w="136" h="274" extrusionOk="0">
                  <a:moveTo>
                    <a:pt x="0" y="1"/>
                  </a:moveTo>
                  <a:lnTo>
                    <a:pt x="0" y="267"/>
                  </a:lnTo>
                  <a:cubicBezTo>
                    <a:pt x="10" y="272"/>
                    <a:pt x="20" y="274"/>
                    <a:pt x="31" y="274"/>
                  </a:cubicBezTo>
                  <a:cubicBezTo>
                    <a:pt x="59" y="274"/>
                    <a:pt x="87" y="258"/>
                    <a:pt x="99" y="231"/>
                  </a:cubicBezTo>
                  <a:cubicBezTo>
                    <a:pt x="136" y="157"/>
                    <a:pt x="132" y="132"/>
                    <a:pt x="99" y="79"/>
                  </a:cubicBezTo>
                  <a:cubicBezTo>
                    <a:pt x="70" y="38"/>
                    <a:pt x="4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1558492" y="3466783"/>
              <a:ext cx="11723" cy="20109"/>
            </a:xfrm>
            <a:custGeom>
              <a:avLst/>
              <a:gdLst/>
              <a:ahLst/>
              <a:cxnLst/>
              <a:rect l="l" t="t" r="r" b="b"/>
              <a:pathLst>
                <a:path w="144" h="247" extrusionOk="0">
                  <a:moveTo>
                    <a:pt x="0" y="1"/>
                  </a:moveTo>
                  <a:lnTo>
                    <a:pt x="0" y="247"/>
                  </a:lnTo>
                  <a:cubicBezTo>
                    <a:pt x="45" y="243"/>
                    <a:pt x="86" y="218"/>
                    <a:pt x="107" y="177"/>
                  </a:cubicBezTo>
                  <a:cubicBezTo>
                    <a:pt x="144" y="128"/>
                    <a:pt x="127" y="120"/>
                    <a:pt x="107" y="58"/>
                  </a:cubicBezTo>
                  <a:cubicBezTo>
                    <a:pt x="91" y="1"/>
                    <a:pt x="58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1558818" y="3551696"/>
              <a:ext cx="11968" cy="19132"/>
            </a:xfrm>
            <a:custGeom>
              <a:avLst/>
              <a:gdLst/>
              <a:ahLst/>
              <a:cxnLst/>
              <a:rect l="l" t="t" r="r" b="b"/>
              <a:pathLst>
                <a:path w="147" h="235" extrusionOk="0">
                  <a:moveTo>
                    <a:pt x="0" y="0"/>
                  </a:moveTo>
                  <a:lnTo>
                    <a:pt x="0" y="234"/>
                  </a:lnTo>
                  <a:lnTo>
                    <a:pt x="4" y="234"/>
                  </a:lnTo>
                  <a:cubicBezTo>
                    <a:pt x="10" y="234"/>
                    <a:pt x="15" y="235"/>
                    <a:pt x="20" y="235"/>
                  </a:cubicBezTo>
                  <a:cubicBezTo>
                    <a:pt x="97" y="235"/>
                    <a:pt x="146" y="174"/>
                    <a:pt x="115" y="78"/>
                  </a:cubicBezTo>
                  <a:cubicBezTo>
                    <a:pt x="107" y="45"/>
                    <a:pt x="82" y="16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1558818" y="3805866"/>
              <a:ext cx="10095" cy="22796"/>
            </a:xfrm>
            <a:custGeom>
              <a:avLst/>
              <a:gdLst/>
              <a:ahLst/>
              <a:cxnLst/>
              <a:rect l="l" t="t" r="r" b="b"/>
              <a:pathLst>
                <a:path w="124" h="280" extrusionOk="0">
                  <a:moveTo>
                    <a:pt x="0" y="1"/>
                  </a:moveTo>
                  <a:lnTo>
                    <a:pt x="0" y="280"/>
                  </a:lnTo>
                  <a:cubicBezTo>
                    <a:pt x="62" y="276"/>
                    <a:pt x="123" y="263"/>
                    <a:pt x="123" y="206"/>
                  </a:cubicBezTo>
                  <a:cubicBezTo>
                    <a:pt x="119" y="136"/>
                    <a:pt x="119" y="62"/>
                    <a:pt x="62" y="29"/>
                  </a:cubicBezTo>
                  <a:cubicBezTo>
                    <a:pt x="41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1558818" y="3847956"/>
              <a:ext cx="11072" cy="23447"/>
            </a:xfrm>
            <a:custGeom>
              <a:avLst/>
              <a:gdLst/>
              <a:ahLst/>
              <a:cxnLst/>
              <a:rect l="l" t="t" r="r" b="b"/>
              <a:pathLst>
                <a:path w="136" h="288" extrusionOk="0">
                  <a:moveTo>
                    <a:pt x="0" y="1"/>
                  </a:moveTo>
                  <a:lnTo>
                    <a:pt x="0" y="288"/>
                  </a:lnTo>
                  <a:cubicBezTo>
                    <a:pt x="62" y="284"/>
                    <a:pt x="115" y="267"/>
                    <a:pt x="119" y="222"/>
                  </a:cubicBezTo>
                  <a:cubicBezTo>
                    <a:pt x="136" y="107"/>
                    <a:pt x="111" y="2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1558818" y="3889721"/>
              <a:ext cx="12456" cy="24098"/>
            </a:xfrm>
            <a:custGeom>
              <a:avLst/>
              <a:gdLst/>
              <a:ahLst/>
              <a:cxnLst/>
              <a:rect l="l" t="t" r="r" b="b"/>
              <a:pathLst>
                <a:path w="153" h="296" extrusionOk="0">
                  <a:moveTo>
                    <a:pt x="0" y="1"/>
                  </a:moveTo>
                  <a:lnTo>
                    <a:pt x="0" y="296"/>
                  </a:lnTo>
                  <a:cubicBezTo>
                    <a:pt x="82" y="275"/>
                    <a:pt x="152" y="218"/>
                    <a:pt x="115" y="140"/>
                  </a:cubicBezTo>
                  <a:cubicBezTo>
                    <a:pt x="87" y="54"/>
                    <a:pt x="54" y="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63"/>
            <p:cNvSpPr/>
            <p:nvPr/>
          </p:nvSpPr>
          <p:spPr>
            <a:xfrm>
              <a:off x="1558492" y="3721685"/>
              <a:ext cx="11072" cy="20435"/>
            </a:xfrm>
            <a:custGeom>
              <a:avLst/>
              <a:gdLst/>
              <a:ahLst/>
              <a:cxnLst/>
              <a:rect l="l" t="t" r="r" b="b"/>
              <a:pathLst>
                <a:path w="136" h="251" extrusionOk="0">
                  <a:moveTo>
                    <a:pt x="0" y="1"/>
                  </a:moveTo>
                  <a:lnTo>
                    <a:pt x="0" y="251"/>
                  </a:lnTo>
                  <a:cubicBezTo>
                    <a:pt x="33" y="251"/>
                    <a:pt x="66" y="243"/>
                    <a:pt x="91" y="226"/>
                  </a:cubicBezTo>
                  <a:cubicBezTo>
                    <a:pt x="123" y="185"/>
                    <a:pt x="136" y="132"/>
                    <a:pt x="119" y="87"/>
                  </a:cubicBezTo>
                  <a:cubicBezTo>
                    <a:pt x="107" y="38"/>
                    <a:pt x="6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63"/>
            <p:cNvSpPr/>
            <p:nvPr/>
          </p:nvSpPr>
          <p:spPr>
            <a:xfrm>
              <a:off x="1558818" y="3678618"/>
              <a:ext cx="11561" cy="21900"/>
            </a:xfrm>
            <a:custGeom>
              <a:avLst/>
              <a:gdLst/>
              <a:ahLst/>
              <a:cxnLst/>
              <a:rect l="l" t="t" r="r" b="b"/>
              <a:pathLst>
                <a:path w="142" h="269" extrusionOk="0">
                  <a:moveTo>
                    <a:pt x="0" y="0"/>
                  </a:moveTo>
                  <a:lnTo>
                    <a:pt x="0" y="267"/>
                  </a:lnTo>
                  <a:lnTo>
                    <a:pt x="9" y="267"/>
                  </a:lnTo>
                  <a:cubicBezTo>
                    <a:pt x="17" y="268"/>
                    <a:pt x="25" y="269"/>
                    <a:pt x="32" y="269"/>
                  </a:cubicBezTo>
                  <a:cubicBezTo>
                    <a:pt x="101" y="269"/>
                    <a:pt x="142" y="220"/>
                    <a:pt x="119" y="127"/>
                  </a:cubicBezTo>
                  <a:cubicBezTo>
                    <a:pt x="95" y="45"/>
                    <a:pt x="66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63"/>
            <p:cNvSpPr/>
            <p:nvPr/>
          </p:nvSpPr>
          <p:spPr>
            <a:xfrm>
              <a:off x="1558818" y="3766136"/>
              <a:ext cx="10095" cy="19783"/>
            </a:xfrm>
            <a:custGeom>
              <a:avLst/>
              <a:gdLst/>
              <a:ahLst/>
              <a:cxnLst/>
              <a:rect l="l" t="t" r="r" b="b"/>
              <a:pathLst>
                <a:path w="124" h="243" extrusionOk="0">
                  <a:moveTo>
                    <a:pt x="0" y="0"/>
                  </a:moveTo>
                  <a:lnTo>
                    <a:pt x="0" y="242"/>
                  </a:lnTo>
                  <a:cubicBezTo>
                    <a:pt x="119" y="234"/>
                    <a:pt x="123" y="156"/>
                    <a:pt x="123" y="123"/>
                  </a:cubicBezTo>
                  <a:cubicBezTo>
                    <a:pt x="123" y="66"/>
                    <a:pt x="95" y="13"/>
                    <a:pt x="54" y="13"/>
                  </a:cubicBezTo>
                  <a:cubicBezTo>
                    <a:pt x="37" y="9"/>
                    <a:pt x="17" y="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63"/>
            <p:cNvSpPr/>
            <p:nvPr/>
          </p:nvSpPr>
          <p:spPr>
            <a:xfrm>
              <a:off x="1226085" y="3848363"/>
              <a:ext cx="18155" cy="7164"/>
            </a:xfrm>
            <a:custGeom>
              <a:avLst/>
              <a:gdLst/>
              <a:ahLst/>
              <a:cxnLst/>
              <a:rect l="l" t="t" r="r" b="b"/>
              <a:pathLst>
                <a:path w="223" h="88" extrusionOk="0">
                  <a:moveTo>
                    <a:pt x="113" y="0"/>
                  </a:moveTo>
                  <a:cubicBezTo>
                    <a:pt x="76" y="0"/>
                    <a:pt x="38" y="9"/>
                    <a:pt x="1" y="49"/>
                  </a:cubicBezTo>
                  <a:cubicBezTo>
                    <a:pt x="17" y="65"/>
                    <a:pt x="25" y="78"/>
                    <a:pt x="33" y="82"/>
                  </a:cubicBezTo>
                  <a:cubicBezTo>
                    <a:pt x="54" y="86"/>
                    <a:pt x="74" y="87"/>
                    <a:pt x="94" y="87"/>
                  </a:cubicBezTo>
                  <a:cubicBezTo>
                    <a:pt x="139" y="87"/>
                    <a:pt x="182" y="78"/>
                    <a:pt x="222" y="61"/>
                  </a:cubicBezTo>
                  <a:cubicBezTo>
                    <a:pt x="193" y="12"/>
                    <a:pt x="193" y="8"/>
                    <a:pt x="173" y="4"/>
                  </a:cubicBezTo>
                  <a:cubicBezTo>
                    <a:pt x="153" y="2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63"/>
            <p:cNvSpPr/>
            <p:nvPr/>
          </p:nvSpPr>
          <p:spPr>
            <a:xfrm>
              <a:off x="1230074" y="3948826"/>
              <a:ext cx="29471" cy="7571"/>
            </a:xfrm>
            <a:custGeom>
              <a:avLst/>
              <a:gdLst/>
              <a:ahLst/>
              <a:cxnLst/>
              <a:rect l="l" t="t" r="r" b="b"/>
              <a:pathLst>
                <a:path w="362" h="93" extrusionOk="0">
                  <a:moveTo>
                    <a:pt x="120" y="1"/>
                  </a:moveTo>
                  <a:cubicBezTo>
                    <a:pt x="88" y="1"/>
                    <a:pt x="57" y="2"/>
                    <a:pt x="25" y="5"/>
                  </a:cubicBezTo>
                  <a:cubicBezTo>
                    <a:pt x="17" y="5"/>
                    <a:pt x="9" y="38"/>
                    <a:pt x="1" y="54"/>
                  </a:cubicBezTo>
                  <a:cubicBezTo>
                    <a:pt x="54" y="82"/>
                    <a:pt x="106" y="92"/>
                    <a:pt x="158" y="92"/>
                  </a:cubicBezTo>
                  <a:cubicBezTo>
                    <a:pt x="223" y="92"/>
                    <a:pt x="289" y="76"/>
                    <a:pt x="362" y="58"/>
                  </a:cubicBezTo>
                  <a:cubicBezTo>
                    <a:pt x="341" y="38"/>
                    <a:pt x="333" y="25"/>
                    <a:pt x="325" y="21"/>
                  </a:cubicBezTo>
                  <a:cubicBezTo>
                    <a:pt x="258" y="7"/>
                    <a:pt x="18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63"/>
            <p:cNvSpPr/>
            <p:nvPr/>
          </p:nvSpPr>
          <p:spPr>
            <a:xfrm>
              <a:off x="1227795" y="3902909"/>
              <a:ext cx="9362" cy="4803"/>
            </a:xfrm>
            <a:custGeom>
              <a:avLst/>
              <a:gdLst/>
              <a:ahLst/>
              <a:cxnLst/>
              <a:rect l="l" t="t" r="r" b="b"/>
              <a:pathLst>
                <a:path w="115" h="59" extrusionOk="0">
                  <a:moveTo>
                    <a:pt x="53" y="0"/>
                  </a:moveTo>
                  <a:cubicBezTo>
                    <a:pt x="34" y="0"/>
                    <a:pt x="16" y="5"/>
                    <a:pt x="0" y="15"/>
                  </a:cubicBezTo>
                  <a:cubicBezTo>
                    <a:pt x="23" y="44"/>
                    <a:pt x="34" y="59"/>
                    <a:pt x="49" y="59"/>
                  </a:cubicBezTo>
                  <a:cubicBezTo>
                    <a:pt x="63" y="59"/>
                    <a:pt x="81" y="45"/>
                    <a:pt x="115" y="19"/>
                  </a:cubicBezTo>
                  <a:cubicBezTo>
                    <a:pt x="96" y="6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63"/>
            <p:cNvSpPr/>
            <p:nvPr/>
          </p:nvSpPr>
          <p:spPr>
            <a:xfrm>
              <a:off x="1190996" y="3950047"/>
              <a:ext cx="22795" cy="6432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148" y="1"/>
                  </a:moveTo>
                  <a:cubicBezTo>
                    <a:pt x="96" y="1"/>
                    <a:pt x="45" y="16"/>
                    <a:pt x="1" y="47"/>
                  </a:cubicBezTo>
                  <a:cubicBezTo>
                    <a:pt x="40" y="68"/>
                    <a:pt x="84" y="78"/>
                    <a:pt x="128" y="78"/>
                  </a:cubicBezTo>
                  <a:cubicBezTo>
                    <a:pt x="180" y="78"/>
                    <a:pt x="233" y="64"/>
                    <a:pt x="280" y="35"/>
                  </a:cubicBezTo>
                  <a:cubicBezTo>
                    <a:pt x="238" y="12"/>
                    <a:pt x="19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63"/>
            <p:cNvSpPr/>
            <p:nvPr/>
          </p:nvSpPr>
          <p:spPr>
            <a:xfrm>
              <a:off x="1273548" y="3946058"/>
              <a:ext cx="161767" cy="13840"/>
            </a:xfrm>
            <a:custGeom>
              <a:avLst/>
              <a:gdLst/>
              <a:ahLst/>
              <a:cxnLst/>
              <a:rect l="l" t="t" r="r" b="b"/>
              <a:pathLst>
                <a:path w="1987" h="170" extrusionOk="0">
                  <a:moveTo>
                    <a:pt x="365" y="1"/>
                  </a:moveTo>
                  <a:cubicBezTo>
                    <a:pt x="271" y="1"/>
                    <a:pt x="174" y="7"/>
                    <a:pt x="78" y="10"/>
                  </a:cubicBezTo>
                  <a:cubicBezTo>
                    <a:pt x="49" y="18"/>
                    <a:pt x="25" y="31"/>
                    <a:pt x="0" y="43"/>
                  </a:cubicBezTo>
                  <a:cubicBezTo>
                    <a:pt x="29" y="80"/>
                    <a:pt x="41" y="109"/>
                    <a:pt x="54" y="109"/>
                  </a:cubicBezTo>
                  <a:cubicBezTo>
                    <a:pt x="95" y="125"/>
                    <a:pt x="140" y="129"/>
                    <a:pt x="189" y="129"/>
                  </a:cubicBezTo>
                  <a:cubicBezTo>
                    <a:pt x="255" y="121"/>
                    <a:pt x="321" y="117"/>
                    <a:pt x="389" y="117"/>
                  </a:cubicBezTo>
                  <a:cubicBezTo>
                    <a:pt x="426" y="117"/>
                    <a:pt x="463" y="118"/>
                    <a:pt x="501" y="121"/>
                  </a:cubicBezTo>
                  <a:cubicBezTo>
                    <a:pt x="677" y="134"/>
                    <a:pt x="853" y="158"/>
                    <a:pt x="1029" y="158"/>
                  </a:cubicBezTo>
                  <a:cubicBezTo>
                    <a:pt x="1070" y="158"/>
                    <a:pt x="1112" y="157"/>
                    <a:pt x="1153" y="154"/>
                  </a:cubicBezTo>
                  <a:cubicBezTo>
                    <a:pt x="1172" y="150"/>
                    <a:pt x="1191" y="148"/>
                    <a:pt x="1211" y="148"/>
                  </a:cubicBezTo>
                  <a:cubicBezTo>
                    <a:pt x="1231" y="148"/>
                    <a:pt x="1252" y="150"/>
                    <a:pt x="1272" y="154"/>
                  </a:cubicBezTo>
                  <a:cubicBezTo>
                    <a:pt x="1352" y="164"/>
                    <a:pt x="1434" y="169"/>
                    <a:pt x="1516" y="169"/>
                  </a:cubicBezTo>
                  <a:cubicBezTo>
                    <a:pt x="1598" y="169"/>
                    <a:pt x="1680" y="164"/>
                    <a:pt x="1760" y="154"/>
                  </a:cubicBezTo>
                  <a:cubicBezTo>
                    <a:pt x="1838" y="146"/>
                    <a:pt x="1912" y="121"/>
                    <a:pt x="1986" y="109"/>
                  </a:cubicBezTo>
                  <a:cubicBezTo>
                    <a:pt x="1960" y="30"/>
                    <a:pt x="1923" y="27"/>
                    <a:pt x="1889" y="27"/>
                  </a:cubicBezTo>
                  <a:cubicBezTo>
                    <a:pt x="1886" y="27"/>
                    <a:pt x="1883" y="27"/>
                    <a:pt x="1879" y="27"/>
                  </a:cubicBezTo>
                  <a:cubicBezTo>
                    <a:pt x="1760" y="31"/>
                    <a:pt x="1646" y="35"/>
                    <a:pt x="1531" y="39"/>
                  </a:cubicBezTo>
                  <a:cubicBezTo>
                    <a:pt x="1524" y="39"/>
                    <a:pt x="1517" y="39"/>
                    <a:pt x="1511" y="39"/>
                  </a:cubicBezTo>
                  <a:cubicBezTo>
                    <a:pt x="1367" y="39"/>
                    <a:pt x="1223" y="11"/>
                    <a:pt x="1079" y="11"/>
                  </a:cubicBezTo>
                  <a:cubicBezTo>
                    <a:pt x="1012" y="11"/>
                    <a:pt x="945" y="17"/>
                    <a:pt x="878" y="35"/>
                  </a:cubicBezTo>
                  <a:lnTo>
                    <a:pt x="862" y="35"/>
                  </a:lnTo>
                  <a:cubicBezTo>
                    <a:pt x="718" y="23"/>
                    <a:pt x="575" y="6"/>
                    <a:pt x="431" y="2"/>
                  </a:cubicBezTo>
                  <a:cubicBezTo>
                    <a:pt x="409" y="1"/>
                    <a:pt x="387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63"/>
            <p:cNvSpPr/>
            <p:nvPr/>
          </p:nvSpPr>
          <p:spPr>
            <a:xfrm>
              <a:off x="1263128" y="3848363"/>
              <a:ext cx="15143" cy="7409"/>
            </a:xfrm>
            <a:custGeom>
              <a:avLst/>
              <a:gdLst/>
              <a:ahLst/>
              <a:cxnLst/>
              <a:rect l="l" t="t" r="r" b="b"/>
              <a:pathLst>
                <a:path w="186" h="91" extrusionOk="0">
                  <a:moveTo>
                    <a:pt x="88" y="0"/>
                  </a:moveTo>
                  <a:cubicBezTo>
                    <a:pt x="62" y="0"/>
                    <a:pt x="34" y="13"/>
                    <a:pt x="1" y="37"/>
                  </a:cubicBezTo>
                  <a:cubicBezTo>
                    <a:pt x="24" y="73"/>
                    <a:pt x="53" y="91"/>
                    <a:pt x="88" y="91"/>
                  </a:cubicBezTo>
                  <a:cubicBezTo>
                    <a:pt x="116" y="91"/>
                    <a:pt x="149" y="79"/>
                    <a:pt x="186" y="57"/>
                  </a:cubicBezTo>
                  <a:cubicBezTo>
                    <a:pt x="150" y="19"/>
                    <a:pt x="12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1248148" y="3899734"/>
              <a:ext cx="110640" cy="11642"/>
            </a:xfrm>
            <a:custGeom>
              <a:avLst/>
              <a:gdLst/>
              <a:ahLst/>
              <a:cxnLst/>
              <a:rect l="l" t="t" r="r" b="b"/>
              <a:pathLst>
                <a:path w="1359" h="143" extrusionOk="0">
                  <a:moveTo>
                    <a:pt x="242" y="1"/>
                  </a:moveTo>
                  <a:cubicBezTo>
                    <a:pt x="177" y="1"/>
                    <a:pt x="111" y="9"/>
                    <a:pt x="50" y="21"/>
                  </a:cubicBezTo>
                  <a:cubicBezTo>
                    <a:pt x="37" y="21"/>
                    <a:pt x="25" y="38"/>
                    <a:pt x="0" y="58"/>
                  </a:cubicBezTo>
                  <a:cubicBezTo>
                    <a:pt x="29" y="79"/>
                    <a:pt x="54" y="99"/>
                    <a:pt x="87" y="116"/>
                  </a:cubicBezTo>
                  <a:cubicBezTo>
                    <a:pt x="103" y="124"/>
                    <a:pt x="119" y="124"/>
                    <a:pt x="136" y="124"/>
                  </a:cubicBezTo>
                  <a:cubicBezTo>
                    <a:pt x="222" y="128"/>
                    <a:pt x="304" y="140"/>
                    <a:pt x="386" y="140"/>
                  </a:cubicBezTo>
                  <a:cubicBezTo>
                    <a:pt x="480" y="140"/>
                    <a:pt x="572" y="143"/>
                    <a:pt x="664" y="143"/>
                  </a:cubicBezTo>
                  <a:cubicBezTo>
                    <a:pt x="733" y="143"/>
                    <a:pt x="802" y="141"/>
                    <a:pt x="870" y="136"/>
                  </a:cubicBezTo>
                  <a:cubicBezTo>
                    <a:pt x="936" y="128"/>
                    <a:pt x="1003" y="124"/>
                    <a:pt x="1070" y="124"/>
                  </a:cubicBezTo>
                  <a:cubicBezTo>
                    <a:pt x="1137" y="124"/>
                    <a:pt x="1205" y="128"/>
                    <a:pt x="1272" y="136"/>
                  </a:cubicBezTo>
                  <a:cubicBezTo>
                    <a:pt x="1276" y="137"/>
                    <a:pt x="1279" y="137"/>
                    <a:pt x="1282" y="137"/>
                  </a:cubicBezTo>
                  <a:cubicBezTo>
                    <a:pt x="1308" y="137"/>
                    <a:pt x="1333" y="122"/>
                    <a:pt x="1359" y="79"/>
                  </a:cubicBezTo>
                  <a:cubicBezTo>
                    <a:pt x="1342" y="58"/>
                    <a:pt x="1338" y="33"/>
                    <a:pt x="1326" y="25"/>
                  </a:cubicBezTo>
                  <a:cubicBezTo>
                    <a:pt x="1309" y="19"/>
                    <a:pt x="1292" y="12"/>
                    <a:pt x="1275" y="12"/>
                  </a:cubicBezTo>
                  <a:cubicBezTo>
                    <a:pt x="1272" y="12"/>
                    <a:pt x="1268" y="12"/>
                    <a:pt x="1264" y="13"/>
                  </a:cubicBezTo>
                  <a:cubicBezTo>
                    <a:pt x="1171" y="13"/>
                    <a:pt x="1076" y="15"/>
                    <a:pt x="982" y="15"/>
                  </a:cubicBezTo>
                  <a:cubicBezTo>
                    <a:pt x="935" y="15"/>
                    <a:pt x="888" y="14"/>
                    <a:pt x="842" y="13"/>
                  </a:cubicBezTo>
                  <a:cubicBezTo>
                    <a:pt x="640" y="13"/>
                    <a:pt x="44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63"/>
            <p:cNvSpPr/>
            <p:nvPr/>
          </p:nvSpPr>
          <p:spPr>
            <a:xfrm>
              <a:off x="1139869" y="3995638"/>
              <a:ext cx="71969" cy="10909"/>
            </a:xfrm>
            <a:custGeom>
              <a:avLst/>
              <a:gdLst/>
              <a:ahLst/>
              <a:cxnLst/>
              <a:rect l="l" t="t" r="r" b="b"/>
              <a:pathLst>
                <a:path w="884" h="134" extrusionOk="0">
                  <a:moveTo>
                    <a:pt x="54" y="0"/>
                  </a:moveTo>
                  <a:cubicBezTo>
                    <a:pt x="38" y="0"/>
                    <a:pt x="21" y="21"/>
                    <a:pt x="1" y="33"/>
                  </a:cubicBezTo>
                  <a:cubicBezTo>
                    <a:pt x="29" y="101"/>
                    <a:pt x="59" y="120"/>
                    <a:pt x="90" y="120"/>
                  </a:cubicBezTo>
                  <a:cubicBezTo>
                    <a:pt x="100" y="120"/>
                    <a:pt x="110" y="118"/>
                    <a:pt x="120" y="115"/>
                  </a:cubicBezTo>
                  <a:cubicBezTo>
                    <a:pt x="172" y="104"/>
                    <a:pt x="225" y="98"/>
                    <a:pt x="279" y="98"/>
                  </a:cubicBezTo>
                  <a:cubicBezTo>
                    <a:pt x="322" y="98"/>
                    <a:pt x="367" y="102"/>
                    <a:pt x="411" y="111"/>
                  </a:cubicBezTo>
                  <a:cubicBezTo>
                    <a:pt x="522" y="123"/>
                    <a:pt x="637" y="127"/>
                    <a:pt x="752" y="132"/>
                  </a:cubicBezTo>
                  <a:cubicBezTo>
                    <a:pt x="759" y="133"/>
                    <a:pt x="766" y="133"/>
                    <a:pt x="774" y="133"/>
                  </a:cubicBezTo>
                  <a:cubicBezTo>
                    <a:pt x="815" y="133"/>
                    <a:pt x="855" y="114"/>
                    <a:pt x="883" y="82"/>
                  </a:cubicBezTo>
                  <a:cubicBezTo>
                    <a:pt x="875" y="66"/>
                    <a:pt x="875" y="50"/>
                    <a:pt x="871" y="45"/>
                  </a:cubicBezTo>
                  <a:cubicBezTo>
                    <a:pt x="711" y="7"/>
                    <a:pt x="550" y="1"/>
                    <a:pt x="389" y="1"/>
                  </a:cubicBezTo>
                  <a:cubicBezTo>
                    <a:pt x="319" y="1"/>
                    <a:pt x="248" y="2"/>
                    <a:pt x="178" y="2"/>
                  </a:cubicBezTo>
                  <a:cubicBezTo>
                    <a:pt x="137" y="2"/>
                    <a:pt x="96" y="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63"/>
            <p:cNvSpPr/>
            <p:nvPr/>
          </p:nvSpPr>
          <p:spPr>
            <a:xfrm>
              <a:off x="1442561" y="3901118"/>
              <a:ext cx="71562" cy="9444"/>
            </a:xfrm>
            <a:custGeom>
              <a:avLst/>
              <a:gdLst/>
              <a:ahLst/>
              <a:cxnLst/>
              <a:rect l="l" t="t" r="r" b="b"/>
              <a:pathLst>
                <a:path w="879" h="116" extrusionOk="0">
                  <a:moveTo>
                    <a:pt x="50" y="0"/>
                  </a:moveTo>
                  <a:cubicBezTo>
                    <a:pt x="37" y="0"/>
                    <a:pt x="21" y="16"/>
                    <a:pt x="0" y="29"/>
                  </a:cubicBezTo>
                  <a:cubicBezTo>
                    <a:pt x="26" y="86"/>
                    <a:pt x="59" y="102"/>
                    <a:pt x="92" y="102"/>
                  </a:cubicBezTo>
                  <a:cubicBezTo>
                    <a:pt x="101" y="102"/>
                    <a:pt x="110" y="100"/>
                    <a:pt x="119" y="99"/>
                  </a:cubicBezTo>
                  <a:cubicBezTo>
                    <a:pt x="169" y="88"/>
                    <a:pt x="220" y="83"/>
                    <a:pt x="271" y="83"/>
                  </a:cubicBezTo>
                  <a:cubicBezTo>
                    <a:pt x="317" y="83"/>
                    <a:pt x="362" y="87"/>
                    <a:pt x="407" y="94"/>
                  </a:cubicBezTo>
                  <a:cubicBezTo>
                    <a:pt x="522" y="107"/>
                    <a:pt x="632" y="107"/>
                    <a:pt x="747" y="115"/>
                  </a:cubicBezTo>
                  <a:cubicBezTo>
                    <a:pt x="752" y="115"/>
                    <a:pt x="757" y="116"/>
                    <a:pt x="762" y="116"/>
                  </a:cubicBezTo>
                  <a:cubicBezTo>
                    <a:pt x="806" y="116"/>
                    <a:pt x="849" y="99"/>
                    <a:pt x="879" y="70"/>
                  </a:cubicBezTo>
                  <a:cubicBezTo>
                    <a:pt x="874" y="53"/>
                    <a:pt x="870" y="41"/>
                    <a:pt x="866" y="37"/>
                  </a:cubicBezTo>
                  <a:cubicBezTo>
                    <a:pt x="707" y="6"/>
                    <a:pt x="549" y="1"/>
                    <a:pt x="389" y="1"/>
                  </a:cubicBezTo>
                  <a:cubicBezTo>
                    <a:pt x="325" y="1"/>
                    <a:pt x="261" y="2"/>
                    <a:pt x="197" y="2"/>
                  </a:cubicBezTo>
                  <a:cubicBezTo>
                    <a:pt x="148" y="2"/>
                    <a:pt x="99" y="2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63"/>
            <p:cNvSpPr/>
            <p:nvPr/>
          </p:nvSpPr>
          <p:spPr>
            <a:xfrm>
              <a:off x="1156233" y="3901770"/>
              <a:ext cx="13107" cy="7327"/>
            </a:xfrm>
            <a:custGeom>
              <a:avLst/>
              <a:gdLst/>
              <a:ahLst/>
              <a:cxnLst/>
              <a:rect l="l" t="t" r="r" b="b"/>
              <a:pathLst>
                <a:path w="161" h="90" extrusionOk="0">
                  <a:moveTo>
                    <a:pt x="145" y="0"/>
                  </a:moveTo>
                  <a:cubicBezTo>
                    <a:pt x="104" y="0"/>
                    <a:pt x="63" y="4"/>
                    <a:pt x="21" y="8"/>
                  </a:cubicBezTo>
                  <a:cubicBezTo>
                    <a:pt x="13" y="8"/>
                    <a:pt x="9" y="29"/>
                    <a:pt x="1" y="54"/>
                  </a:cubicBezTo>
                  <a:cubicBezTo>
                    <a:pt x="22" y="77"/>
                    <a:pt x="51" y="90"/>
                    <a:pt x="80" y="90"/>
                  </a:cubicBezTo>
                  <a:cubicBezTo>
                    <a:pt x="104" y="90"/>
                    <a:pt x="127" y="82"/>
                    <a:pt x="149" y="66"/>
                  </a:cubicBezTo>
                  <a:cubicBezTo>
                    <a:pt x="153" y="62"/>
                    <a:pt x="161" y="50"/>
                    <a:pt x="161" y="37"/>
                  </a:cubicBezTo>
                  <a:cubicBezTo>
                    <a:pt x="157" y="25"/>
                    <a:pt x="14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1146219" y="3848770"/>
              <a:ext cx="10502" cy="6920"/>
            </a:xfrm>
            <a:custGeom>
              <a:avLst/>
              <a:gdLst/>
              <a:ahLst/>
              <a:cxnLst/>
              <a:rect l="l" t="t" r="r" b="b"/>
              <a:pathLst>
                <a:path w="129" h="85" extrusionOk="0">
                  <a:moveTo>
                    <a:pt x="70" y="0"/>
                  </a:moveTo>
                  <a:cubicBezTo>
                    <a:pt x="48" y="0"/>
                    <a:pt x="25" y="13"/>
                    <a:pt x="1" y="48"/>
                  </a:cubicBezTo>
                  <a:cubicBezTo>
                    <a:pt x="34" y="72"/>
                    <a:pt x="56" y="84"/>
                    <a:pt x="73" y="84"/>
                  </a:cubicBezTo>
                  <a:cubicBezTo>
                    <a:pt x="95" y="84"/>
                    <a:pt x="110" y="65"/>
                    <a:pt x="128" y="23"/>
                  </a:cubicBezTo>
                  <a:cubicBezTo>
                    <a:pt x="109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1168933" y="3849177"/>
              <a:ext cx="10828" cy="5455"/>
            </a:xfrm>
            <a:custGeom>
              <a:avLst/>
              <a:gdLst/>
              <a:ahLst/>
              <a:cxnLst/>
              <a:rect l="l" t="t" r="r" b="b"/>
              <a:pathLst>
                <a:path w="133" h="67" extrusionOk="0">
                  <a:moveTo>
                    <a:pt x="60" y="1"/>
                  </a:moveTo>
                  <a:cubicBezTo>
                    <a:pt x="40" y="1"/>
                    <a:pt x="21" y="9"/>
                    <a:pt x="1" y="27"/>
                  </a:cubicBezTo>
                  <a:cubicBezTo>
                    <a:pt x="20" y="55"/>
                    <a:pt x="38" y="67"/>
                    <a:pt x="57" y="67"/>
                  </a:cubicBezTo>
                  <a:cubicBezTo>
                    <a:pt x="80" y="67"/>
                    <a:pt x="103" y="51"/>
                    <a:pt x="132" y="27"/>
                  </a:cubicBezTo>
                  <a:cubicBezTo>
                    <a:pt x="105" y="10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1218432" y="3994743"/>
              <a:ext cx="198809" cy="14003"/>
            </a:xfrm>
            <a:custGeom>
              <a:avLst/>
              <a:gdLst/>
              <a:ahLst/>
              <a:cxnLst/>
              <a:rect l="l" t="t" r="r" b="b"/>
              <a:pathLst>
                <a:path w="2442" h="172" extrusionOk="0">
                  <a:moveTo>
                    <a:pt x="2129" y="0"/>
                  </a:moveTo>
                  <a:cubicBezTo>
                    <a:pt x="2077" y="0"/>
                    <a:pt x="2025" y="4"/>
                    <a:pt x="1974" y="11"/>
                  </a:cubicBezTo>
                  <a:cubicBezTo>
                    <a:pt x="1957" y="15"/>
                    <a:pt x="1945" y="20"/>
                    <a:pt x="1929" y="24"/>
                  </a:cubicBezTo>
                  <a:cubicBezTo>
                    <a:pt x="1861" y="14"/>
                    <a:pt x="1791" y="10"/>
                    <a:pt x="1720" y="10"/>
                  </a:cubicBezTo>
                  <a:cubicBezTo>
                    <a:pt x="1697" y="10"/>
                    <a:pt x="1673" y="10"/>
                    <a:pt x="1650" y="11"/>
                  </a:cubicBezTo>
                  <a:cubicBezTo>
                    <a:pt x="1629" y="15"/>
                    <a:pt x="1609" y="16"/>
                    <a:pt x="1589" y="16"/>
                  </a:cubicBezTo>
                  <a:cubicBezTo>
                    <a:pt x="1528" y="16"/>
                    <a:pt x="1467" y="4"/>
                    <a:pt x="1406" y="4"/>
                  </a:cubicBezTo>
                  <a:cubicBezTo>
                    <a:pt x="1365" y="4"/>
                    <a:pt x="1325" y="10"/>
                    <a:pt x="1284" y="28"/>
                  </a:cubicBezTo>
                  <a:cubicBezTo>
                    <a:pt x="1283" y="28"/>
                    <a:pt x="1282" y="29"/>
                    <a:pt x="1281" y="29"/>
                  </a:cubicBezTo>
                  <a:cubicBezTo>
                    <a:pt x="1274" y="29"/>
                    <a:pt x="1267" y="20"/>
                    <a:pt x="1264" y="20"/>
                  </a:cubicBezTo>
                  <a:cubicBezTo>
                    <a:pt x="1211" y="20"/>
                    <a:pt x="1161" y="11"/>
                    <a:pt x="1108" y="11"/>
                  </a:cubicBezTo>
                  <a:cubicBezTo>
                    <a:pt x="990" y="11"/>
                    <a:pt x="872" y="6"/>
                    <a:pt x="756" y="6"/>
                  </a:cubicBezTo>
                  <a:cubicBezTo>
                    <a:pt x="727" y="6"/>
                    <a:pt x="698" y="6"/>
                    <a:pt x="669" y="7"/>
                  </a:cubicBezTo>
                  <a:cubicBezTo>
                    <a:pt x="476" y="11"/>
                    <a:pt x="287" y="24"/>
                    <a:pt x="95" y="36"/>
                  </a:cubicBezTo>
                  <a:cubicBezTo>
                    <a:pt x="89" y="35"/>
                    <a:pt x="84" y="34"/>
                    <a:pt x="78" y="34"/>
                  </a:cubicBezTo>
                  <a:cubicBezTo>
                    <a:pt x="46" y="34"/>
                    <a:pt x="14" y="54"/>
                    <a:pt x="0" y="85"/>
                  </a:cubicBezTo>
                  <a:cubicBezTo>
                    <a:pt x="21" y="106"/>
                    <a:pt x="29" y="122"/>
                    <a:pt x="41" y="126"/>
                  </a:cubicBezTo>
                  <a:cubicBezTo>
                    <a:pt x="74" y="138"/>
                    <a:pt x="111" y="143"/>
                    <a:pt x="144" y="147"/>
                  </a:cubicBezTo>
                  <a:cubicBezTo>
                    <a:pt x="182" y="148"/>
                    <a:pt x="220" y="148"/>
                    <a:pt x="258" y="148"/>
                  </a:cubicBezTo>
                  <a:cubicBezTo>
                    <a:pt x="325" y="148"/>
                    <a:pt x="392" y="147"/>
                    <a:pt x="458" y="147"/>
                  </a:cubicBezTo>
                  <a:cubicBezTo>
                    <a:pt x="519" y="147"/>
                    <a:pt x="580" y="148"/>
                    <a:pt x="640" y="151"/>
                  </a:cubicBezTo>
                  <a:cubicBezTo>
                    <a:pt x="722" y="157"/>
                    <a:pt x="803" y="158"/>
                    <a:pt x="884" y="158"/>
                  </a:cubicBezTo>
                  <a:cubicBezTo>
                    <a:pt x="925" y="158"/>
                    <a:pt x="965" y="158"/>
                    <a:pt x="1006" y="158"/>
                  </a:cubicBezTo>
                  <a:cubicBezTo>
                    <a:pt x="1047" y="158"/>
                    <a:pt x="1088" y="158"/>
                    <a:pt x="1129" y="159"/>
                  </a:cubicBezTo>
                  <a:cubicBezTo>
                    <a:pt x="1207" y="159"/>
                    <a:pt x="1284" y="171"/>
                    <a:pt x="1362" y="171"/>
                  </a:cubicBezTo>
                  <a:cubicBezTo>
                    <a:pt x="1403" y="171"/>
                    <a:pt x="1440" y="167"/>
                    <a:pt x="1477" y="163"/>
                  </a:cubicBezTo>
                  <a:cubicBezTo>
                    <a:pt x="1514" y="155"/>
                    <a:pt x="1547" y="151"/>
                    <a:pt x="1580" y="151"/>
                  </a:cubicBezTo>
                  <a:cubicBezTo>
                    <a:pt x="1666" y="151"/>
                    <a:pt x="1752" y="159"/>
                    <a:pt x="1838" y="159"/>
                  </a:cubicBezTo>
                  <a:cubicBezTo>
                    <a:pt x="1972" y="159"/>
                    <a:pt x="2106" y="133"/>
                    <a:pt x="2242" y="133"/>
                  </a:cubicBezTo>
                  <a:cubicBezTo>
                    <a:pt x="2285" y="133"/>
                    <a:pt x="2328" y="136"/>
                    <a:pt x="2372" y="143"/>
                  </a:cubicBezTo>
                  <a:cubicBezTo>
                    <a:pt x="2375" y="143"/>
                    <a:pt x="2378" y="143"/>
                    <a:pt x="2381" y="143"/>
                  </a:cubicBezTo>
                  <a:cubicBezTo>
                    <a:pt x="2407" y="143"/>
                    <a:pt x="2434" y="127"/>
                    <a:pt x="2442" y="102"/>
                  </a:cubicBezTo>
                  <a:cubicBezTo>
                    <a:pt x="2442" y="48"/>
                    <a:pt x="2425" y="40"/>
                    <a:pt x="2409" y="36"/>
                  </a:cubicBezTo>
                  <a:cubicBezTo>
                    <a:pt x="2316" y="12"/>
                    <a:pt x="2222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1201661" y="4038868"/>
              <a:ext cx="15794" cy="11072"/>
            </a:xfrm>
            <a:custGeom>
              <a:avLst/>
              <a:gdLst/>
              <a:ahLst/>
              <a:cxnLst/>
              <a:rect l="l" t="t" r="r" b="b"/>
              <a:pathLst>
                <a:path w="194" h="136" extrusionOk="0">
                  <a:moveTo>
                    <a:pt x="123" y="1"/>
                  </a:moveTo>
                  <a:cubicBezTo>
                    <a:pt x="108" y="1"/>
                    <a:pt x="92" y="4"/>
                    <a:pt x="77" y="4"/>
                  </a:cubicBezTo>
                  <a:cubicBezTo>
                    <a:pt x="72" y="4"/>
                    <a:pt x="67" y="4"/>
                    <a:pt x="63" y="3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40" y="2"/>
                    <a:pt x="24" y="28"/>
                    <a:pt x="1" y="44"/>
                  </a:cubicBezTo>
                  <a:cubicBezTo>
                    <a:pt x="33" y="106"/>
                    <a:pt x="65" y="136"/>
                    <a:pt x="99" y="136"/>
                  </a:cubicBezTo>
                  <a:cubicBezTo>
                    <a:pt x="129" y="136"/>
                    <a:pt x="161" y="111"/>
                    <a:pt x="194" y="64"/>
                  </a:cubicBezTo>
                  <a:cubicBezTo>
                    <a:pt x="175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1381746" y="3849259"/>
              <a:ext cx="16120" cy="6839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96" y="1"/>
                  </a:moveTo>
                  <a:cubicBezTo>
                    <a:pt x="73" y="1"/>
                    <a:pt x="51" y="6"/>
                    <a:pt x="29" y="9"/>
                  </a:cubicBezTo>
                  <a:cubicBezTo>
                    <a:pt x="17" y="9"/>
                    <a:pt x="9" y="30"/>
                    <a:pt x="1" y="42"/>
                  </a:cubicBezTo>
                  <a:cubicBezTo>
                    <a:pt x="9" y="59"/>
                    <a:pt x="13" y="75"/>
                    <a:pt x="17" y="75"/>
                  </a:cubicBezTo>
                  <a:cubicBezTo>
                    <a:pt x="46" y="83"/>
                    <a:pt x="79" y="83"/>
                    <a:pt x="111" y="83"/>
                  </a:cubicBezTo>
                  <a:cubicBezTo>
                    <a:pt x="144" y="75"/>
                    <a:pt x="173" y="59"/>
                    <a:pt x="198" y="42"/>
                  </a:cubicBezTo>
                  <a:cubicBezTo>
                    <a:pt x="160" y="9"/>
                    <a:pt x="12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1192055" y="3903072"/>
              <a:ext cx="5699" cy="4966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35" y="0"/>
                  </a:moveTo>
                  <a:cubicBezTo>
                    <a:pt x="23" y="0"/>
                    <a:pt x="11" y="6"/>
                    <a:pt x="0" y="25"/>
                  </a:cubicBezTo>
                  <a:cubicBezTo>
                    <a:pt x="17" y="48"/>
                    <a:pt x="26" y="60"/>
                    <a:pt x="35" y="60"/>
                  </a:cubicBezTo>
                  <a:cubicBezTo>
                    <a:pt x="44" y="60"/>
                    <a:pt x="52" y="44"/>
                    <a:pt x="70" y="9"/>
                  </a:cubicBezTo>
                  <a:cubicBezTo>
                    <a:pt x="58" y="5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1402831" y="3848363"/>
              <a:ext cx="60489" cy="10584"/>
            </a:xfrm>
            <a:custGeom>
              <a:avLst/>
              <a:gdLst/>
              <a:ahLst/>
              <a:cxnLst/>
              <a:rect l="l" t="t" r="r" b="b"/>
              <a:pathLst>
                <a:path w="743" h="130" extrusionOk="0">
                  <a:moveTo>
                    <a:pt x="540" y="1"/>
                  </a:moveTo>
                  <a:cubicBezTo>
                    <a:pt x="523" y="1"/>
                    <a:pt x="505" y="2"/>
                    <a:pt x="488" y="4"/>
                  </a:cubicBezTo>
                  <a:cubicBezTo>
                    <a:pt x="419" y="12"/>
                    <a:pt x="349" y="20"/>
                    <a:pt x="283" y="20"/>
                  </a:cubicBezTo>
                  <a:cubicBezTo>
                    <a:pt x="214" y="20"/>
                    <a:pt x="148" y="8"/>
                    <a:pt x="82" y="8"/>
                  </a:cubicBezTo>
                  <a:cubicBezTo>
                    <a:pt x="78" y="8"/>
                    <a:pt x="75" y="7"/>
                    <a:pt x="71" y="7"/>
                  </a:cubicBezTo>
                  <a:cubicBezTo>
                    <a:pt x="39" y="7"/>
                    <a:pt x="11" y="24"/>
                    <a:pt x="0" y="53"/>
                  </a:cubicBezTo>
                  <a:cubicBezTo>
                    <a:pt x="17" y="65"/>
                    <a:pt x="29" y="82"/>
                    <a:pt x="41" y="86"/>
                  </a:cubicBezTo>
                  <a:cubicBezTo>
                    <a:pt x="73" y="98"/>
                    <a:pt x="105" y="104"/>
                    <a:pt x="137" y="104"/>
                  </a:cubicBezTo>
                  <a:cubicBezTo>
                    <a:pt x="172" y="104"/>
                    <a:pt x="206" y="97"/>
                    <a:pt x="238" y="82"/>
                  </a:cubicBezTo>
                  <a:cubicBezTo>
                    <a:pt x="257" y="73"/>
                    <a:pt x="276" y="68"/>
                    <a:pt x="295" y="68"/>
                  </a:cubicBezTo>
                  <a:cubicBezTo>
                    <a:pt x="319" y="68"/>
                    <a:pt x="343" y="75"/>
                    <a:pt x="365" y="86"/>
                  </a:cubicBezTo>
                  <a:cubicBezTo>
                    <a:pt x="424" y="115"/>
                    <a:pt x="489" y="130"/>
                    <a:pt x="554" y="130"/>
                  </a:cubicBezTo>
                  <a:cubicBezTo>
                    <a:pt x="580" y="130"/>
                    <a:pt x="606" y="128"/>
                    <a:pt x="632" y="123"/>
                  </a:cubicBezTo>
                  <a:cubicBezTo>
                    <a:pt x="673" y="119"/>
                    <a:pt x="714" y="98"/>
                    <a:pt x="743" y="65"/>
                  </a:cubicBezTo>
                  <a:cubicBezTo>
                    <a:pt x="718" y="45"/>
                    <a:pt x="706" y="24"/>
                    <a:pt x="694" y="24"/>
                  </a:cubicBezTo>
                  <a:cubicBezTo>
                    <a:pt x="642" y="9"/>
                    <a:pt x="590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1105187" y="4079982"/>
              <a:ext cx="54139" cy="16690"/>
            </a:xfrm>
            <a:custGeom>
              <a:avLst/>
              <a:gdLst/>
              <a:ahLst/>
              <a:cxnLst/>
              <a:rect l="l" t="t" r="r" b="b"/>
              <a:pathLst>
                <a:path w="665" h="205" extrusionOk="0">
                  <a:moveTo>
                    <a:pt x="118" y="1"/>
                  </a:moveTo>
                  <a:cubicBezTo>
                    <a:pt x="97" y="1"/>
                    <a:pt x="75" y="2"/>
                    <a:pt x="53" y="2"/>
                  </a:cubicBezTo>
                  <a:cubicBezTo>
                    <a:pt x="29" y="2"/>
                    <a:pt x="8" y="23"/>
                    <a:pt x="4" y="84"/>
                  </a:cubicBezTo>
                  <a:cubicBezTo>
                    <a:pt x="0" y="146"/>
                    <a:pt x="21" y="175"/>
                    <a:pt x="45" y="187"/>
                  </a:cubicBezTo>
                  <a:cubicBezTo>
                    <a:pt x="58" y="191"/>
                    <a:pt x="70" y="195"/>
                    <a:pt x="78" y="199"/>
                  </a:cubicBezTo>
                  <a:cubicBezTo>
                    <a:pt x="94" y="203"/>
                    <a:pt x="110" y="205"/>
                    <a:pt x="126" y="205"/>
                  </a:cubicBezTo>
                  <a:cubicBezTo>
                    <a:pt x="172" y="205"/>
                    <a:pt x="218" y="192"/>
                    <a:pt x="263" y="192"/>
                  </a:cubicBezTo>
                  <a:cubicBezTo>
                    <a:pt x="281" y="192"/>
                    <a:pt x="298" y="194"/>
                    <a:pt x="316" y="199"/>
                  </a:cubicBezTo>
                  <a:lnTo>
                    <a:pt x="324" y="199"/>
                  </a:lnTo>
                  <a:cubicBezTo>
                    <a:pt x="359" y="180"/>
                    <a:pt x="396" y="170"/>
                    <a:pt x="432" y="170"/>
                  </a:cubicBezTo>
                  <a:cubicBezTo>
                    <a:pt x="457" y="170"/>
                    <a:pt x="482" y="175"/>
                    <a:pt x="505" y="183"/>
                  </a:cubicBezTo>
                  <a:cubicBezTo>
                    <a:pt x="516" y="187"/>
                    <a:pt x="528" y="189"/>
                    <a:pt x="540" y="189"/>
                  </a:cubicBezTo>
                  <a:cubicBezTo>
                    <a:pt x="580" y="189"/>
                    <a:pt x="621" y="167"/>
                    <a:pt x="665" y="117"/>
                  </a:cubicBezTo>
                  <a:cubicBezTo>
                    <a:pt x="644" y="89"/>
                    <a:pt x="632" y="64"/>
                    <a:pt x="620" y="60"/>
                  </a:cubicBezTo>
                  <a:cubicBezTo>
                    <a:pt x="562" y="43"/>
                    <a:pt x="505" y="35"/>
                    <a:pt x="447" y="27"/>
                  </a:cubicBezTo>
                  <a:cubicBezTo>
                    <a:pt x="349" y="19"/>
                    <a:pt x="250" y="11"/>
                    <a:pt x="148" y="2"/>
                  </a:cubicBezTo>
                  <a:cubicBezTo>
                    <a:pt x="138" y="1"/>
                    <a:pt x="12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1122854" y="3996615"/>
              <a:ext cx="11479" cy="8060"/>
            </a:xfrm>
            <a:custGeom>
              <a:avLst/>
              <a:gdLst/>
              <a:ahLst/>
              <a:cxnLst/>
              <a:rect l="l" t="t" r="r" b="b"/>
              <a:pathLst>
                <a:path w="141" h="99" extrusionOk="0">
                  <a:moveTo>
                    <a:pt x="55" y="1"/>
                  </a:moveTo>
                  <a:cubicBezTo>
                    <a:pt x="35" y="1"/>
                    <a:pt x="16" y="12"/>
                    <a:pt x="1" y="54"/>
                  </a:cubicBezTo>
                  <a:cubicBezTo>
                    <a:pt x="35" y="84"/>
                    <a:pt x="52" y="99"/>
                    <a:pt x="70" y="99"/>
                  </a:cubicBezTo>
                  <a:cubicBezTo>
                    <a:pt x="87" y="99"/>
                    <a:pt x="105" y="87"/>
                    <a:pt x="140" y="66"/>
                  </a:cubicBezTo>
                  <a:cubicBezTo>
                    <a:pt x="128" y="46"/>
                    <a:pt x="120" y="17"/>
                    <a:pt x="107" y="13"/>
                  </a:cubicBezTo>
                  <a:cubicBezTo>
                    <a:pt x="90" y="9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1155256" y="4037810"/>
              <a:ext cx="41846" cy="12700"/>
            </a:xfrm>
            <a:custGeom>
              <a:avLst/>
              <a:gdLst/>
              <a:ahLst/>
              <a:cxnLst/>
              <a:rect l="l" t="t" r="r" b="b"/>
              <a:pathLst>
                <a:path w="514" h="156" extrusionOk="0">
                  <a:moveTo>
                    <a:pt x="263" y="0"/>
                  </a:moveTo>
                  <a:cubicBezTo>
                    <a:pt x="192" y="0"/>
                    <a:pt x="122" y="8"/>
                    <a:pt x="50" y="12"/>
                  </a:cubicBezTo>
                  <a:cubicBezTo>
                    <a:pt x="38" y="12"/>
                    <a:pt x="25" y="53"/>
                    <a:pt x="1" y="90"/>
                  </a:cubicBezTo>
                  <a:cubicBezTo>
                    <a:pt x="38" y="110"/>
                    <a:pt x="79" y="127"/>
                    <a:pt x="120" y="139"/>
                  </a:cubicBezTo>
                  <a:cubicBezTo>
                    <a:pt x="214" y="147"/>
                    <a:pt x="308" y="151"/>
                    <a:pt x="403" y="155"/>
                  </a:cubicBezTo>
                  <a:cubicBezTo>
                    <a:pt x="406" y="155"/>
                    <a:pt x="410" y="155"/>
                    <a:pt x="413" y="155"/>
                  </a:cubicBezTo>
                  <a:cubicBezTo>
                    <a:pt x="451" y="155"/>
                    <a:pt x="487" y="152"/>
                    <a:pt x="514" y="73"/>
                  </a:cubicBezTo>
                  <a:cubicBezTo>
                    <a:pt x="497" y="61"/>
                    <a:pt x="489" y="36"/>
                    <a:pt x="473" y="32"/>
                  </a:cubicBezTo>
                  <a:cubicBezTo>
                    <a:pt x="403" y="8"/>
                    <a:pt x="33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1085079" y="3996045"/>
              <a:ext cx="13107" cy="10421"/>
            </a:xfrm>
            <a:custGeom>
              <a:avLst/>
              <a:gdLst/>
              <a:ahLst/>
              <a:cxnLst/>
              <a:rect l="l" t="t" r="r" b="b"/>
              <a:pathLst>
                <a:path w="161" h="128" extrusionOk="0">
                  <a:moveTo>
                    <a:pt x="76" y="1"/>
                  </a:moveTo>
                  <a:cubicBezTo>
                    <a:pt x="68" y="1"/>
                    <a:pt x="61" y="2"/>
                    <a:pt x="54" y="4"/>
                  </a:cubicBezTo>
                  <a:cubicBezTo>
                    <a:pt x="30" y="4"/>
                    <a:pt x="5" y="12"/>
                    <a:pt x="1" y="65"/>
                  </a:cubicBezTo>
                  <a:cubicBezTo>
                    <a:pt x="36" y="107"/>
                    <a:pt x="57" y="127"/>
                    <a:pt x="79" y="127"/>
                  </a:cubicBezTo>
                  <a:cubicBezTo>
                    <a:pt x="100" y="127"/>
                    <a:pt x="123" y="108"/>
                    <a:pt x="161" y="69"/>
                  </a:cubicBezTo>
                  <a:cubicBezTo>
                    <a:pt x="151" y="28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1084427" y="4038217"/>
              <a:ext cx="64560" cy="12700"/>
            </a:xfrm>
            <a:custGeom>
              <a:avLst/>
              <a:gdLst/>
              <a:ahLst/>
              <a:cxnLst/>
              <a:rect l="l" t="t" r="r" b="b"/>
              <a:pathLst>
                <a:path w="793" h="156" extrusionOk="0">
                  <a:moveTo>
                    <a:pt x="492" y="1"/>
                  </a:moveTo>
                  <a:cubicBezTo>
                    <a:pt x="461" y="1"/>
                    <a:pt x="430" y="1"/>
                    <a:pt x="399" y="3"/>
                  </a:cubicBezTo>
                  <a:cubicBezTo>
                    <a:pt x="284" y="7"/>
                    <a:pt x="169" y="19"/>
                    <a:pt x="54" y="31"/>
                  </a:cubicBezTo>
                  <a:cubicBezTo>
                    <a:pt x="34" y="35"/>
                    <a:pt x="17" y="44"/>
                    <a:pt x="1" y="56"/>
                  </a:cubicBezTo>
                  <a:cubicBezTo>
                    <a:pt x="25" y="134"/>
                    <a:pt x="54" y="134"/>
                    <a:pt x="87" y="134"/>
                  </a:cubicBezTo>
                  <a:cubicBezTo>
                    <a:pt x="263" y="142"/>
                    <a:pt x="444" y="154"/>
                    <a:pt x="620" y="154"/>
                  </a:cubicBezTo>
                  <a:cubicBezTo>
                    <a:pt x="627" y="155"/>
                    <a:pt x="635" y="156"/>
                    <a:pt x="642" y="156"/>
                  </a:cubicBezTo>
                  <a:cubicBezTo>
                    <a:pt x="703" y="156"/>
                    <a:pt x="760" y="124"/>
                    <a:pt x="793" y="72"/>
                  </a:cubicBezTo>
                  <a:cubicBezTo>
                    <a:pt x="773" y="30"/>
                    <a:pt x="733" y="2"/>
                    <a:pt x="687" y="2"/>
                  </a:cubicBezTo>
                  <a:cubicBezTo>
                    <a:pt x="684" y="2"/>
                    <a:pt x="681" y="2"/>
                    <a:pt x="678" y="3"/>
                  </a:cubicBezTo>
                  <a:cubicBezTo>
                    <a:pt x="615" y="3"/>
                    <a:pt x="55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1165595" y="4081773"/>
              <a:ext cx="60571" cy="11968"/>
            </a:xfrm>
            <a:custGeom>
              <a:avLst/>
              <a:gdLst/>
              <a:ahLst/>
              <a:cxnLst/>
              <a:rect l="l" t="t" r="r" b="b"/>
              <a:pathLst>
                <a:path w="744" h="147" extrusionOk="0">
                  <a:moveTo>
                    <a:pt x="73" y="1"/>
                  </a:moveTo>
                  <a:cubicBezTo>
                    <a:pt x="47" y="1"/>
                    <a:pt x="21" y="6"/>
                    <a:pt x="1" y="67"/>
                  </a:cubicBezTo>
                  <a:cubicBezTo>
                    <a:pt x="21" y="118"/>
                    <a:pt x="48" y="144"/>
                    <a:pt x="75" y="144"/>
                  </a:cubicBezTo>
                  <a:cubicBezTo>
                    <a:pt x="80" y="144"/>
                    <a:pt x="86" y="143"/>
                    <a:pt x="91" y="140"/>
                  </a:cubicBezTo>
                  <a:cubicBezTo>
                    <a:pt x="106" y="136"/>
                    <a:pt x="121" y="134"/>
                    <a:pt x="136" y="134"/>
                  </a:cubicBezTo>
                  <a:cubicBezTo>
                    <a:pt x="173" y="134"/>
                    <a:pt x="209" y="145"/>
                    <a:pt x="247" y="145"/>
                  </a:cubicBezTo>
                  <a:lnTo>
                    <a:pt x="633" y="145"/>
                  </a:lnTo>
                  <a:cubicBezTo>
                    <a:pt x="639" y="146"/>
                    <a:pt x="644" y="146"/>
                    <a:pt x="650" y="146"/>
                  </a:cubicBezTo>
                  <a:cubicBezTo>
                    <a:pt x="689" y="146"/>
                    <a:pt x="726" y="123"/>
                    <a:pt x="744" y="87"/>
                  </a:cubicBezTo>
                  <a:cubicBezTo>
                    <a:pt x="715" y="5"/>
                    <a:pt x="670" y="9"/>
                    <a:pt x="633" y="5"/>
                  </a:cubicBezTo>
                  <a:cubicBezTo>
                    <a:pt x="452" y="5"/>
                    <a:pt x="272" y="1"/>
                    <a:pt x="91" y="1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1405844" y="3901363"/>
              <a:ext cx="28087" cy="9851"/>
            </a:xfrm>
            <a:custGeom>
              <a:avLst/>
              <a:gdLst/>
              <a:ahLst/>
              <a:cxnLst/>
              <a:rect l="l" t="t" r="r" b="b"/>
              <a:pathLst>
                <a:path w="345" h="121" extrusionOk="0">
                  <a:moveTo>
                    <a:pt x="151" y="1"/>
                  </a:moveTo>
                  <a:cubicBezTo>
                    <a:pt x="116" y="1"/>
                    <a:pt x="80" y="4"/>
                    <a:pt x="45" y="9"/>
                  </a:cubicBezTo>
                  <a:cubicBezTo>
                    <a:pt x="29" y="9"/>
                    <a:pt x="17" y="38"/>
                    <a:pt x="0" y="63"/>
                  </a:cubicBezTo>
                  <a:cubicBezTo>
                    <a:pt x="17" y="79"/>
                    <a:pt x="29" y="96"/>
                    <a:pt x="41" y="96"/>
                  </a:cubicBezTo>
                  <a:cubicBezTo>
                    <a:pt x="111" y="108"/>
                    <a:pt x="185" y="116"/>
                    <a:pt x="259" y="120"/>
                  </a:cubicBezTo>
                  <a:cubicBezTo>
                    <a:pt x="287" y="120"/>
                    <a:pt x="316" y="108"/>
                    <a:pt x="345" y="26"/>
                  </a:cubicBezTo>
                  <a:cubicBezTo>
                    <a:pt x="281" y="10"/>
                    <a:pt x="21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1092161" y="4081610"/>
              <a:ext cx="9037" cy="12538"/>
            </a:xfrm>
            <a:custGeom>
              <a:avLst/>
              <a:gdLst/>
              <a:ahLst/>
              <a:cxnLst/>
              <a:rect l="l" t="t" r="r" b="b"/>
              <a:pathLst>
                <a:path w="111" h="154" extrusionOk="0">
                  <a:moveTo>
                    <a:pt x="52" y="1"/>
                  </a:moveTo>
                  <a:cubicBezTo>
                    <a:pt x="38" y="1"/>
                    <a:pt x="24" y="20"/>
                    <a:pt x="0" y="56"/>
                  </a:cubicBezTo>
                  <a:cubicBezTo>
                    <a:pt x="23" y="123"/>
                    <a:pt x="36" y="154"/>
                    <a:pt x="54" y="154"/>
                  </a:cubicBezTo>
                  <a:cubicBezTo>
                    <a:pt x="67" y="154"/>
                    <a:pt x="84" y="135"/>
                    <a:pt x="111" y="101"/>
                  </a:cubicBezTo>
                  <a:cubicBezTo>
                    <a:pt x="83" y="32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1221770" y="4038461"/>
              <a:ext cx="41846" cy="12130"/>
            </a:xfrm>
            <a:custGeom>
              <a:avLst/>
              <a:gdLst/>
              <a:ahLst/>
              <a:cxnLst/>
              <a:rect l="l" t="t" r="r" b="b"/>
              <a:pathLst>
                <a:path w="514" h="149" extrusionOk="0">
                  <a:moveTo>
                    <a:pt x="123" y="1"/>
                  </a:moveTo>
                  <a:cubicBezTo>
                    <a:pt x="103" y="1"/>
                    <a:pt x="82" y="2"/>
                    <a:pt x="62" y="4"/>
                  </a:cubicBezTo>
                  <a:cubicBezTo>
                    <a:pt x="45" y="4"/>
                    <a:pt x="29" y="28"/>
                    <a:pt x="0" y="49"/>
                  </a:cubicBezTo>
                  <a:cubicBezTo>
                    <a:pt x="29" y="124"/>
                    <a:pt x="57" y="149"/>
                    <a:pt x="94" y="149"/>
                  </a:cubicBezTo>
                  <a:cubicBezTo>
                    <a:pt x="99" y="149"/>
                    <a:pt x="105" y="148"/>
                    <a:pt x="111" y="147"/>
                  </a:cubicBezTo>
                  <a:cubicBezTo>
                    <a:pt x="173" y="139"/>
                    <a:pt x="236" y="120"/>
                    <a:pt x="299" y="120"/>
                  </a:cubicBezTo>
                  <a:cubicBezTo>
                    <a:pt x="332" y="120"/>
                    <a:pt x="365" y="125"/>
                    <a:pt x="398" y="139"/>
                  </a:cubicBezTo>
                  <a:cubicBezTo>
                    <a:pt x="408" y="144"/>
                    <a:pt x="418" y="146"/>
                    <a:pt x="428" y="146"/>
                  </a:cubicBezTo>
                  <a:cubicBezTo>
                    <a:pt x="461" y="146"/>
                    <a:pt x="494" y="120"/>
                    <a:pt x="513" y="57"/>
                  </a:cubicBezTo>
                  <a:cubicBezTo>
                    <a:pt x="489" y="30"/>
                    <a:pt x="457" y="14"/>
                    <a:pt x="423" y="14"/>
                  </a:cubicBezTo>
                  <a:cubicBezTo>
                    <a:pt x="416" y="14"/>
                    <a:pt x="409" y="15"/>
                    <a:pt x="402" y="16"/>
                  </a:cubicBezTo>
                  <a:cubicBezTo>
                    <a:pt x="328" y="16"/>
                    <a:pt x="255" y="8"/>
                    <a:pt x="185" y="4"/>
                  </a:cubicBezTo>
                  <a:cubicBezTo>
                    <a:pt x="164" y="2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1355368" y="4036344"/>
              <a:ext cx="156719" cy="14817"/>
            </a:xfrm>
            <a:custGeom>
              <a:avLst/>
              <a:gdLst/>
              <a:ahLst/>
              <a:cxnLst/>
              <a:rect l="l" t="t" r="r" b="b"/>
              <a:pathLst>
                <a:path w="1925" h="182" extrusionOk="0">
                  <a:moveTo>
                    <a:pt x="206" y="1"/>
                  </a:moveTo>
                  <a:cubicBezTo>
                    <a:pt x="148" y="1"/>
                    <a:pt x="95" y="9"/>
                    <a:pt x="46" y="26"/>
                  </a:cubicBezTo>
                  <a:cubicBezTo>
                    <a:pt x="21" y="38"/>
                    <a:pt x="0" y="67"/>
                    <a:pt x="0" y="95"/>
                  </a:cubicBezTo>
                  <a:cubicBezTo>
                    <a:pt x="0" y="120"/>
                    <a:pt x="33" y="149"/>
                    <a:pt x="50" y="169"/>
                  </a:cubicBezTo>
                  <a:cubicBezTo>
                    <a:pt x="58" y="173"/>
                    <a:pt x="70" y="173"/>
                    <a:pt x="83" y="173"/>
                  </a:cubicBezTo>
                  <a:cubicBezTo>
                    <a:pt x="143" y="173"/>
                    <a:pt x="205" y="177"/>
                    <a:pt x="266" y="177"/>
                  </a:cubicBezTo>
                  <a:cubicBezTo>
                    <a:pt x="297" y="177"/>
                    <a:pt x="327" y="176"/>
                    <a:pt x="357" y="173"/>
                  </a:cubicBezTo>
                  <a:cubicBezTo>
                    <a:pt x="389" y="171"/>
                    <a:pt x="421" y="170"/>
                    <a:pt x="453" y="170"/>
                  </a:cubicBezTo>
                  <a:cubicBezTo>
                    <a:pt x="556" y="170"/>
                    <a:pt x="660" y="179"/>
                    <a:pt x="764" y="179"/>
                  </a:cubicBezTo>
                  <a:cubicBezTo>
                    <a:pt x="819" y="179"/>
                    <a:pt x="873" y="176"/>
                    <a:pt x="928" y="169"/>
                  </a:cubicBezTo>
                  <a:cubicBezTo>
                    <a:pt x="1000" y="162"/>
                    <a:pt x="1072" y="159"/>
                    <a:pt x="1145" y="159"/>
                  </a:cubicBezTo>
                  <a:cubicBezTo>
                    <a:pt x="1204" y="159"/>
                    <a:pt x="1263" y="161"/>
                    <a:pt x="1322" y="165"/>
                  </a:cubicBezTo>
                  <a:cubicBezTo>
                    <a:pt x="1392" y="169"/>
                    <a:pt x="1428" y="177"/>
                    <a:pt x="1469" y="177"/>
                  </a:cubicBezTo>
                  <a:cubicBezTo>
                    <a:pt x="1597" y="177"/>
                    <a:pt x="1724" y="177"/>
                    <a:pt x="1851" y="181"/>
                  </a:cubicBezTo>
                  <a:cubicBezTo>
                    <a:pt x="1888" y="181"/>
                    <a:pt x="1925" y="161"/>
                    <a:pt x="1921" y="116"/>
                  </a:cubicBezTo>
                  <a:cubicBezTo>
                    <a:pt x="1917" y="83"/>
                    <a:pt x="1880" y="54"/>
                    <a:pt x="1855" y="34"/>
                  </a:cubicBezTo>
                  <a:cubicBezTo>
                    <a:pt x="1851" y="31"/>
                    <a:pt x="1846" y="30"/>
                    <a:pt x="1839" y="30"/>
                  </a:cubicBezTo>
                  <a:cubicBezTo>
                    <a:pt x="1827" y="30"/>
                    <a:pt x="1811" y="34"/>
                    <a:pt x="1798" y="34"/>
                  </a:cubicBezTo>
                  <a:cubicBezTo>
                    <a:pt x="1679" y="30"/>
                    <a:pt x="1556" y="30"/>
                    <a:pt x="1437" y="21"/>
                  </a:cubicBezTo>
                  <a:cubicBezTo>
                    <a:pt x="1327" y="10"/>
                    <a:pt x="1220" y="5"/>
                    <a:pt x="1111" y="5"/>
                  </a:cubicBezTo>
                  <a:cubicBezTo>
                    <a:pt x="1057" y="5"/>
                    <a:pt x="1003" y="6"/>
                    <a:pt x="948" y="9"/>
                  </a:cubicBezTo>
                  <a:cubicBezTo>
                    <a:pt x="914" y="12"/>
                    <a:pt x="880" y="13"/>
                    <a:pt x="846" y="13"/>
                  </a:cubicBezTo>
                  <a:cubicBezTo>
                    <a:pt x="777" y="13"/>
                    <a:pt x="709" y="9"/>
                    <a:pt x="641" y="9"/>
                  </a:cubicBezTo>
                  <a:cubicBezTo>
                    <a:pt x="493" y="5"/>
                    <a:pt x="3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1120167" y="3948745"/>
              <a:ext cx="30855" cy="7327"/>
            </a:xfrm>
            <a:custGeom>
              <a:avLst/>
              <a:gdLst/>
              <a:ahLst/>
              <a:cxnLst/>
              <a:rect l="l" t="t" r="r" b="b"/>
              <a:pathLst>
                <a:path w="379" h="90" extrusionOk="0">
                  <a:moveTo>
                    <a:pt x="98" y="1"/>
                  </a:moveTo>
                  <a:cubicBezTo>
                    <a:pt x="74" y="1"/>
                    <a:pt x="55" y="2"/>
                    <a:pt x="46" y="6"/>
                  </a:cubicBezTo>
                  <a:cubicBezTo>
                    <a:pt x="34" y="10"/>
                    <a:pt x="21" y="35"/>
                    <a:pt x="1" y="51"/>
                  </a:cubicBezTo>
                  <a:cubicBezTo>
                    <a:pt x="38" y="76"/>
                    <a:pt x="89" y="90"/>
                    <a:pt x="150" y="90"/>
                  </a:cubicBezTo>
                  <a:cubicBezTo>
                    <a:pt x="218" y="90"/>
                    <a:pt x="296" y="73"/>
                    <a:pt x="378" y="39"/>
                  </a:cubicBezTo>
                  <a:cubicBezTo>
                    <a:pt x="331" y="20"/>
                    <a:pt x="18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63"/>
            <p:cNvSpPr/>
            <p:nvPr/>
          </p:nvSpPr>
          <p:spPr>
            <a:xfrm>
              <a:off x="1343970" y="4039275"/>
              <a:ext cx="8141" cy="9688"/>
            </a:xfrm>
            <a:custGeom>
              <a:avLst/>
              <a:gdLst/>
              <a:ahLst/>
              <a:cxnLst/>
              <a:rect l="l" t="t" r="r" b="b"/>
              <a:pathLst>
                <a:path w="100" h="119" extrusionOk="0">
                  <a:moveTo>
                    <a:pt x="45" y="1"/>
                  </a:moveTo>
                  <a:cubicBezTo>
                    <a:pt x="33" y="1"/>
                    <a:pt x="22" y="9"/>
                    <a:pt x="9" y="26"/>
                  </a:cubicBezTo>
                  <a:cubicBezTo>
                    <a:pt x="1" y="47"/>
                    <a:pt x="1" y="72"/>
                    <a:pt x="9" y="96"/>
                  </a:cubicBezTo>
                  <a:cubicBezTo>
                    <a:pt x="21" y="111"/>
                    <a:pt x="33" y="119"/>
                    <a:pt x="44" y="119"/>
                  </a:cubicBezTo>
                  <a:cubicBezTo>
                    <a:pt x="63" y="119"/>
                    <a:pt x="81" y="98"/>
                    <a:pt x="99" y="59"/>
                  </a:cubicBezTo>
                  <a:cubicBezTo>
                    <a:pt x="79" y="22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1230725" y="4083157"/>
              <a:ext cx="75958" cy="12456"/>
            </a:xfrm>
            <a:custGeom>
              <a:avLst/>
              <a:gdLst/>
              <a:ahLst/>
              <a:cxnLst/>
              <a:rect l="l" t="t" r="r" b="b"/>
              <a:pathLst>
                <a:path w="933" h="153" extrusionOk="0">
                  <a:moveTo>
                    <a:pt x="79" y="0"/>
                  </a:moveTo>
                  <a:cubicBezTo>
                    <a:pt x="58" y="0"/>
                    <a:pt x="38" y="21"/>
                    <a:pt x="1" y="41"/>
                  </a:cubicBezTo>
                  <a:cubicBezTo>
                    <a:pt x="63" y="132"/>
                    <a:pt x="63" y="132"/>
                    <a:pt x="108" y="132"/>
                  </a:cubicBezTo>
                  <a:lnTo>
                    <a:pt x="292" y="132"/>
                  </a:lnTo>
                  <a:cubicBezTo>
                    <a:pt x="366" y="136"/>
                    <a:pt x="444" y="152"/>
                    <a:pt x="522" y="152"/>
                  </a:cubicBezTo>
                  <a:cubicBezTo>
                    <a:pt x="625" y="152"/>
                    <a:pt x="727" y="144"/>
                    <a:pt x="830" y="140"/>
                  </a:cubicBezTo>
                  <a:cubicBezTo>
                    <a:pt x="835" y="140"/>
                    <a:pt x="840" y="140"/>
                    <a:pt x="846" y="140"/>
                  </a:cubicBezTo>
                  <a:cubicBezTo>
                    <a:pt x="877" y="140"/>
                    <a:pt x="908" y="134"/>
                    <a:pt x="932" y="50"/>
                  </a:cubicBezTo>
                  <a:cubicBezTo>
                    <a:pt x="895" y="29"/>
                    <a:pt x="854" y="13"/>
                    <a:pt x="809" y="4"/>
                  </a:cubicBezTo>
                  <a:cubicBezTo>
                    <a:pt x="567" y="0"/>
                    <a:pt x="32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1314255" y="4078435"/>
              <a:ext cx="150125" cy="18725"/>
            </a:xfrm>
            <a:custGeom>
              <a:avLst/>
              <a:gdLst/>
              <a:ahLst/>
              <a:cxnLst/>
              <a:rect l="l" t="t" r="r" b="b"/>
              <a:pathLst>
                <a:path w="1844" h="230" extrusionOk="0">
                  <a:moveTo>
                    <a:pt x="445" y="1"/>
                  </a:moveTo>
                  <a:cubicBezTo>
                    <a:pt x="438" y="1"/>
                    <a:pt x="431" y="2"/>
                    <a:pt x="423" y="5"/>
                  </a:cubicBezTo>
                  <a:cubicBezTo>
                    <a:pt x="324" y="38"/>
                    <a:pt x="217" y="55"/>
                    <a:pt x="110" y="55"/>
                  </a:cubicBezTo>
                  <a:cubicBezTo>
                    <a:pt x="98" y="55"/>
                    <a:pt x="87" y="55"/>
                    <a:pt x="75" y="54"/>
                  </a:cubicBezTo>
                  <a:cubicBezTo>
                    <a:pt x="46" y="54"/>
                    <a:pt x="21" y="62"/>
                    <a:pt x="1" y="140"/>
                  </a:cubicBezTo>
                  <a:cubicBezTo>
                    <a:pt x="43" y="193"/>
                    <a:pt x="86" y="214"/>
                    <a:pt x="131" y="214"/>
                  </a:cubicBezTo>
                  <a:cubicBezTo>
                    <a:pt x="142" y="214"/>
                    <a:pt x="153" y="213"/>
                    <a:pt x="165" y="210"/>
                  </a:cubicBezTo>
                  <a:cubicBezTo>
                    <a:pt x="183" y="202"/>
                    <a:pt x="203" y="200"/>
                    <a:pt x="223" y="200"/>
                  </a:cubicBezTo>
                  <a:cubicBezTo>
                    <a:pt x="235" y="200"/>
                    <a:pt x="247" y="200"/>
                    <a:pt x="259" y="202"/>
                  </a:cubicBezTo>
                  <a:cubicBezTo>
                    <a:pt x="302" y="218"/>
                    <a:pt x="346" y="227"/>
                    <a:pt x="391" y="227"/>
                  </a:cubicBezTo>
                  <a:cubicBezTo>
                    <a:pt x="415" y="227"/>
                    <a:pt x="440" y="224"/>
                    <a:pt x="464" y="218"/>
                  </a:cubicBezTo>
                  <a:cubicBezTo>
                    <a:pt x="518" y="198"/>
                    <a:pt x="575" y="186"/>
                    <a:pt x="637" y="186"/>
                  </a:cubicBezTo>
                  <a:cubicBezTo>
                    <a:pt x="725" y="201"/>
                    <a:pt x="816" y="209"/>
                    <a:pt x="907" y="209"/>
                  </a:cubicBezTo>
                  <a:cubicBezTo>
                    <a:pt x="938" y="209"/>
                    <a:pt x="970" y="208"/>
                    <a:pt x="1002" y="206"/>
                  </a:cubicBezTo>
                  <a:cubicBezTo>
                    <a:pt x="1051" y="206"/>
                    <a:pt x="1100" y="214"/>
                    <a:pt x="1150" y="227"/>
                  </a:cubicBezTo>
                  <a:cubicBezTo>
                    <a:pt x="1168" y="229"/>
                    <a:pt x="1186" y="230"/>
                    <a:pt x="1205" y="230"/>
                  </a:cubicBezTo>
                  <a:cubicBezTo>
                    <a:pt x="1282" y="230"/>
                    <a:pt x="1359" y="214"/>
                    <a:pt x="1433" y="214"/>
                  </a:cubicBezTo>
                  <a:cubicBezTo>
                    <a:pt x="1440" y="214"/>
                    <a:pt x="1447" y="214"/>
                    <a:pt x="1453" y="214"/>
                  </a:cubicBezTo>
                  <a:cubicBezTo>
                    <a:pt x="1560" y="222"/>
                    <a:pt x="1671" y="222"/>
                    <a:pt x="1782" y="227"/>
                  </a:cubicBezTo>
                  <a:cubicBezTo>
                    <a:pt x="1785" y="227"/>
                    <a:pt x="1789" y="227"/>
                    <a:pt x="1793" y="227"/>
                  </a:cubicBezTo>
                  <a:cubicBezTo>
                    <a:pt x="1812" y="227"/>
                    <a:pt x="1833" y="221"/>
                    <a:pt x="1843" y="157"/>
                  </a:cubicBezTo>
                  <a:cubicBezTo>
                    <a:pt x="1827" y="95"/>
                    <a:pt x="1802" y="75"/>
                    <a:pt x="1773" y="71"/>
                  </a:cubicBezTo>
                  <a:cubicBezTo>
                    <a:pt x="1679" y="67"/>
                    <a:pt x="1585" y="67"/>
                    <a:pt x="1494" y="54"/>
                  </a:cubicBezTo>
                  <a:cubicBezTo>
                    <a:pt x="1416" y="46"/>
                    <a:pt x="1338" y="46"/>
                    <a:pt x="1260" y="46"/>
                  </a:cubicBezTo>
                  <a:cubicBezTo>
                    <a:pt x="1183" y="46"/>
                    <a:pt x="1105" y="46"/>
                    <a:pt x="1027" y="38"/>
                  </a:cubicBezTo>
                  <a:cubicBezTo>
                    <a:pt x="990" y="30"/>
                    <a:pt x="952" y="27"/>
                    <a:pt x="914" y="27"/>
                  </a:cubicBezTo>
                  <a:cubicBezTo>
                    <a:pt x="893" y="27"/>
                    <a:pt x="871" y="28"/>
                    <a:pt x="850" y="30"/>
                  </a:cubicBezTo>
                  <a:cubicBezTo>
                    <a:pt x="797" y="43"/>
                    <a:pt x="742" y="49"/>
                    <a:pt x="688" y="49"/>
                  </a:cubicBezTo>
                  <a:cubicBezTo>
                    <a:pt x="638" y="49"/>
                    <a:pt x="589" y="44"/>
                    <a:pt x="542" y="34"/>
                  </a:cubicBezTo>
                  <a:cubicBezTo>
                    <a:pt x="509" y="27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1267198" y="4038543"/>
              <a:ext cx="74248" cy="10909"/>
            </a:xfrm>
            <a:custGeom>
              <a:avLst/>
              <a:gdLst/>
              <a:ahLst/>
              <a:cxnLst/>
              <a:rect l="l" t="t" r="r" b="b"/>
              <a:pathLst>
                <a:path w="912" h="134" extrusionOk="0">
                  <a:moveTo>
                    <a:pt x="377" y="1"/>
                  </a:moveTo>
                  <a:cubicBezTo>
                    <a:pt x="268" y="1"/>
                    <a:pt x="160" y="4"/>
                    <a:pt x="49" y="7"/>
                  </a:cubicBezTo>
                  <a:cubicBezTo>
                    <a:pt x="41" y="7"/>
                    <a:pt x="29" y="40"/>
                    <a:pt x="0" y="76"/>
                  </a:cubicBezTo>
                  <a:cubicBezTo>
                    <a:pt x="33" y="93"/>
                    <a:pt x="66" y="109"/>
                    <a:pt x="99" y="118"/>
                  </a:cubicBezTo>
                  <a:cubicBezTo>
                    <a:pt x="173" y="126"/>
                    <a:pt x="242" y="134"/>
                    <a:pt x="316" y="134"/>
                  </a:cubicBezTo>
                  <a:cubicBezTo>
                    <a:pt x="480" y="134"/>
                    <a:pt x="649" y="130"/>
                    <a:pt x="813" y="130"/>
                  </a:cubicBezTo>
                  <a:cubicBezTo>
                    <a:pt x="829" y="130"/>
                    <a:pt x="846" y="130"/>
                    <a:pt x="862" y="122"/>
                  </a:cubicBezTo>
                  <a:cubicBezTo>
                    <a:pt x="882" y="101"/>
                    <a:pt x="899" y="81"/>
                    <a:pt x="911" y="60"/>
                  </a:cubicBezTo>
                  <a:cubicBezTo>
                    <a:pt x="887" y="48"/>
                    <a:pt x="858" y="40"/>
                    <a:pt x="829" y="35"/>
                  </a:cubicBezTo>
                  <a:cubicBezTo>
                    <a:pt x="722" y="23"/>
                    <a:pt x="620" y="7"/>
                    <a:pt x="513" y="3"/>
                  </a:cubicBezTo>
                  <a:cubicBezTo>
                    <a:pt x="467" y="1"/>
                    <a:pt x="422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955144" y="3848689"/>
              <a:ext cx="9118" cy="6757"/>
            </a:xfrm>
            <a:custGeom>
              <a:avLst/>
              <a:gdLst/>
              <a:ahLst/>
              <a:cxnLst/>
              <a:rect l="l" t="t" r="r" b="b"/>
              <a:pathLst>
                <a:path w="112" h="83" extrusionOk="0">
                  <a:moveTo>
                    <a:pt x="52" y="0"/>
                  </a:moveTo>
                  <a:cubicBezTo>
                    <a:pt x="18" y="0"/>
                    <a:pt x="4" y="13"/>
                    <a:pt x="1" y="41"/>
                  </a:cubicBezTo>
                  <a:cubicBezTo>
                    <a:pt x="5" y="53"/>
                    <a:pt x="9" y="70"/>
                    <a:pt x="25" y="78"/>
                  </a:cubicBezTo>
                  <a:cubicBezTo>
                    <a:pt x="32" y="81"/>
                    <a:pt x="39" y="82"/>
                    <a:pt x="45" y="82"/>
                  </a:cubicBezTo>
                  <a:cubicBezTo>
                    <a:pt x="73" y="82"/>
                    <a:pt x="95" y="55"/>
                    <a:pt x="112" y="8"/>
                  </a:cubicBezTo>
                  <a:cubicBezTo>
                    <a:pt x="87" y="3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1005620" y="3996941"/>
              <a:ext cx="22470" cy="9932"/>
            </a:xfrm>
            <a:custGeom>
              <a:avLst/>
              <a:gdLst/>
              <a:ahLst/>
              <a:cxnLst/>
              <a:rect l="l" t="t" r="r" b="b"/>
              <a:pathLst>
                <a:path w="276" h="122" extrusionOk="0">
                  <a:moveTo>
                    <a:pt x="169" y="1"/>
                  </a:moveTo>
                  <a:cubicBezTo>
                    <a:pt x="158" y="1"/>
                    <a:pt x="147" y="2"/>
                    <a:pt x="136" y="5"/>
                  </a:cubicBezTo>
                  <a:cubicBezTo>
                    <a:pt x="130" y="6"/>
                    <a:pt x="125" y="6"/>
                    <a:pt x="119" y="6"/>
                  </a:cubicBezTo>
                  <a:cubicBezTo>
                    <a:pt x="107" y="6"/>
                    <a:pt x="95" y="5"/>
                    <a:pt x="83" y="5"/>
                  </a:cubicBezTo>
                  <a:cubicBezTo>
                    <a:pt x="54" y="5"/>
                    <a:pt x="26" y="14"/>
                    <a:pt x="0" y="75"/>
                  </a:cubicBezTo>
                  <a:cubicBezTo>
                    <a:pt x="41" y="107"/>
                    <a:pt x="80" y="121"/>
                    <a:pt x="117" y="121"/>
                  </a:cubicBezTo>
                  <a:cubicBezTo>
                    <a:pt x="172" y="121"/>
                    <a:pt x="224" y="90"/>
                    <a:pt x="275" y="46"/>
                  </a:cubicBezTo>
                  <a:cubicBezTo>
                    <a:pt x="247" y="17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907029" y="3946384"/>
              <a:ext cx="95985" cy="13026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982" y="0"/>
                  </a:moveTo>
                  <a:cubicBezTo>
                    <a:pt x="933" y="0"/>
                    <a:pt x="883" y="3"/>
                    <a:pt x="834" y="6"/>
                  </a:cubicBezTo>
                  <a:cubicBezTo>
                    <a:pt x="794" y="6"/>
                    <a:pt x="750" y="19"/>
                    <a:pt x="710" y="19"/>
                  </a:cubicBezTo>
                  <a:cubicBezTo>
                    <a:pt x="704" y="19"/>
                    <a:pt x="699" y="19"/>
                    <a:pt x="694" y="19"/>
                  </a:cubicBezTo>
                  <a:cubicBezTo>
                    <a:pt x="608" y="19"/>
                    <a:pt x="522" y="2"/>
                    <a:pt x="436" y="2"/>
                  </a:cubicBezTo>
                  <a:cubicBezTo>
                    <a:pt x="350" y="2"/>
                    <a:pt x="251" y="19"/>
                    <a:pt x="161" y="19"/>
                  </a:cubicBezTo>
                  <a:cubicBezTo>
                    <a:pt x="108" y="19"/>
                    <a:pt x="58" y="14"/>
                    <a:pt x="1" y="14"/>
                  </a:cubicBezTo>
                  <a:lnTo>
                    <a:pt x="1" y="146"/>
                  </a:lnTo>
                  <a:cubicBezTo>
                    <a:pt x="17" y="154"/>
                    <a:pt x="34" y="158"/>
                    <a:pt x="53" y="158"/>
                  </a:cubicBezTo>
                  <a:cubicBezTo>
                    <a:pt x="63" y="158"/>
                    <a:pt x="73" y="157"/>
                    <a:pt x="83" y="154"/>
                  </a:cubicBezTo>
                  <a:cubicBezTo>
                    <a:pt x="175" y="139"/>
                    <a:pt x="269" y="126"/>
                    <a:pt x="361" y="126"/>
                  </a:cubicBezTo>
                  <a:cubicBezTo>
                    <a:pt x="421" y="126"/>
                    <a:pt x="480" y="131"/>
                    <a:pt x="538" y="146"/>
                  </a:cubicBezTo>
                  <a:cubicBezTo>
                    <a:pt x="580" y="155"/>
                    <a:pt x="622" y="160"/>
                    <a:pt x="663" y="160"/>
                  </a:cubicBezTo>
                  <a:cubicBezTo>
                    <a:pt x="732" y="160"/>
                    <a:pt x="800" y="147"/>
                    <a:pt x="867" y="121"/>
                  </a:cubicBezTo>
                  <a:cubicBezTo>
                    <a:pt x="891" y="113"/>
                    <a:pt x="917" y="109"/>
                    <a:pt x="943" y="109"/>
                  </a:cubicBezTo>
                  <a:cubicBezTo>
                    <a:pt x="968" y="109"/>
                    <a:pt x="994" y="113"/>
                    <a:pt x="1019" y="121"/>
                  </a:cubicBezTo>
                  <a:cubicBezTo>
                    <a:pt x="1035" y="128"/>
                    <a:pt x="1050" y="131"/>
                    <a:pt x="1065" y="131"/>
                  </a:cubicBezTo>
                  <a:cubicBezTo>
                    <a:pt x="1109" y="131"/>
                    <a:pt x="1148" y="102"/>
                    <a:pt x="1179" y="23"/>
                  </a:cubicBezTo>
                  <a:cubicBezTo>
                    <a:pt x="1133" y="14"/>
                    <a:pt x="1088" y="6"/>
                    <a:pt x="1043" y="2"/>
                  </a:cubicBezTo>
                  <a:cubicBezTo>
                    <a:pt x="1023" y="1"/>
                    <a:pt x="1002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990233" y="3848933"/>
              <a:ext cx="6432" cy="6513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17" y="1"/>
                  </a:moveTo>
                  <a:cubicBezTo>
                    <a:pt x="13" y="1"/>
                    <a:pt x="1" y="21"/>
                    <a:pt x="1" y="34"/>
                  </a:cubicBezTo>
                  <a:cubicBezTo>
                    <a:pt x="1" y="46"/>
                    <a:pt x="9" y="58"/>
                    <a:pt x="17" y="71"/>
                  </a:cubicBezTo>
                  <a:cubicBezTo>
                    <a:pt x="25" y="77"/>
                    <a:pt x="31" y="80"/>
                    <a:pt x="36" y="80"/>
                  </a:cubicBezTo>
                  <a:cubicBezTo>
                    <a:pt x="54" y="80"/>
                    <a:pt x="63" y="49"/>
                    <a:pt x="79" y="3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1032649" y="3994417"/>
              <a:ext cx="29797" cy="12700"/>
            </a:xfrm>
            <a:custGeom>
              <a:avLst/>
              <a:gdLst/>
              <a:ahLst/>
              <a:cxnLst/>
              <a:rect l="l" t="t" r="r" b="b"/>
              <a:pathLst>
                <a:path w="366" h="156" extrusionOk="0">
                  <a:moveTo>
                    <a:pt x="247" y="1"/>
                  </a:moveTo>
                  <a:cubicBezTo>
                    <a:pt x="198" y="1"/>
                    <a:pt x="149" y="19"/>
                    <a:pt x="100" y="19"/>
                  </a:cubicBezTo>
                  <a:cubicBezTo>
                    <a:pt x="89" y="19"/>
                    <a:pt x="78" y="18"/>
                    <a:pt x="66" y="15"/>
                  </a:cubicBezTo>
                  <a:cubicBezTo>
                    <a:pt x="64" y="15"/>
                    <a:pt x="62" y="15"/>
                    <a:pt x="59" y="15"/>
                  </a:cubicBezTo>
                  <a:cubicBezTo>
                    <a:pt x="37" y="15"/>
                    <a:pt x="16" y="32"/>
                    <a:pt x="1" y="69"/>
                  </a:cubicBezTo>
                  <a:cubicBezTo>
                    <a:pt x="39" y="135"/>
                    <a:pt x="60" y="155"/>
                    <a:pt x="145" y="155"/>
                  </a:cubicBezTo>
                  <a:cubicBezTo>
                    <a:pt x="170" y="155"/>
                    <a:pt x="200" y="154"/>
                    <a:pt x="239" y="151"/>
                  </a:cubicBezTo>
                  <a:cubicBezTo>
                    <a:pt x="245" y="151"/>
                    <a:pt x="251" y="151"/>
                    <a:pt x="257" y="151"/>
                  </a:cubicBezTo>
                  <a:cubicBezTo>
                    <a:pt x="297" y="151"/>
                    <a:pt x="337" y="145"/>
                    <a:pt x="366" y="52"/>
                  </a:cubicBezTo>
                  <a:cubicBezTo>
                    <a:pt x="326" y="12"/>
                    <a:pt x="28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1468613" y="4085599"/>
              <a:ext cx="22470" cy="7571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173" y="0"/>
                  </a:moveTo>
                  <a:cubicBezTo>
                    <a:pt x="162" y="0"/>
                    <a:pt x="151" y="1"/>
                    <a:pt x="140" y="3"/>
                  </a:cubicBezTo>
                  <a:cubicBezTo>
                    <a:pt x="134" y="4"/>
                    <a:pt x="128" y="5"/>
                    <a:pt x="122" y="5"/>
                  </a:cubicBezTo>
                  <a:cubicBezTo>
                    <a:pt x="109" y="5"/>
                    <a:pt x="95" y="3"/>
                    <a:pt x="82" y="3"/>
                  </a:cubicBezTo>
                  <a:cubicBezTo>
                    <a:pt x="53" y="3"/>
                    <a:pt x="25" y="10"/>
                    <a:pt x="1" y="57"/>
                  </a:cubicBezTo>
                  <a:cubicBezTo>
                    <a:pt x="42" y="82"/>
                    <a:pt x="82" y="92"/>
                    <a:pt x="119" y="92"/>
                  </a:cubicBezTo>
                  <a:cubicBezTo>
                    <a:pt x="174" y="92"/>
                    <a:pt x="224" y="70"/>
                    <a:pt x="275" y="36"/>
                  </a:cubicBezTo>
                  <a:cubicBezTo>
                    <a:pt x="247" y="11"/>
                    <a:pt x="20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1495642" y="4081528"/>
              <a:ext cx="29878" cy="14736"/>
            </a:xfrm>
            <a:custGeom>
              <a:avLst/>
              <a:gdLst/>
              <a:ahLst/>
              <a:cxnLst/>
              <a:rect l="l" t="t" r="r" b="b"/>
              <a:pathLst>
                <a:path w="367" h="181" extrusionOk="0">
                  <a:moveTo>
                    <a:pt x="248" y="0"/>
                  </a:moveTo>
                  <a:cubicBezTo>
                    <a:pt x="199" y="0"/>
                    <a:pt x="150" y="20"/>
                    <a:pt x="102" y="20"/>
                  </a:cubicBezTo>
                  <a:cubicBezTo>
                    <a:pt x="90" y="20"/>
                    <a:pt x="78" y="19"/>
                    <a:pt x="67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37" y="16"/>
                    <a:pt x="16" y="33"/>
                    <a:pt x="1" y="78"/>
                  </a:cubicBezTo>
                  <a:cubicBezTo>
                    <a:pt x="43" y="158"/>
                    <a:pt x="62" y="181"/>
                    <a:pt x="149" y="181"/>
                  </a:cubicBezTo>
                  <a:cubicBezTo>
                    <a:pt x="173" y="181"/>
                    <a:pt x="203" y="179"/>
                    <a:pt x="239" y="176"/>
                  </a:cubicBezTo>
                  <a:cubicBezTo>
                    <a:pt x="284" y="172"/>
                    <a:pt x="333" y="180"/>
                    <a:pt x="366" y="57"/>
                  </a:cubicBezTo>
                  <a:cubicBezTo>
                    <a:pt x="326" y="13"/>
                    <a:pt x="287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970531" y="3848282"/>
              <a:ext cx="12456" cy="8467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56" y="0"/>
                  </a:moveTo>
                  <a:cubicBezTo>
                    <a:pt x="44" y="0"/>
                    <a:pt x="33" y="2"/>
                    <a:pt x="21" y="5"/>
                  </a:cubicBezTo>
                  <a:cubicBezTo>
                    <a:pt x="13" y="13"/>
                    <a:pt x="5" y="21"/>
                    <a:pt x="1" y="34"/>
                  </a:cubicBezTo>
                  <a:cubicBezTo>
                    <a:pt x="1" y="50"/>
                    <a:pt x="9" y="83"/>
                    <a:pt x="17" y="83"/>
                  </a:cubicBezTo>
                  <a:cubicBezTo>
                    <a:pt x="42" y="91"/>
                    <a:pt x="70" y="99"/>
                    <a:pt x="99" y="103"/>
                  </a:cubicBezTo>
                  <a:cubicBezTo>
                    <a:pt x="101" y="104"/>
                    <a:pt x="103" y="104"/>
                    <a:pt x="104" y="104"/>
                  </a:cubicBezTo>
                  <a:cubicBezTo>
                    <a:pt x="126" y="104"/>
                    <a:pt x="141" y="80"/>
                    <a:pt x="152" y="38"/>
                  </a:cubicBezTo>
                  <a:cubicBezTo>
                    <a:pt x="125" y="13"/>
                    <a:pt x="9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1006597" y="3901770"/>
              <a:ext cx="14166" cy="8060"/>
            </a:xfrm>
            <a:custGeom>
              <a:avLst/>
              <a:gdLst/>
              <a:ahLst/>
              <a:cxnLst/>
              <a:rect l="l" t="t" r="r" b="b"/>
              <a:pathLst>
                <a:path w="174" h="99" extrusionOk="0">
                  <a:moveTo>
                    <a:pt x="78" y="0"/>
                  </a:moveTo>
                  <a:cubicBezTo>
                    <a:pt x="53" y="0"/>
                    <a:pt x="28" y="10"/>
                    <a:pt x="1" y="41"/>
                  </a:cubicBezTo>
                  <a:cubicBezTo>
                    <a:pt x="13" y="62"/>
                    <a:pt x="17" y="82"/>
                    <a:pt x="25" y="82"/>
                  </a:cubicBezTo>
                  <a:cubicBezTo>
                    <a:pt x="42" y="93"/>
                    <a:pt x="61" y="99"/>
                    <a:pt x="81" y="99"/>
                  </a:cubicBezTo>
                  <a:cubicBezTo>
                    <a:pt x="105" y="99"/>
                    <a:pt x="130" y="90"/>
                    <a:pt x="148" y="74"/>
                  </a:cubicBezTo>
                  <a:cubicBezTo>
                    <a:pt x="161" y="58"/>
                    <a:pt x="169" y="41"/>
                    <a:pt x="173" y="25"/>
                  </a:cubicBezTo>
                  <a:cubicBezTo>
                    <a:pt x="139" y="16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1030369" y="3848526"/>
              <a:ext cx="13433" cy="7083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79" y="1"/>
                  </a:moveTo>
                  <a:cubicBezTo>
                    <a:pt x="51" y="1"/>
                    <a:pt x="25" y="17"/>
                    <a:pt x="0" y="55"/>
                  </a:cubicBezTo>
                  <a:cubicBezTo>
                    <a:pt x="22" y="77"/>
                    <a:pt x="43" y="86"/>
                    <a:pt x="63" y="86"/>
                  </a:cubicBezTo>
                  <a:cubicBezTo>
                    <a:pt x="95" y="86"/>
                    <a:pt x="126" y="64"/>
                    <a:pt x="164" y="39"/>
                  </a:cubicBezTo>
                  <a:cubicBezTo>
                    <a:pt x="132" y="15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937152" y="4080144"/>
              <a:ext cx="149718" cy="17748"/>
            </a:xfrm>
            <a:custGeom>
              <a:avLst/>
              <a:gdLst/>
              <a:ahLst/>
              <a:cxnLst/>
              <a:rect l="l" t="t" r="r" b="b"/>
              <a:pathLst>
                <a:path w="1839" h="218" extrusionOk="0">
                  <a:moveTo>
                    <a:pt x="279" y="0"/>
                  </a:moveTo>
                  <a:cubicBezTo>
                    <a:pt x="209" y="0"/>
                    <a:pt x="140" y="9"/>
                    <a:pt x="74" y="25"/>
                  </a:cubicBezTo>
                  <a:cubicBezTo>
                    <a:pt x="54" y="29"/>
                    <a:pt x="33" y="66"/>
                    <a:pt x="0" y="103"/>
                  </a:cubicBezTo>
                  <a:cubicBezTo>
                    <a:pt x="25" y="140"/>
                    <a:pt x="33" y="160"/>
                    <a:pt x="45" y="165"/>
                  </a:cubicBezTo>
                  <a:cubicBezTo>
                    <a:pt x="86" y="177"/>
                    <a:pt x="132" y="185"/>
                    <a:pt x="177" y="193"/>
                  </a:cubicBezTo>
                  <a:cubicBezTo>
                    <a:pt x="190" y="195"/>
                    <a:pt x="204" y="195"/>
                    <a:pt x="218" y="195"/>
                  </a:cubicBezTo>
                  <a:cubicBezTo>
                    <a:pt x="245" y="195"/>
                    <a:pt x="271" y="193"/>
                    <a:pt x="296" y="193"/>
                  </a:cubicBezTo>
                  <a:cubicBezTo>
                    <a:pt x="374" y="197"/>
                    <a:pt x="452" y="201"/>
                    <a:pt x="530" y="201"/>
                  </a:cubicBezTo>
                  <a:cubicBezTo>
                    <a:pt x="623" y="194"/>
                    <a:pt x="717" y="180"/>
                    <a:pt x="812" y="180"/>
                  </a:cubicBezTo>
                  <a:cubicBezTo>
                    <a:pt x="871" y="180"/>
                    <a:pt x="930" y="186"/>
                    <a:pt x="989" y="201"/>
                  </a:cubicBezTo>
                  <a:cubicBezTo>
                    <a:pt x="997" y="204"/>
                    <a:pt x="1005" y="205"/>
                    <a:pt x="1013" y="205"/>
                  </a:cubicBezTo>
                  <a:cubicBezTo>
                    <a:pt x="1046" y="205"/>
                    <a:pt x="1080" y="187"/>
                    <a:pt x="1116" y="177"/>
                  </a:cubicBezTo>
                  <a:cubicBezTo>
                    <a:pt x="1125" y="177"/>
                    <a:pt x="1136" y="168"/>
                    <a:pt x="1147" y="168"/>
                  </a:cubicBezTo>
                  <a:cubicBezTo>
                    <a:pt x="1150" y="168"/>
                    <a:pt x="1154" y="169"/>
                    <a:pt x="1157" y="173"/>
                  </a:cubicBezTo>
                  <a:cubicBezTo>
                    <a:pt x="1196" y="209"/>
                    <a:pt x="1234" y="218"/>
                    <a:pt x="1273" y="218"/>
                  </a:cubicBezTo>
                  <a:cubicBezTo>
                    <a:pt x="1301" y="218"/>
                    <a:pt x="1329" y="213"/>
                    <a:pt x="1358" y="210"/>
                  </a:cubicBezTo>
                  <a:cubicBezTo>
                    <a:pt x="1404" y="206"/>
                    <a:pt x="1453" y="201"/>
                    <a:pt x="1502" y="197"/>
                  </a:cubicBezTo>
                  <a:lnTo>
                    <a:pt x="1580" y="197"/>
                  </a:lnTo>
                  <a:cubicBezTo>
                    <a:pt x="1650" y="197"/>
                    <a:pt x="1724" y="197"/>
                    <a:pt x="1797" y="193"/>
                  </a:cubicBezTo>
                  <a:cubicBezTo>
                    <a:pt x="1822" y="193"/>
                    <a:pt x="1838" y="156"/>
                    <a:pt x="1838" y="95"/>
                  </a:cubicBezTo>
                  <a:cubicBezTo>
                    <a:pt x="1795" y="21"/>
                    <a:pt x="1748" y="1"/>
                    <a:pt x="1699" y="1"/>
                  </a:cubicBezTo>
                  <a:cubicBezTo>
                    <a:pt x="1669" y="1"/>
                    <a:pt x="1639" y="9"/>
                    <a:pt x="1609" y="17"/>
                  </a:cubicBezTo>
                  <a:cubicBezTo>
                    <a:pt x="1549" y="33"/>
                    <a:pt x="1491" y="38"/>
                    <a:pt x="1432" y="38"/>
                  </a:cubicBezTo>
                  <a:cubicBezTo>
                    <a:pt x="1337" y="38"/>
                    <a:pt x="1242" y="25"/>
                    <a:pt x="1148" y="25"/>
                  </a:cubicBezTo>
                  <a:cubicBezTo>
                    <a:pt x="1140" y="25"/>
                    <a:pt x="1132" y="25"/>
                    <a:pt x="1125" y="25"/>
                  </a:cubicBezTo>
                  <a:cubicBezTo>
                    <a:pt x="1047" y="25"/>
                    <a:pt x="960" y="5"/>
                    <a:pt x="878" y="5"/>
                  </a:cubicBezTo>
                  <a:cubicBezTo>
                    <a:pt x="759" y="5"/>
                    <a:pt x="644" y="17"/>
                    <a:pt x="525" y="17"/>
                  </a:cubicBezTo>
                  <a:cubicBezTo>
                    <a:pt x="443" y="17"/>
                    <a:pt x="361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1017995" y="4121828"/>
              <a:ext cx="349504" cy="20516"/>
            </a:xfrm>
            <a:custGeom>
              <a:avLst/>
              <a:gdLst/>
              <a:ahLst/>
              <a:cxnLst/>
              <a:rect l="l" t="t" r="r" b="b"/>
              <a:pathLst>
                <a:path w="4293" h="252" extrusionOk="0">
                  <a:moveTo>
                    <a:pt x="1623" y="0"/>
                  </a:moveTo>
                  <a:cubicBezTo>
                    <a:pt x="1618" y="0"/>
                    <a:pt x="1614" y="1"/>
                    <a:pt x="1609" y="1"/>
                  </a:cubicBezTo>
                  <a:cubicBezTo>
                    <a:pt x="1469" y="30"/>
                    <a:pt x="1330" y="22"/>
                    <a:pt x="1190" y="38"/>
                  </a:cubicBezTo>
                  <a:cubicBezTo>
                    <a:pt x="1157" y="38"/>
                    <a:pt x="1124" y="34"/>
                    <a:pt x="1088" y="34"/>
                  </a:cubicBezTo>
                  <a:cubicBezTo>
                    <a:pt x="1060" y="34"/>
                    <a:pt x="1033" y="24"/>
                    <a:pt x="1005" y="24"/>
                  </a:cubicBezTo>
                  <a:cubicBezTo>
                    <a:pt x="979" y="24"/>
                    <a:pt x="953" y="33"/>
                    <a:pt x="928" y="67"/>
                  </a:cubicBezTo>
                  <a:cubicBezTo>
                    <a:pt x="925" y="71"/>
                    <a:pt x="922" y="72"/>
                    <a:pt x="918" y="72"/>
                  </a:cubicBezTo>
                  <a:cubicBezTo>
                    <a:pt x="909" y="72"/>
                    <a:pt x="899" y="66"/>
                    <a:pt x="891" y="63"/>
                  </a:cubicBezTo>
                  <a:cubicBezTo>
                    <a:pt x="862" y="46"/>
                    <a:pt x="829" y="34"/>
                    <a:pt x="796" y="22"/>
                  </a:cubicBezTo>
                  <a:cubicBezTo>
                    <a:pt x="770" y="14"/>
                    <a:pt x="743" y="11"/>
                    <a:pt x="716" y="11"/>
                  </a:cubicBezTo>
                  <a:cubicBezTo>
                    <a:pt x="661" y="11"/>
                    <a:pt x="605" y="23"/>
                    <a:pt x="550" y="26"/>
                  </a:cubicBezTo>
                  <a:cubicBezTo>
                    <a:pt x="472" y="30"/>
                    <a:pt x="394" y="31"/>
                    <a:pt x="316" y="31"/>
                  </a:cubicBezTo>
                  <a:cubicBezTo>
                    <a:pt x="237" y="31"/>
                    <a:pt x="158" y="30"/>
                    <a:pt x="78" y="30"/>
                  </a:cubicBezTo>
                  <a:cubicBezTo>
                    <a:pt x="58" y="30"/>
                    <a:pt x="37" y="34"/>
                    <a:pt x="21" y="38"/>
                  </a:cubicBezTo>
                  <a:cubicBezTo>
                    <a:pt x="8" y="51"/>
                    <a:pt x="0" y="71"/>
                    <a:pt x="0" y="88"/>
                  </a:cubicBezTo>
                  <a:cubicBezTo>
                    <a:pt x="0" y="112"/>
                    <a:pt x="4" y="141"/>
                    <a:pt x="17" y="165"/>
                  </a:cubicBezTo>
                  <a:cubicBezTo>
                    <a:pt x="21" y="178"/>
                    <a:pt x="37" y="186"/>
                    <a:pt x="54" y="186"/>
                  </a:cubicBezTo>
                  <a:cubicBezTo>
                    <a:pt x="73" y="182"/>
                    <a:pt x="93" y="181"/>
                    <a:pt x="113" y="181"/>
                  </a:cubicBezTo>
                  <a:cubicBezTo>
                    <a:pt x="188" y="181"/>
                    <a:pt x="263" y="202"/>
                    <a:pt x="338" y="202"/>
                  </a:cubicBezTo>
                  <a:cubicBezTo>
                    <a:pt x="374" y="202"/>
                    <a:pt x="411" y="197"/>
                    <a:pt x="447" y="182"/>
                  </a:cubicBezTo>
                  <a:cubicBezTo>
                    <a:pt x="454" y="179"/>
                    <a:pt x="461" y="178"/>
                    <a:pt x="467" y="178"/>
                  </a:cubicBezTo>
                  <a:cubicBezTo>
                    <a:pt x="483" y="178"/>
                    <a:pt x="499" y="183"/>
                    <a:pt x="513" y="186"/>
                  </a:cubicBezTo>
                  <a:cubicBezTo>
                    <a:pt x="568" y="186"/>
                    <a:pt x="621" y="188"/>
                    <a:pt x="674" y="188"/>
                  </a:cubicBezTo>
                  <a:cubicBezTo>
                    <a:pt x="701" y="188"/>
                    <a:pt x="728" y="187"/>
                    <a:pt x="755" y="186"/>
                  </a:cubicBezTo>
                  <a:cubicBezTo>
                    <a:pt x="804" y="178"/>
                    <a:pt x="858" y="170"/>
                    <a:pt x="907" y="157"/>
                  </a:cubicBezTo>
                  <a:cubicBezTo>
                    <a:pt x="915" y="157"/>
                    <a:pt x="928" y="161"/>
                    <a:pt x="936" y="165"/>
                  </a:cubicBezTo>
                  <a:cubicBezTo>
                    <a:pt x="986" y="193"/>
                    <a:pt x="1035" y="221"/>
                    <a:pt x="1085" y="221"/>
                  </a:cubicBezTo>
                  <a:cubicBezTo>
                    <a:pt x="1109" y="221"/>
                    <a:pt x="1133" y="214"/>
                    <a:pt x="1157" y="198"/>
                  </a:cubicBezTo>
                  <a:cubicBezTo>
                    <a:pt x="1160" y="197"/>
                    <a:pt x="1162" y="197"/>
                    <a:pt x="1165" y="197"/>
                  </a:cubicBezTo>
                  <a:cubicBezTo>
                    <a:pt x="1175" y="197"/>
                    <a:pt x="1184" y="202"/>
                    <a:pt x="1194" y="202"/>
                  </a:cubicBezTo>
                  <a:cubicBezTo>
                    <a:pt x="1260" y="202"/>
                    <a:pt x="1326" y="202"/>
                    <a:pt x="1391" y="198"/>
                  </a:cubicBezTo>
                  <a:cubicBezTo>
                    <a:pt x="1498" y="194"/>
                    <a:pt x="1605" y="186"/>
                    <a:pt x="1711" y="186"/>
                  </a:cubicBezTo>
                  <a:cubicBezTo>
                    <a:pt x="1789" y="186"/>
                    <a:pt x="1863" y="211"/>
                    <a:pt x="1941" y="211"/>
                  </a:cubicBezTo>
                  <a:cubicBezTo>
                    <a:pt x="2040" y="211"/>
                    <a:pt x="2139" y="193"/>
                    <a:pt x="2238" y="193"/>
                  </a:cubicBezTo>
                  <a:cubicBezTo>
                    <a:pt x="2266" y="193"/>
                    <a:pt x="2294" y="195"/>
                    <a:pt x="2323" y="198"/>
                  </a:cubicBezTo>
                  <a:cubicBezTo>
                    <a:pt x="2330" y="199"/>
                    <a:pt x="2337" y="200"/>
                    <a:pt x="2344" y="200"/>
                  </a:cubicBezTo>
                  <a:cubicBezTo>
                    <a:pt x="2379" y="200"/>
                    <a:pt x="2414" y="189"/>
                    <a:pt x="2449" y="189"/>
                  </a:cubicBezTo>
                  <a:cubicBezTo>
                    <a:pt x="2483" y="189"/>
                    <a:pt x="2518" y="199"/>
                    <a:pt x="2552" y="239"/>
                  </a:cubicBezTo>
                  <a:cubicBezTo>
                    <a:pt x="2558" y="247"/>
                    <a:pt x="2564" y="249"/>
                    <a:pt x="2571" y="249"/>
                  </a:cubicBezTo>
                  <a:cubicBezTo>
                    <a:pt x="2579" y="249"/>
                    <a:pt x="2587" y="246"/>
                    <a:pt x="2593" y="243"/>
                  </a:cubicBezTo>
                  <a:cubicBezTo>
                    <a:pt x="2655" y="231"/>
                    <a:pt x="2712" y="219"/>
                    <a:pt x="2774" y="206"/>
                  </a:cubicBezTo>
                  <a:cubicBezTo>
                    <a:pt x="2781" y="205"/>
                    <a:pt x="2788" y="204"/>
                    <a:pt x="2794" y="204"/>
                  </a:cubicBezTo>
                  <a:cubicBezTo>
                    <a:pt x="2804" y="204"/>
                    <a:pt x="2814" y="206"/>
                    <a:pt x="2823" y="211"/>
                  </a:cubicBezTo>
                  <a:cubicBezTo>
                    <a:pt x="2839" y="219"/>
                    <a:pt x="2857" y="224"/>
                    <a:pt x="2876" y="224"/>
                  </a:cubicBezTo>
                  <a:cubicBezTo>
                    <a:pt x="2900" y="224"/>
                    <a:pt x="2924" y="216"/>
                    <a:pt x="2942" y="202"/>
                  </a:cubicBezTo>
                  <a:cubicBezTo>
                    <a:pt x="2961" y="193"/>
                    <a:pt x="2981" y="189"/>
                    <a:pt x="3003" y="189"/>
                  </a:cubicBezTo>
                  <a:cubicBezTo>
                    <a:pt x="3010" y="189"/>
                    <a:pt x="3017" y="189"/>
                    <a:pt x="3024" y="190"/>
                  </a:cubicBezTo>
                  <a:cubicBezTo>
                    <a:pt x="3074" y="190"/>
                    <a:pt x="3123" y="182"/>
                    <a:pt x="3172" y="170"/>
                  </a:cubicBezTo>
                  <a:cubicBezTo>
                    <a:pt x="3182" y="164"/>
                    <a:pt x="3193" y="162"/>
                    <a:pt x="3205" y="162"/>
                  </a:cubicBezTo>
                  <a:cubicBezTo>
                    <a:pt x="3221" y="162"/>
                    <a:pt x="3237" y="167"/>
                    <a:pt x="3254" y="174"/>
                  </a:cubicBezTo>
                  <a:cubicBezTo>
                    <a:pt x="3295" y="198"/>
                    <a:pt x="3336" y="219"/>
                    <a:pt x="3385" y="231"/>
                  </a:cubicBezTo>
                  <a:cubicBezTo>
                    <a:pt x="3402" y="235"/>
                    <a:pt x="3419" y="237"/>
                    <a:pt x="3437" y="237"/>
                  </a:cubicBezTo>
                  <a:cubicBezTo>
                    <a:pt x="3484" y="237"/>
                    <a:pt x="3531" y="225"/>
                    <a:pt x="3579" y="225"/>
                  </a:cubicBezTo>
                  <a:cubicBezTo>
                    <a:pt x="3602" y="225"/>
                    <a:pt x="3625" y="228"/>
                    <a:pt x="3648" y="235"/>
                  </a:cubicBezTo>
                  <a:cubicBezTo>
                    <a:pt x="3663" y="240"/>
                    <a:pt x="3677" y="242"/>
                    <a:pt x="3692" y="242"/>
                  </a:cubicBezTo>
                  <a:cubicBezTo>
                    <a:pt x="3722" y="242"/>
                    <a:pt x="3752" y="235"/>
                    <a:pt x="3782" y="235"/>
                  </a:cubicBezTo>
                  <a:cubicBezTo>
                    <a:pt x="3786" y="235"/>
                    <a:pt x="3791" y="235"/>
                    <a:pt x="3796" y="235"/>
                  </a:cubicBezTo>
                  <a:cubicBezTo>
                    <a:pt x="3857" y="235"/>
                    <a:pt x="3919" y="243"/>
                    <a:pt x="3980" y="248"/>
                  </a:cubicBezTo>
                  <a:cubicBezTo>
                    <a:pt x="3997" y="252"/>
                    <a:pt x="4013" y="252"/>
                    <a:pt x="4026" y="252"/>
                  </a:cubicBezTo>
                  <a:cubicBezTo>
                    <a:pt x="4091" y="248"/>
                    <a:pt x="4153" y="239"/>
                    <a:pt x="4214" y="235"/>
                  </a:cubicBezTo>
                  <a:cubicBezTo>
                    <a:pt x="4243" y="235"/>
                    <a:pt x="4268" y="227"/>
                    <a:pt x="4292" y="153"/>
                  </a:cubicBezTo>
                  <a:cubicBezTo>
                    <a:pt x="4247" y="89"/>
                    <a:pt x="4178" y="43"/>
                    <a:pt x="4116" y="43"/>
                  </a:cubicBezTo>
                  <a:cubicBezTo>
                    <a:pt x="4099" y="43"/>
                    <a:pt x="4082" y="47"/>
                    <a:pt x="4067" y="55"/>
                  </a:cubicBezTo>
                  <a:cubicBezTo>
                    <a:pt x="4034" y="72"/>
                    <a:pt x="4002" y="78"/>
                    <a:pt x="3970" y="78"/>
                  </a:cubicBezTo>
                  <a:cubicBezTo>
                    <a:pt x="3905" y="78"/>
                    <a:pt x="3841" y="53"/>
                    <a:pt x="3775" y="51"/>
                  </a:cubicBezTo>
                  <a:cubicBezTo>
                    <a:pt x="3718" y="42"/>
                    <a:pt x="3656" y="38"/>
                    <a:pt x="3599" y="38"/>
                  </a:cubicBezTo>
                  <a:cubicBezTo>
                    <a:pt x="3487" y="52"/>
                    <a:pt x="3374" y="60"/>
                    <a:pt x="3262" y="60"/>
                  </a:cubicBezTo>
                  <a:cubicBezTo>
                    <a:pt x="3239" y="60"/>
                    <a:pt x="3216" y="59"/>
                    <a:pt x="3193" y="59"/>
                  </a:cubicBezTo>
                  <a:cubicBezTo>
                    <a:pt x="3179" y="59"/>
                    <a:pt x="3166" y="59"/>
                    <a:pt x="3152" y="59"/>
                  </a:cubicBezTo>
                  <a:cubicBezTo>
                    <a:pt x="3071" y="59"/>
                    <a:pt x="2990" y="56"/>
                    <a:pt x="2909" y="14"/>
                  </a:cubicBezTo>
                  <a:cubicBezTo>
                    <a:pt x="2902" y="10"/>
                    <a:pt x="2895" y="8"/>
                    <a:pt x="2888" y="8"/>
                  </a:cubicBezTo>
                  <a:cubicBezTo>
                    <a:pt x="2867" y="8"/>
                    <a:pt x="2845" y="23"/>
                    <a:pt x="2823" y="26"/>
                  </a:cubicBezTo>
                  <a:cubicBezTo>
                    <a:pt x="2778" y="42"/>
                    <a:pt x="2733" y="51"/>
                    <a:pt x="2688" y="55"/>
                  </a:cubicBezTo>
                  <a:cubicBezTo>
                    <a:pt x="2647" y="48"/>
                    <a:pt x="2607" y="31"/>
                    <a:pt x="2566" y="31"/>
                  </a:cubicBezTo>
                  <a:cubicBezTo>
                    <a:pt x="2533" y="31"/>
                    <a:pt x="2499" y="42"/>
                    <a:pt x="2466" y="79"/>
                  </a:cubicBezTo>
                  <a:cubicBezTo>
                    <a:pt x="2465" y="80"/>
                    <a:pt x="2463" y="80"/>
                    <a:pt x="2461" y="80"/>
                  </a:cubicBezTo>
                  <a:cubicBezTo>
                    <a:pt x="2455" y="80"/>
                    <a:pt x="2448" y="75"/>
                    <a:pt x="2442" y="75"/>
                  </a:cubicBezTo>
                  <a:cubicBezTo>
                    <a:pt x="2326" y="68"/>
                    <a:pt x="2211" y="45"/>
                    <a:pt x="2096" y="45"/>
                  </a:cubicBezTo>
                  <a:cubicBezTo>
                    <a:pt x="2080" y="45"/>
                    <a:pt x="2064" y="45"/>
                    <a:pt x="2048" y="46"/>
                  </a:cubicBezTo>
                  <a:cubicBezTo>
                    <a:pt x="2041" y="47"/>
                    <a:pt x="2034" y="47"/>
                    <a:pt x="2027" y="47"/>
                  </a:cubicBezTo>
                  <a:cubicBezTo>
                    <a:pt x="1955" y="47"/>
                    <a:pt x="1883" y="17"/>
                    <a:pt x="1811" y="17"/>
                  </a:cubicBezTo>
                  <a:cubicBezTo>
                    <a:pt x="1795" y="17"/>
                    <a:pt x="1780" y="18"/>
                    <a:pt x="1765" y="22"/>
                  </a:cubicBezTo>
                  <a:cubicBezTo>
                    <a:pt x="1758" y="23"/>
                    <a:pt x="1751" y="24"/>
                    <a:pt x="1744" y="24"/>
                  </a:cubicBezTo>
                  <a:cubicBezTo>
                    <a:pt x="1703" y="24"/>
                    <a:pt x="1664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955470" y="4038543"/>
              <a:ext cx="105673" cy="14329"/>
            </a:xfrm>
            <a:custGeom>
              <a:avLst/>
              <a:gdLst/>
              <a:ahLst/>
              <a:cxnLst/>
              <a:rect l="l" t="t" r="r" b="b"/>
              <a:pathLst>
                <a:path w="1298" h="176" extrusionOk="0">
                  <a:moveTo>
                    <a:pt x="92" y="0"/>
                  </a:moveTo>
                  <a:cubicBezTo>
                    <a:pt x="65" y="0"/>
                    <a:pt x="33" y="33"/>
                    <a:pt x="1" y="48"/>
                  </a:cubicBezTo>
                  <a:cubicBezTo>
                    <a:pt x="24" y="121"/>
                    <a:pt x="61" y="156"/>
                    <a:pt x="100" y="156"/>
                  </a:cubicBezTo>
                  <a:cubicBezTo>
                    <a:pt x="109" y="156"/>
                    <a:pt x="119" y="154"/>
                    <a:pt x="128" y="150"/>
                  </a:cubicBezTo>
                  <a:cubicBezTo>
                    <a:pt x="153" y="136"/>
                    <a:pt x="181" y="129"/>
                    <a:pt x="209" y="129"/>
                  </a:cubicBezTo>
                  <a:cubicBezTo>
                    <a:pt x="246" y="129"/>
                    <a:pt x="283" y="141"/>
                    <a:pt x="313" y="167"/>
                  </a:cubicBezTo>
                  <a:cubicBezTo>
                    <a:pt x="320" y="172"/>
                    <a:pt x="327" y="174"/>
                    <a:pt x="334" y="174"/>
                  </a:cubicBezTo>
                  <a:cubicBezTo>
                    <a:pt x="339" y="174"/>
                    <a:pt x="345" y="173"/>
                    <a:pt x="350" y="171"/>
                  </a:cubicBezTo>
                  <a:cubicBezTo>
                    <a:pt x="381" y="174"/>
                    <a:pt x="412" y="175"/>
                    <a:pt x="442" y="175"/>
                  </a:cubicBezTo>
                  <a:cubicBezTo>
                    <a:pt x="491" y="175"/>
                    <a:pt x="539" y="172"/>
                    <a:pt x="588" y="167"/>
                  </a:cubicBezTo>
                  <a:cubicBezTo>
                    <a:pt x="625" y="157"/>
                    <a:pt x="662" y="154"/>
                    <a:pt x="700" y="154"/>
                  </a:cubicBezTo>
                  <a:cubicBezTo>
                    <a:pt x="749" y="154"/>
                    <a:pt x="799" y="159"/>
                    <a:pt x="847" y="159"/>
                  </a:cubicBezTo>
                  <a:cubicBezTo>
                    <a:pt x="857" y="159"/>
                    <a:pt x="866" y="159"/>
                    <a:pt x="875" y="159"/>
                  </a:cubicBezTo>
                  <a:cubicBezTo>
                    <a:pt x="912" y="159"/>
                    <a:pt x="949" y="159"/>
                    <a:pt x="986" y="150"/>
                  </a:cubicBezTo>
                  <a:cubicBezTo>
                    <a:pt x="1002" y="147"/>
                    <a:pt x="1018" y="146"/>
                    <a:pt x="1034" y="146"/>
                  </a:cubicBezTo>
                  <a:cubicBezTo>
                    <a:pt x="1063" y="146"/>
                    <a:pt x="1092" y="151"/>
                    <a:pt x="1121" y="159"/>
                  </a:cubicBezTo>
                  <a:cubicBezTo>
                    <a:pt x="1137" y="161"/>
                    <a:pt x="1153" y="163"/>
                    <a:pt x="1169" y="163"/>
                  </a:cubicBezTo>
                  <a:cubicBezTo>
                    <a:pt x="1200" y="163"/>
                    <a:pt x="1231" y="157"/>
                    <a:pt x="1261" y="146"/>
                  </a:cubicBezTo>
                  <a:cubicBezTo>
                    <a:pt x="1281" y="138"/>
                    <a:pt x="1298" y="105"/>
                    <a:pt x="1281" y="44"/>
                  </a:cubicBezTo>
                  <a:cubicBezTo>
                    <a:pt x="1248" y="35"/>
                    <a:pt x="1211" y="27"/>
                    <a:pt x="1179" y="23"/>
                  </a:cubicBezTo>
                  <a:cubicBezTo>
                    <a:pt x="1076" y="19"/>
                    <a:pt x="965" y="19"/>
                    <a:pt x="863" y="15"/>
                  </a:cubicBezTo>
                  <a:cubicBezTo>
                    <a:pt x="727" y="11"/>
                    <a:pt x="592" y="15"/>
                    <a:pt x="456" y="3"/>
                  </a:cubicBezTo>
                  <a:cubicBezTo>
                    <a:pt x="444" y="1"/>
                    <a:pt x="432" y="1"/>
                    <a:pt x="419" y="1"/>
                  </a:cubicBezTo>
                  <a:cubicBezTo>
                    <a:pt x="349" y="1"/>
                    <a:pt x="278" y="18"/>
                    <a:pt x="206" y="18"/>
                  </a:cubicBezTo>
                  <a:cubicBezTo>
                    <a:pt x="172" y="18"/>
                    <a:pt x="138" y="14"/>
                    <a:pt x="103" y="3"/>
                  </a:cubicBez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63"/>
            <p:cNvSpPr/>
            <p:nvPr/>
          </p:nvSpPr>
          <p:spPr>
            <a:xfrm>
              <a:off x="1370755" y="4123212"/>
              <a:ext cx="96637" cy="16608"/>
            </a:xfrm>
            <a:custGeom>
              <a:avLst/>
              <a:gdLst/>
              <a:ahLst/>
              <a:cxnLst/>
              <a:rect l="l" t="t" r="r" b="b"/>
              <a:pathLst>
                <a:path w="1187" h="204" extrusionOk="0">
                  <a:moveTo>
                    <a:pt x="696" y="1"/>
                  </a:moveTo>
                  <a:cubicBezTo>
                    <a:pt x="651" y="1"/>
                    <a:pt x="607" y="8"/>
                    <a:pt x="562" y="21"/>
                  </a:cubicBezTo>
                  <a:cubicBezTo>
                    <a:pt x="519" y="34"/>
                    <a:pt x="475" y="40"/>
                    <a:pt x="431" y="40"/>
                  </a:cubicBezTo>
                  <a:cubicBezTo>
                    <a:pt x="390" y="40"/>
                    <a:pt x="349" y="35"/>
                    <a:pt x="308" y="25"/>
                  </a:cubicBezTo>
                  <a:cubicBezTo>
                    <a:pt x="278" y="16"/>
                    <a:pt x="248" y="12"/>
                    <a:pt x="219" y="12"/>
                  </a:cubicBezTo>
                  <a:cubicBezTo>
                    <a:pt x="149" y="12"/>
                    <a:pt x="82" y="34"/>
                    <a:pt x="13" y="54"/>
                  </a:cubicBezTo>
                  <a:cubicBezTo>
                    <a:pt x="8" y="54"/>
                    <a:pt x="4" y="75"/>
                    <a:pt x="0" y="87"/>
                  </a:cubicBezTo>
                  <a:cubicBezTo>
                    <a:pt x="13" y="189"/>
                    <a:pt x="49" y="189"/>
                    <a:pt x="78" y="194"/>
                  </a:cubicBezTo>
                  <a:cubicBezTo>
                    <a:pt x="99" y="195"/>
                    <a:pt x="118" y="196"/>
                    <a:pt x="138" y="196"/>
                  </a:cubicBezTo>
                  <a:cubicBezTo>
                    <a:pt x="166" y="196"/>
                    <a:pt x="193" y="194"/>
                    <a:pt x="222" y="189"/>
                  </a:cubicBezTo>
                  <a:cubicBezTo>
                    <a:pt x="271" y="186"/>
                    <a:pt x="324" y="167"/>
                    <a:pt x="376" y="167"/>
                  </a:cubicBezTo>
                  <a:cubicBezTo>
                    <a:pt x="385" y="167"/>
                    <a:pt x="394" y="168"/>
                    <a:pt x="402" y="169"/>
                  </a:cubicBezTo>
                  <a:cubicBezTo>
                    <a:pt x="457" y="180"/>
                    <a:pt x="510" y="196"/>
                    <a:pt x="563" y="196"/>
                  </a:cubicBezTo>
                  <a:cubicBezTo>
                    <a:pt x="590" y="196"/>
                    <a:pt x="617" y="192"/>
                    <a:pt x="644" y="181"/>
                  </a:cubicBezTo>
                  <a:cubicBezTo>
                    <a:pt x="673" y="169"/>
                    <a:pt x="706" y="165"/>
                    <a:pt x="735" y="165"/>
                  </a:cubicBezTo>
                  <a:cubicBezTo>
                    <a:pt x="760" y="168"/>
                    <a:pt x="788" y="198"/>
                    <a:pt x="811" y="198"/>
                  </a:cubicBezTo>
                  <a:cubicBezTo>
                    <a:pt x="817" y="198"/>
                    <a:pt x="824" y="196"/>
                    <a:pt x="829" y="189"/>
                  </a:cubicBezTo>
                  <a:cubicBezTo>
                    <a:pt x="845" y="170"/>
                    <a:pt x="860" y="163"/>
                    <a:pt x="875" y="163"/>
                  </a:cubicBezTo>
                  <a:cubicBezTo>
                    <a:pt x="901" y="163"/>
                    <a:pt x="926" y="186"/>
                    <a:pt x="952" y="202"/>
                  </a:cubicBezTo>
                  <a:cubicBezTo>
                    <a:pt x="955" y="203"/>
                    <a:pt x="958" y="204"/>
                    <a:pt x="961" y="204"/>
                  </a:cubicBezTo>
                  <a:cubicBezTo>
                    <a:pt x="966" y="204"/>
                    <a:pt x="973" y="202"/>
                    <a:pt x="981" y="202"/>
                  </a:cubicBezTo>
                  <a:cubicBezTo>
                    <a:pt x="1022" y="198"/>
                    <a:pt x="1063" y="194"/>
                    <a:pt x="1108" y="189"/>
                  </a:cubicBezTo>
                  <a:cubicBezTo>
                    <a:pt x="1112" y="191"/>
                    <a:pt x="1117" y="191"/>
                    <a:pt x="1121" y="191"/>
                  </a:cubicBezTo>
                  <a:cubicBezTo>
                    <a:pt x="1150" y="191"/>
                    <a:pt x="1179" y="169"/>
                    <a:pt x="1186" y="140"/>
                  </a:cubicBezTo>
                  <a:cubicBezTo>
                    <a:pt x="1182" y="46"/>
                    <a:pt x="1166" y="21"/>
                    <a:pt x="1141" y="21"/>
                  </a:cubicBezTo>
                  <a:cubicBezTo>
                    <a:pt x="1104" y="13"/>
                    <a:pt x="1071" y="13"/>
                    <a:pt x="1038" y="9"/>
                  </a:cubicBezTo>
                  <a:cubicBezTo>
                    <a:pt x="1031" y="8"/>
                    <a:pt x="1024" y="8"/>
                    <a:pt x="1017" y="8"/>
                  </a:cubicBezTo>
                  <a:cubicBezTo>
                    <a:pt x="965" y="8"/>
                    <a:pt x="915" y="25"/>
                    <a:pt x="863" y="25"/>
                  </a:cubicBezTo>
                  <a:cubicBezTo>
                    <a:pt x="845" y="25"/>
                    <a:pt x="827" y="23"/>
                    <a:pt x="809" y="17"/>
                  </a:cubicBezTo>
                  <a:cubicBezTo>
                    <a:pt x="771" y="6"/>
                    <a:pt x="733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1003259" y="4125491"/>
              <a:ext cx="11154" cy="11723"/>
            </a:xfrm>
            <a:custGeom>
              <a:avLst/>
              <a:gdLst/>
              <a:ahLst/>
              <a:cxnLst/>
              <a:rect l="l" t="t" r="r" b="b"/>
              <a:pathLst>
                <a:path w="137" h="144" extrusionOk="0">
                  <a:moveTo>
                    <a:pt x="58" y="1"/>
                  </a:moveTo>
                  <a:cubicBezTo>
                    <a:pt x="44" y="1"/>
                    <a:pt x="31" y="5"/>
                    <a:pt x="17" y="14"/>
                  </a:cubicBezTo>
                  <a:cubicBezTo>
                    <a:pt x="9" y="30"/>
                    <a:pt x="5" y="51"/>
                    <a:pt x="5" y="71"/>
                  </a:cubicBezTo>
                  <a:cubicBezTo>
                    <a:pt x="1" y="88"/>
                    <a:pt x="5" y="104"/>
                    <a:pt x="13" y="120"/>
                  </a:cubicBezTo>
                  <a:cubicBezTo>
                    <a:pt x="31" y="128"/>
                    <a:pt x="50" y="144"/>
                    <a:pt x="70" y="144"/>
                  </a:cubicBezTo>
                  <a:cubicBezTo>
                    <a:pt x="92" y="144"/>
                    <a:pt x="115" y="125"/>
                    <a:pt x="136" y="59"/>
                  </a:cubicBezTo>
                  <a:cubicBezTo>
                    <a:pt x="109" y="18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907029" y="3849666"/>
              <a:ext cx="23203" cy="6432"/>
            </a:xfrm>
            <a:custGeom>
              <a:avLst/>
              <a:gdLst/>
              <a:ahLst/>
              <a:cxnLst/>
              <a:rect l="l" t="t" r="r" b="b"/>
              <a:pathLst>
                <a:path w="285" h="79" extrusionOk="0">
                  <a:moveTo>
                    <a:pt x="239" y="0"/>
                  </a:moveTo>
                  <a:cubicBezTo>
                    <a:pt x="165" y="0"/>
                    <a:pt x="91" y="8"/>
                    <a:pt x="13" y="12"/>
                  </a:cubicBezTo>
                  <a:cubicBezTo>
                    <a:pt x="9" y="12"/>
                    <a:pt x="5" y="17"/>
                    <a:pt x="1" y="21"/>
                  </a:cubicBezTo>
                  <a:lnTo>
                    <a:pt x="1" y="54"/>
                  </a:lnTo>
                  <a:cubicBezTo>
                    <a:pt x="13" y="62"/>
                    <a:pt x="26" y="66"/>
                    <a:pt x="38" y="70"/>
                  </a:cubicBezTo>
                  <a:cubicBezTo>
                    <a:pt x="87" y="74"/>
                    <a:pt x="140" y="78"/>
                    <a:pt x="194" y="78"/>
                  </a:cubicBezTo>
                  <a:cubicBezTo>
                    <a:pt x="210" y="78"/>
                    <a:pt x="231" y="78"/>
                    <a:pt x="247" y="70"/>
                  </a:cubicBezTo>
                  <a:cubicBezTo>
                    <a:pt x="255" y="66"/>
                    <a:pt x="264" y="45"/>
                    <a:pt x="284" y="21"/>
                  </a:cubicBezTo>
                  <a:cubicBezTo>
                    <a:pt x="264" y="12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907029" y="4121258"/>
              <a:ext cx="91996" cy="21086"/>
            </a:xfrm>
            <a:custGeom>
              <a:avLst/>
              <a:gdLst/>
              <a:ahLst/>
              <a:cxnLst/>
              <a:rect l="l" t="t" r="r" b="b"/>
              <a:pathLst>
                <a:path w="1130" h="259" extrusionOk="0">
                  <a:moveTo>
                    <a:pt x="758" y="1"/>
                  </a:moveTo>
                  <a:cubicBezTo>
                    <a:pt x="716" y="1"/>
                    <a:pt x="675" y="7"/>
                    <a:pt x="633" y="25"/>
                  </a:cubicBezTo>
                  <a:cubicBezTo>
                    <a:pt x="557" y="52"/>
                    <a:pt x="477" y="65"/>
                    <a:pt x="398" y="65"/>
                  </a:cubicBezTo>
                  <a:cubicBezTo>
                    <a:pt x="331" y="65"/>
                    <a:pt x="265" y="56"/>
                    <a:pt x="202" y="37"/>
                  </a:cubicBezTo>
                  <a:cubicBezTo>
                    <a:pt x="155" y="26"/>
                    <a:pt x="111" y="12"/>
                    <a:pt x="67" y="12"/>
                  </a:cubicBezTo>
                  <a:cubicBezTo>
                    <a:pt x="45" y="12"/>
                    <a:pt x="23" y="15"/>
                    <a:pt x="1" y="25"/>
                  </a:cubicBezTo>
                  <a:lnTo>
                    <a:pt x="1" y="222"/>
                  </a:lnTo>
                  <a:cubicBezTo>
                    <a:pt x="34" y="238"/>
                    <a:pt x="75" y="246"/>
                    <a:pt x="112" y="246"/>
                  </a:cubicBezTo>
                  <a:cubicBezTo>
                    <a:pt x="166" y="235"/>
                    <a:pt x="219" y="226"/>
                    <a:pt x="272" y="226"/>
                  </a:cubicBezTo>
                  <a:cubicBezTo>
                    <a:pt x="319" y="226"/>
                    <a:pt x="365" y="233"/>
                    <a:pt x="411" y="255"/>
                  </a:cubicBezTo>
                  <a:cubicBezTo>
                    <a:pt x="418" y="257"/>
                    <a:pt x="424" y="258"/>
                    <a:pt x="431" y="258"/>
                  </a:cubicBezTo>
                  <a:cubicBezTo>
                    <a:pt x="453" y="258"/>
                    <a:pt x="475" y="245"/>
                    <a:pt x="497" y="242"/>
                  </a:cubicBezTo>
                  <a:cubicBezTo>
                    <a:pt x="551" y="234"/>
                    <a:pt x="596" y="218"/>
                    <a:pt x="649" y="213"/>
                  </a:cubicBezTo>
                  <a:cubicBezTo>
                    <a:pt x="711" y="205"/>
                    <a:pt x="776" y="209"/>
                    <a:pt x="838" y="205"/>
                  </a:cubicBezTo>
                  <a:lnTo>
                    <a:pt x="1039" y="205"/>
                  </a:lnTo>
                  <a:cubicBezTo>
                    <a:pt x="1068" y="205"/>
                    <a:pt x="1096" y="205"/>
                    <a:pt x="1129" y="111"/>
                  </a:cubicBezTo>
                  <a:cubicBezTo>
                    <a:pt x="1105" y="86"/>
                    <a:pt x="1088" y="62"/>
                    <a:pt x="1072" y="58"/>
                  </a:cubicBezTo>
                  <a:cubicBezTo>
                    <a:pt x="966" y="43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938780" y="3901525"/>
              <a:ext cx="10828" cy="8304"/>
            </a:xfrm>
            <a:custGeom>
              <a:avLst/>
              <a:gdLst/>
              <a:ahLst/>
              <a:cxnLst/>
              <a:rect l="l" t="t" r="r" b="b"/>
              <a:pathLst>
                <a:path w="133" h="102" extrusionOk="0">
                  <a:moveTo>
                    <a:pt x="54" y="0"/>
                  </a:moveTo>
                  <a:cubicBezTo>
                    <a:pt x="41" y="0"/>
                    <a:pt x="29" y="3"/>
                    <a:pt x="17" y="7"/>
                  </a:cubicBezTo>
                  <a:cubicBezTo>
                    <a:pt x="5" y="16"/>
                    <a:pt x="1" y="28"/>
                    <a:pt x="1" y="44"/>
                  </a:cubicBezTo>
                  <a:cubicBezTo>
                    <a:pt x="1" y="57"/>
                    <a:pt x="5" y="73"/>
                    <a:pt x="13" y="85"/>
                  </a:cubicBezTo>
                  <a:cubicBezTo>
                    <a:pt x="24" y="96"/>
                    <a:pt x="37" y="102"/>
                    <a:pt x="51" y="102"/>
                  </a:cubicBezTo>
                  <a:cubicBezTo>
                    <a:pt x="78" y="102"/>
                    <a:pt x="108" y="81"/>
                    <a:pt x="132" y="40"/>
                  </a:cubicBezTo>
                  <a:cubicBezTo>
                    <a:pt x="112" y="14"/>
                    <a:pt x="8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951155" y="4043427"/>
              <a:ext cx="81" cy="407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1064725" y="4039357"/>
              <a:ext cx="13759" cy="12130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5" y="1"/>
                  </a:moveTo>
                  <a:cubicBezTo>
                    <a:pt x="58" y="1"/>
                    <a:pt x="30" y="16"/>
                    <a:pt x="1" y="46"/>
                  </a:cubicBezTo>
                  <a:cubicBezTo>
                    <a:pt x="34" y="115"/>
                    <a:pt x="60" y="149"/>
                    <a:pt x="86" y="149"/>
                  </a:cubicBezTo>
                  <a:cubicBezTo>
                    <a:pt x="111" y="149"/>
                    <a:pt x="137" y="117"/>
                    <a:pt x="169" y="54"/>
                  </a:cubicBezTo>
                  <a:cubicBezTo>
                    <a:pt x="141" y="18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63"/>
            <p:cNvSpPr/>
            <p:nvPr/>
          </p:nvSpPr>
          <p:spPr>
            <a:xfrm>
              <a:off x="955795" y="4042369"/>
              <a:ext cx="81" cy="407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63"/>
            <p:cNvSpPr/>
            <p:nvPr/>
          </p:nvSpPr>
          <p:spPr>
            <a:xfrm>
              <a:off x="1067086" y="3996127"/>
              <a:ext cx="14084" cy="10584"/>
            </a:xfrm>
            <a:custGeom>
              <a:avLst/>
              <a:gdLst/>
              <a:ahLst/>
              <a:cxnLst/>
              <a:rect l="l" t="t" r="r" b="b"/>
              <a:pathLst>
                <a:path w="173" h="130" extrusionOk="0">
                  <a:moveTo>
                    <a:pt x="83" y="1"/>
                  </a:moveTo>
                  <a:cubicBezTo>
                    <a:pt x="61" y="1"/>
                    <a:pt x="38" y="9"/>
                    <a:pt x="17" y="15"/>
                  </a:cubicBezTo>
                  <a:cubicBezTo>
                    <a:pt x="9" y="15"/>
                    <a:pt x="0" y="39"/>
                    <a:pt x="0" y="48"/>
                  </a:cubicBezTo>
                  <a:cubicBezTo>
                    <a:pt x="0" y="64"/>
                    <a:pt x="9" y="85"/>
                    <a:pt x="17" y="101"/>
                  </a:cubicBezTo>
                  <a:cubicBezTo>
                    <a:pt x="39" y="119"/>
                    <a:pt x="59" y="129"/>
                    <a:pt x="80" y="129"/>
                  </a:cubicBezTo>
                  <a:cubicBezTo>
                    <a:pt x="109" y="129"/>
                    <a:pt x="139" y="109"/>
                    <a:pt x="173" y="68"/>
                  </a:cubicBezTo>
                  <a:cubicBezTo>
                    <a:pt x="143" y="15"/>
                    <a:pt x="11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1077100" y="3848037"/>
              <a:ext cx="6757" cy="6920"/>
            </a:xfrm>
            <a:custGeom>
              <a:avLst/>
              <a:gdLst/>
              <a:ahLst/>
              <a:cxnLst/>
              <a:rect l="l" t="t" r="r" b="b"/>
              <a:pathLst>
                <a:path w="83" h="85" extrusionOk="0">
                  <a:moveTo>
                    <a:pt x="50" y="1"/>
                  </a:moveTo>
                  <a:cubicBezTo>
                    <a:pt x="36" y="1"/>
                    <a:pt x="20" y="11"/>
                    <a:pt x="0" y="32"/>
                  </a:cubicBezTo>
                  <a:cubicBezTo>
                    <a:pt x="0" y="41"/>
                    <a:pt x="0" y="45"/>
                    <a:pt x="0" y="53"/>
                  </a:cubicBezTo>
                  <a:cubicBezTo>
                    <a:pt x="24" y="75"/>
                    <a:pt x="41" y="85"/>
                    <a:pt x="54" y="85"/>
                  </a:cubicBezTo>
                  <a:cubicBezTo>
                    <a:pt x="65" y="85"/>
                    <a:pt x="73" y="77"/>
                    <a:pt x="78" y="61"/>
                  </a:cubicBezTo>
                  <a:cubicBezTo>
                    <a:pt x="83" y="45"/>
                    <a:pt x="78" y="32"/>
                    <a:pt x="74" y="16"/>
                  </a:cubicBezTo>
                  <a:cubicBezTo>
                    <a:pt x="68" y="6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1079787" y="3901851"/>
              <a:ext cx="9444" cy="7653"/>
            </a:xfrm>
            <a:custGeom>
              <a:avLst/>
              <a:gdLst/>
              <a:ahLst/>
              <a:cxnLst/>
              <a:rect l="l" t="t" r="r" b="b"/>
              <a:pathLst>
                <a:path w="116" h="94" extrusionOk="0">
                  <a:moveTo>
                    <a:pt x="39" y="0"/>
                  </a:moveTo>
                  <a:cubicBezTo>
                    <a:pt x="22" y="0"/>
                    <a:pt x="7" y="13"/>
                    <a:pt x="0" y="57"/>
                  </a:cubicBezTo>
                  <a:cubicBezTo>
                    <a:pt x="26" y="76"/>
                    <a:pt x="50" y="93"/>
                    <a:pt x="77" y="93"/>
                  </a:cubicBezTo>
                  <a:cubicBezTo>
                    <a:pt x="84" y="93"/>
                    <a:pt x="91" y="92"/>
                    <a:pt x="99" y="90"/>
                  </a:cubicBezTo>
                  <a:cubicBezTo>
                    <a:pt x="107" y="81"/>
                    <a:pt x="111" y="73"/>
                    <a:pt x="111" y="65"/>
                  </a:cubicBezTo>
                  <a:cubicBezTo>
                    <a:pt x="115" y="53"/>
                    <a:pt x="115" y="40"/>
                    <a:pt x="111" y="28"/>
                  </a:cubicBezTo>
                  <a:cubicBezTo>
                    <a:pt x="91" y="16"/>
                    <a:pt x="74" y="7"/>
                    <a:pt x="54" y="3"/>
                  </a:cubicBezTo>
                  <a:cubicBezTo>
                    <a:pt x="49" y="1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1101117" y="3995801"/>
              <a:ext cx="17829" cy="10584"/>
            </a:xfrm>
            <a:custGeom>
              <a:avLst/>
              <a:gdLst/>
              <a:ahLst/>
              <a:cxnLst/>
              <a:rect l="l" t="t" r="r" b="b"/>
              <a:pathLst>
                <a:path w="219" h="130" extrusionOk="0">
                  <a:moveTo>
                    <a:pt x="88" y="1"/>
                  </a:moveTo>
                  <a:cubicBezTo>
                    <a:pt x="59" y="1"/>
                    <a:pt x="29" y="12"/>
                    <a:pt x="1" y="64"/>
                  </a:cubicBezTo>
                  <a:cubicBezTo>
                    <a:pt x="37" y="111"/>
                    <a:pt x="71" y="130"/>
                    <a:pt x="104" y="130"/>
                  </a:cubicBezTo>
                  <a:cubicBezTo>
                    <a:pt x="143" y="130"/>
                    <a:pt x="181" y="104"/>
                    <a:pt x="218" y="68"/>
                  </a:cubicBezTo>
                  <a:cubicBezTo>
                    <a:pt x="188" y="17"/>
                    <a:pt x="182" y="5"/>
                    <a:pt x="163" y="5"/>
                  </a:cubicBezTo>
                  <a:cubicBezTo>
                    <a:pt x="159" y="5"/>
                    <a:pt x="154" y="6"/>
                    <a:pt x="149" y="7"/>
                  </a:cubicBezTo>
                  <a:cubicBezTo>
                    <a:pt x="130" y="7"/>
                    <a:pt x="10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63"/>
            <p:cNvSpPr/>
            <p:nvPr/>
          </p:nvSpPr>
          <p:spPr>
            <a:xfrm>
              <a:off x="1439549" y="3996859"/>
              <a:ext cx="13107" cy="10258"/>
            </a:xfrm>
            <a:custGeom>
              <a:avLst/>
              <a:gdLst/>
              <a:ahLst/>
              <a:cxnLst/>
              <a:rect l="l" t="t" r="r" b="b"/>
              <a:pathLst>
                <a:path w="161" h="126" extrusionOk="0">
                  <a:moveTo>
                    <a:pt x="66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25" y="2"/>
                    <a:pt x="5" y="10"/>
                    <a:pt x="1" y="63"/>
                  </a:cubicBezTo>
                  <a:cubicBezTo>
                    <a:pt x="34" y="105"/>
                    <a:pt x="54" y="126"/>
                    <a:pt x="76" y="126"/>
                  </a:cubicBezTo>
                  <a:cubicBezTo>
                    <a:pt x="97" y="126"/>
                    <a:pt x="121" y="107"/>
                    <a:pt x="161" y="71"/>
                  </a:cubicBezTo>
                  <a:cubicBezTo>
                    <a:pt x="146" y="28"/>
                    <a:pt x="10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63"/>
            <p:cNvSpPr/>
            <p:nvPr/>
          </p:nvSpPr>
          <p:spPr>
            <a:xfrm>
              <a:off x="1421475" y="3997022"/>
              <a:ext cx="13840" cy="10339"/>
            </a:xfrm>
            <a:custGeom>
              <a:avLst/>
              <a:gdLst/>
              <a:ahLst/>
              <a:cxnLst/>
              <a:rect l="l" t="t" r="r" b="b"/>
              <a:pathLst>
                <a:path w="170" h="127" extrusionOk="0">
                  <a:moveTo>
                    <a:pt x="83" y="0"/>
                  </a:moveTo>
                  <a:cubicBezTo>
                    <a:pt x="60" y="0"/>
                    <a:pt x="37" y="9"/>
                    <a:pt x="13" y="16"/>
                  </a:cubicBezTo>
                  <a:cubicBezTo>
                    <a:pt x="9" y="16"/>
                    <a:pt x="1" y="37"/>
                    <a:pt x="1" y="49"/>
                  </a:cubicBezTo>
                  <a:cubicBezTo>
                    <a:pt x="1" y="65"/>
                    <a:pt x="5" y="82"/>
                    <a:pt x="17" y="98"/>
                  </a:cubicBezTo>
                  <a:cubicBezTo>
                    <a:pt x="38" y="117"/>
                    <a:pt x="58" y="126"/>
                    <a:pt x="78" y="126"/>
                  </a:cubicBezTo>
                  <a:cubicBezTo>
                    <a:pt x="108" y="126"/>
                    <a:pt x="138" y="107"/>
                    <a:pt x="169" y="65"/>
                  </a:cubicBezTo>
                  <a:cubicBezTo>
                    <a:pt x="141" y="15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63"/>
            <p:cNvSpPr/>
            <p:nvPr/>
          </p:nvSpPr>
          <p:spPr>
            <a:xfrm>
              <a:off x="1455587" y="3996615"/>
              <a:ext cx="17748" cy="10746"/>
            </a:xfrm>
            <a:custGeom>
              <a:avLst/>
              <a:gdLst/>
              <a:ahLst/>
              <a:cxnLst/>
              <a:rect l="l" t="t" r="r" b="b"/>
              <a:pathLst>
                <a:path w="218" h="132" extrusionOk="0">
                  <a:moveTo>
                    <a:pt x="86" y="1"/>
                  </a:moveTo>
                  <a:cubicBezTo>
                    <a:pt x="58" y="1"/>
                    <a:pt x="29" y="11"/>
                    <a:pt x="0" y="66"/>
                  </a:cubicBezTo>
                  <a:cubicBezTo>
                    <a:pt x="36" y="113"/>
                    <a:pt x="69" y="131"/>
                    <a:pt x="101" y="131"/>
                  </a:cubicBezTo>
                  <a:cubicBezTo>
                    <a:pt x="140" y="131"/>
                    <a:pt x="178" y="104"/>
                    <a:pt x="218" y="66"/>
                  </a:cubicBezTo>
                  <a:cubicBezTo>
                    <a:pt x="181" y="9"/>
                    <a:pt x="181" y="5"/>
                    <a:pt x="148" y="5"/>
                  </a:cubicBezTo>
                  <a:cubicBezTo>
                    <a:pt x="145" y="5"/>
                    <a:pt x="143" y="5"/>
                    <a:pt x="140" y="5"/>
                  </a:cubicBezTo>
                  <a:cubicBezTo>
                    <a:pt x="122" y="5"/>
                    <a:pt x="10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63"/>
            <p:cNvSpPr/>
            <p:nvPr/>
          </p:nvSpPr>
          <p:spPr>
            <a:xfrm>
              <a:off x="1104862" y="3901281"/>
              <a:ext cx="9362" cy="7978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2" y="1"/>
                  </a:moveTo>
                  <a:cubicBezTo>
                    <a:pt x="30" y="1"/>
                    <a:pt x="14" y="21"/>
                    <a:pt x="0" y="64"/>
                  </a:cubicBezTo>
                  <a:cubicBezTo>
                    <a:pt x="31" y="86"/>
                    <a:pt x="49" y="98"/>
                    <a:pt x="63" y="98"/>
                  </a:cubicBezTo>
                  <a:cubicBezTo>
                    <a:pt x="81" y="98"/>
                    <a:pt x="92" y="78"/>
                    <a:pt x="115" y="35"/>
                  </a:cubicBezTo>
                  <a:cubicBezTo>
                    <a:pt x="89" y="12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63"/>
            <p:cNvSpPr/>
            <p:nvPr/>
          </p:nvSpPr>
          <p:spPr>
            <a:xfrm>
              <a:off x="1049338" y="3947198"/>
              <a:ext cx="60245" cy="10502"/>
            </a:xfrm>
            <a:custGeom>
              <a:avLst/>
              <a:gdLst/>
              <a:ahLst/>
              <a:cxnLst/>
              <a:rect l="l" t="t" r="r" b="b"/>
              <a:pathLst>
                <a:path w="740" h="129" extrusionOk="0">
                  <a:moveTo>
                    <a:pt x="555" y="0"/>
                  </a:moveTo>
                  <a:cubicBezTo>
                    <a:pt x="387" y="0"/>
                    <a:pt x="218" y="4"/>
                    <a:pt x="50" y="9"/>
                  </a:cubicBezTo>
                  <a:cubicBezTo>
                    <a:pt x="34" y="9"/>
                    <a:pt x="17" y="37"/>
                    <a:pt x="1" y="50"/>
                  </a:cubicBezTo>
                  <a:lnTo>
                    <a:pt x="1" y="86"/>
                  </a:lnTo>
                  <a:cubicBezTo>
                    <a:pt x="21" y="99"/>
                    <a:pt x="42" y="103"/>
                    <a:pt x="67" y="111"/>
                  </a:cubicBezTo>
                  <a:cubicBezTo>
                    <a:pt x="80" y="112"/>
                    <a:pt x="94" y="113"/>
                    <a:pt x="109" y="113"/>
                  </a:cubicBezTo>
                  <a:cubicBezTo>
                    <a:pt x="137" y="113"/>
                    <a:pt x="166" y="111"/>
                    <a:pt x="194" y="111"/>
                  </a:cubicBezTo>
                  <a:cubicBezTo>
                    <a:pt x="224" y="110"/>
                    <a:pt x="253" y="109"/>
                    <a:pt x="282" y="109"/>
                  </a:cubicBezTo>
                  <a:cubicBezTo>
                    <a:pt x="333" y="109"/>
                    <a:pt x="382" y="112"/>
                    <a:pt x="432" y="119"/>
                  </a:cubicBezTo>
                  <a:cubicBezTo>
                    <a:pt x="458" y="125"/>
                    <a:pt x="485" y="128"/>
                    <a:pt x="511" y="128"/>
                  </a:cubicBezTo>
                  <a:cubicBezTo>
                    <a:pt x="576" y="128"/>
                    <a:pt x="640" y="111"/>
                    <a:pt x="698" y="82"/>
                  </a:cubicBezTo>
                  <a:cubicBezTo>
                    <a:pt x="707" y="78"/>
                    <a:pt x="715" y="62"/>
                    <a:pt x="739" y="33"/>
                  </a:cubicBezTo>
                  <a:cubicBezTo>
                    <a:pt x="678" y="17"/>
                    <a:pt x="616" y="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63"/>
            <p:cNvSpPr/>
            <p:nvPr/>
          </p:nvSpPr>
          <p:spPr>
            <a:xfrm>
              <a:off x="1118539" y="3900793"/>
              <a:ext cx="9118" cy="9851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51" y="1"/>
                  </a:moveTo>
                  <a:cubicBezTo>
                    <a:pt x="35" y="1"/>
                    <a:pt x="21" y="19"/>
                    <a:pt x="0" y="57"/>
                  </a:cubicBezTo>
                  <a:cubicBezTo>
                    <a:pt x="15" y="87"/>
                    <a:pt x="23" y="120"/>
                    <a:pt x="46" y="120"/>
                  </a:cubicBezTo>
                  <a:cubicBezTo>
                    <a:pt x="48" y="120"/>
                    <a:pt x="51" y="120"/>
                    <a:pt x="54" y="119"/>
                  </a:cubicBezTo>
                  <a:cubicBezTo>
                    <a:pt x="86" y="111"/>
                    <a:pt x="107" y="82"/>
                    <a:pt x="111" y="49"/>
                  </a:cubicBezTo>
                  <a:cubicBezTo>
                    <a:pt x="83" y="17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63"/>
            <p:cNvSpPr/>
            <p:nvPr/>
          </p:nvSpPr>
          <p:spPr>
            <a:xfrm>
              <a:off x="1487989" y="3849340"/>
              <a:ext cx="9444" cy="6594"/>
            </a:xfrm>
            <a:custGeom>
              <a:avLst/>
              <a:gdLst/>
              <a:ahLst/>
              <a:cxnLst/>
              <a:rect l="l" t="t" r="r" b="b"/>
              <a:pathLst>
                <a:path w="116" h="81" extrusionOk="0">
                  <a:moveTo>
                    <a:pt x="54" y="0"/>
                  </a:moveTo>
                  <a:cubicBezTo>
                    <a:pt x="33" y="0"/>
                    <a:pt x="9" y="0"/>
                    <a:pt x="0" y="49"/>
                  </a:cubicBezTo>
                  <a:cubicBezTo>
                    <a:pt x="20" y="69"/>
                    <a:pt x="47" y="81"/>
                    <a:pt x="76" y="81"/>
                  </a:cubicBezTo>
                  <a:cubicBezTo>
                    <a:pt x="84" y="81"/>
                    <a:pt x="91" y="80"/>
                    <a:pt x="99" y="78"/>
                  </a:cubicBezTo>
                  <a:cubicBezTo>
                    <a:pt x="107" y="74"/>
                    <a:pt x="111" y="66"/>
                    <a:pt x="111" y="58"/>
                  </a:cubicBezTo>
                  <a:cubicBezTo>
                    <a:pt x="115" y="45"/>
                    <a:pt x="115" y="37"/>
                    <a:pt x="111" y="25"/>
                  </a:cubicBezTo>
                  <a:cubicBezTo>
                    <a:pt x="91" y="12"/>
                    <a:pt x="74" y="4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1513064" y="3848607"/>
              <a:ext cx="9444" cy="7490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53" y="1"/>
                  </a:moveTo>
                  <a:cubicBezTo>
                    <a:pt x="30" y="1"/>
                    <a:pt x="15" y="22"/>
                    <a:pt x="0" y="62"/>
                  </a:cubicBezTo>
                  <a:cubicBezTo>
                    <a:pt x="30" y="82"/>
                    <a:pt x="48" y="92"/>
                    <a:pt x="62" y="92"/>
                  </a:cubicBezTo>
                  <a:cubicBezTo>
                    <a:pt x="80" y="92"/>
                    <a:pt x="92" y="74"/>
                    <a:pt x="115" y="34"/>
                  </a:cubicBezTo>
                  <a:cubicBezTo>
                    <a:pt x="89" y="11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1526741" y="3848200"/>
              <a:ext cx="9118" cy="8955"/>
            </a:xfrm>
            <a:custGeom>
              <a:avLst/>
              <a:gdLst/>
              <a:ahLst/>
              <a:cxnLst/>
              <a:rect l="l" t="t" r="r" b="b"/>
              <a:pathLst>
                <a:path w="112" h="110" extrusionOk="0">
                  <a:moveTo>
                    <a:pt x="51" y="1"/>
                  </a:moveTo>
                  <a:cubicBezTo>
                    <a:pt x="35" y="1"/>
                    <a:pt x="22" y="17"/>
                    <a:pt x="0" y="51"/>
                  </a:cubicBezTo>
                  <a:cubicBezTo>
                    <a:pt x="11" y="80"/>
                    <a:pt x="26" y="110"/>
                    <a:pt x="46" y="110"/>
                  </a:cubicBezTo>
                  <a:cubicBezTo>
                    <a:pt x="49" y="110"/>
                    <a:pt x="51" y="109"/>
                    <a:pt x="54" y="108"/>
                  </a:cubicBezTo>
                  <a:cubicBezTo>
                    <a:pt x="83" y="100"/>
                    <a:pt x="107" y="76"/>
                    <a:pt x="111" y="43"/>
                  </a:cubicBezTo>
                  <a:cubicBezTo>
                    <a:pt x="83" y="15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907029" y="4036019"/>
              <a:ext cx="44207" cy="16038"/>
            </a:xfrm>
            <a:custGeom>
              <a:avLst/>
              <a:gdLst/>
              <a:ahLst/>
              <a:cxnLst/>
              <a:rect l="l" t="t" r="r" b="b"/>
              <a:pathLst>
                <a:path w="543" h="197" extrusionOk="0">
                  <a:moveTo>
                    <a:pt x="79" y="1"/>
                  </a:moveTo>
                  <a:cubicBezTo>
                    <a:pt x="50" y="1"/>
                    <a:pt x="26" y="9"/>
                    <a:pt x="1" y="17"/>
                  </a:cubicBezTo>
                  <a:lnTo>
                    <a:pt x="1" y="194"/>
                  </a:lnTo>
                  <a:cubicBezTo>
                    <a:pt x="5" y="196"/>
                    <a:pt x="8" y="197"/>
                    <a:pt x="11" y="197"/>
                  </a:cubicBezTo>
                  <a:cubicBezTo>
                    <a:pt x="14" y="197"/>
                    <a:pt x="17" y="196"/>
                    <a:pt x="21" y="194"/>
                  </a:cubicBezTo>
                  <a:cubicBezTo>
                    <a:pt x="32" y="194"/>
                    <a:pt x="43" y="195"/>
                    <a:pt x="54" y="195"/>
                  </a:cubicBezTo>
                  <a:cubicBezTo>
                    <a:pt x="105" y="195"/>
                    <a:pt x="155" y="187"/>
                    <a:pt x="206" y="177"/>
                  </a:cubicBezTo>
                  <a:cubicBezTo>
                    <a:pt x="230" y="164"/>
                    <a:pt x="254" y="158"/>
                    <a:pt x="279" y="158"/>
                  </a:cubicBezTo>
                  <a:cubicBezTo>
                    <a:pt x="302" y="158"/>
                    <a:pt x="324" y="163"/>
                    <a:pt x="346" y="173"/>
                  </a:cubicBezTo>
                  <a:cubicBezTo>
                    <a:pt x="368" y="186"/>
                    <a:pt x="391" y="192"/>
                    <a:pt x="412" y="192"/>
                  </a:cubicBezTo>
                  <a:cubicBezTo>
                    <a:pt x="459" y="192"/>
                    <a:pt x="503" y="160"/>
                    <a:pt x="543" y="95"/>
                  </a:cubicBezTo>
                  <a:cubicBezTo>
                    <a:pt x="514" y="79"/>
                    <a:pt x="489" y="50"/>
                    <a:pt x="460" y="42"/>
                  </a:cubicBezTo>
                  <a:cubicBezTo>
                    <a:pt x="333" y="25"/>
                    <a:pt x="206" y="13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923800" y="3993114"/>
              <a:ext cx="77179" cy="14003"/>
            </a:xfrm>
            <a:custGeom>
              <a:avLst/>
              <a:gdLst/>
              <a:ahLst/>
              <a:cxnLst/>
              <a:rect l="l" t="t" r="r" b="b"/>
              <a:pathLst>
                <a:path w="948" h="172" extrusionOk="0">
                  <a:moveTo>
                    <a:pt x="401" y="1"/>
                  </a:moveTo>
                  <a:cubicBezTo>
                    <a:pt x="295" y="1"/>
                    <a:pt x="189" y="15"/>
                    <a:pt x="82" y="15"/>
                  </a:cubicBezTo>
                  <a:cubicBezTo>
                    <a:pt x="53" y="15"/>
                    <a:pt x="16" y="15"/>
                    <a:pt x="0" y="93"/>
                  </a:cubicBezTo>
                  <a:cubicBezTo>
                    <a:pt x="11" y="133"/>
                    <a:pt x="52" y="164"/>
                    <a:pt x="96" y="164"/>
                  </a:cubicBezTo>
                  <a:cubicBezTo>
                    <a:pt x="101" y="164"/>
                    <a:pt x="106" y="163"/>
                    <a:pt x="111" y="163"/>
                  </a:cubicBezTo>
                  <a:cubicBezTo>
                    <a:pt x="267" y="163"/>
                    <a:pt x="423" y="158"/>
                    <a:pt x="583" y="158"/>
                  </a:cubicBezTo>
                  <a:cubicBezTo>
                    <a:pt x="591" y="158"/>
                    <a:pt x="599" y="158"/>
                    <a:pt x="607" y="154"/>
                  </a:cubicBezTo>
                  <a:cubicBezTo>
                    <a:pt x="628" y="148"/>
                    <a:pt x="649" y="144"/>
                    <a:pt x="670" y="144"/>
                  </a:cubicBezTo>
                  <a:cubicBezTo>
                    <a:pt x="700" y="144"/>
                    <a:pt x="729" y="151"/>
                    <a:pt x="755" y="163"/>
                  </a:cubicBezTo>
                  <a:cubicBezTo>
                    <a:pt x="786" y="168"/>
                    <a:pt x="816" y="171"/>
                    <a:pt x="846" y="171"/>
                  </a:cubicBezTo>
                  <a:cubicBezTo>
                    <a:pt x="865" y="171"/>
                    <a:pt x="884" y="170"/>
                    <a:pt x="903" y="167"/>
                  </a:cubicBezTo>
                  <a:cubicBezTo>
                    <a:pt x="915" y="167"/>
                    <a:pt x="932" y="138"/>
                    <a:pt x="948" y="117"/>
                  </a:cubicBezTo>
                  <a:cubicBezTo>
                    <a:pt x="927" y="85"/>
                    <a:pt x="890" y="64"/>
                    <a:pt x="854" y="60"/>
                  </a:cubicBezTo>
                  <a:cubicBezTo>
                    <a:pt x="842" y="61"/>
                    <a:pt x="830" y="61"/>
                    <a:pt x="818" y="61"/>
                  </a:cubicBezTo>
                  <a:cubicBezTo>
                    <a:pt x="760" y="61"/>
                    <a:pt x="702" y="53"/>
                    <a:pt x="644" y="40"/>
                  </a:cubicBezTo>
                  <a:cubicBezTo>
                    <a:pt x="564" y="9"/>
                    <a:pt x="48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907436" y="4078679"/>
              <a:ext cx="24749" cy="17748"/>
            </a:xfrm>
            <a:custGeom>
              <a:avLst/>
              <a:gdLst/>
              <a:ahLst/>
              <a:cxnLst/>
              <a:rect l="l" t="t" r="r" b="b"/>
              <a:pathLst>
                <a:path w="304" h="218" extrusionOk="0">
                  <a:moveTo>
                    <a:pt x="84" y="0"/>
                  </a:moveTo>
                  <a:cubicBezTo>
                    <a:pt x="74" y="0"/>
                    <a:pt x="64" y="1"/>
                    <a:pt x="53" y="2"/>
                  </a:cubicBezTo>
                  <a:cubicBezTo>
                    <a:pt x="33" y="10"/>
                    <a:pt x="12" y="23"/>
                    <a:pt x="0" y="43"/>
                  </a:cubicBezTo>
                  <a:lnTo>
                    <a:pt x="0" y="203"/>
                  </a:lnTo>
                  <a:cubicBezTo>
                    <a:pt x="4" y="207"/>
                    <a:pt x="12" y="207"/>
                    <a:pt x="21" y="211"/>
                  </a:cubicBezTo>
                  <a:cubicBezTo>
                    <a:pt x="35" y="216"/>
                    <a:pt x="49" y="217"/>
                    <a:pt x="63" y="217"/>
                  </a:cubicBezTo>
                  <a:cubicBezTo>
                    <a:pt x="140" y="217"/>
                    <a:pt x="215" y="162"/>
                    <a:pt x="293" y="162"/>
                  </a:cubicBezTo>
                  <a:cubicBezTo>
                    <a:pt x="295" y="162"/>
                    <a:pt x="297" y="162"/>
                    <a:pt x="300" y="162"/>
                  </a:cubicBezTo>
                  <a:cubicBezTo>
                    <a:pt x="300" y="146"/>
                    <a:pt x="300" y="133"/>
                    <a:pt x="304" y="121"/>
                  </a:cubicBezTo>
                  <a:cubicBezTo>
                    <a:pt x="295" y="105"/>
                    <a:pt x="291" y="80"/>
                    <a:pt x="279" y="72"/>
                  </a:cubicBezTo>
                  <a:cubicBezTo>
                    <a:pt x="225" y="25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63"/>
            <p:cNvSpPr/>
            <p:nvPr/>
          </p:nvSpPr>
          <p:spPr>
            <a:xfrm>
              <a:off x="907029" y="3899083"/>
              <a:ext cx="21819" cy="12456"/>
            </a:xfrm>
            <a:custGeom>
              <a:avLst/>
              <a:gdLst/>
              <a:ahLst/>
              <a:cxnLst/>
              <a:rect l="l" t="t" r="r" b="b"/>
              <a:pathLst>
                <a:path w="268" h="153" extrusionOk="0">
                  <a:moveTo>
                    <a:pt x="34" y="0"/>
                  </a:moveTo>
                  <a:cubicBezTo>
                    <a:pt x="21" y="0"/>
                    <a:pt x="9" y="0"/>
                    <a:pt x="1" y="9"/>
                  </a:cubicBezTo>
                  <a:lnTo>
                    <a:pt x="1" y="152"/>
                  </a:lnTo>
                  <a:cubicBezTo>
                    <a:pt x="30" y="144"/>
                    <a:pt x="58" y="140"/>
                    <a:pt x="87" y="140"/>
                  </a:cubicBezTo>
                  <a:cubicBezTo>
                    <a:pt x="92" y="139"/>
                    <a:pt x="98" y="139"/>
                    <a:pt x="103" y="139"/>
                  </a:cubicBezTo>
                  <a:cubicBezTo>
                    <a:pt x="128" y="139"/>
                    <a:pt x="152" y="145"/>
                    <a:pt x="178" y="145"/>
                  </a:cubicBezTo>
                  <a:cubicBezTo>
                    <a:pt x="183" y="145"/>
                    <a:pt x="188" y="145"/>
                    <a:pt x="194" y="144"/>
                  </a:cubicBezTo>
                  <a:cubicBezTo>
                    <a:pt x="222" y="144"/>
                    <a:pt x="251" y="128"/>
                    <a:pt x="268" y="62"/>
                  </a:cubicBezTo>
                  <a:cubicBezTo>
                    <a:pt x="255" y="46"/>
                    <a:pt x="243" y="25"/>
                    <a:pt x="231" y="21"/>
                  </a:cubicBezTo>
                  <a:cubicBezTo>
                    <a:pt x="165" y="13"/>
                    <a:pt x="99" y="9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63"/>
            <p:cNvSpPr/>
            <p:nvPr/>
          </p:nvSpPr>
          <p:spPr>
            <a:xfrm>
              <a:off x="907029" y="3993603"/>
              <a:ext cx="13840" cy="13433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1" y="1"/>
                  </a:moveTo>
                  <a:lnTo>
                    <a:pt x="1" y="152"/>
                  </a:lnTo>
                  <a:cubicBezTo>
                    <a:pt x="38" y="161"/>
                    <a:pt x="75" y="165"/>
                    <a:pt x="116" y="165"/>
                  </a:cubicBezTo>
                  <a:cubicBezTo>
                    <a:pt x="128" y="161"/>
                    <a:pt x="145" y="152"/>
                    <a:pt x="153" y="140"/>
                  </a:cubicBezTo>
                  <a:cubicBezTo>
                    <a:pt x="165" y="124"/>
                    <a:pt x="169" y="107"/>
                    <a:pt x="169" y="91"/>
                  </a:cubicBezTo>
                  <a:cubicBezTo>
                    <a:pt x="169" y="70"/>
                    <a:pt x="161" y="42"/>
                    <a:pt x="153" y="42"/>
                  </a:cubicBezTo>
                  <a:cubicBezTo>
                    <a:pt x="99" y="34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1472928" y="3946384"/>
              <a:ext cx="95985" cy="13026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198" y="0"/>
                  </a:moveTo>
                  <a:cubicBezTo>
                    <a:pt x="177" y="0"/>
                    <a:pt x="157" y="1"/>
                    <a:pt x="136" y="2"/>
                  </a:cubicBezTo>
                  <a:cubicBezTo>
                    <a:pt x="91" y="6"/>
                    <a:pt x="46" y="14"/>
                    <a:pt x="1" y="23"/>
                  </a:cubicBezTo>
                  <a:cubicBezTo>
                    <a:pt x="34" y="102"/>
                    <a:pt x="74" y="131"/>
                    <a:pt x="116" y="131"/>
                  </a:cubicBezTo>
                  <a:cubicBezTo>
                    <a:pt x="131" y="131"/>
                    <a:pt x="146" y="128"/>
                    <a:pt x="161" y="121"/>
                  </a:cubicBezTo>
                  <a:cubicBezTo>
                    <a:pt x="185" y="113"/>
                    <a:pt x="212" y="109"/>
                    <a:pt x="239" y="109"/>
                  </a:cubicBezTo>
                  <a:cubicBezTo>
                    <a:pt x="266" y="109"/>
                    <a:pt x="292" y="113"/>
                    <a:pt x="317" y="121"/>
                  </a:cubicBezTo>
                  <a:cubicBezTo>
                    <a:pt x="381" y="147"/>
                    <a:pt x="450" y="160"/>
                    <a:pt x="519" y="160"/>
                  </a:cubicBezTo>
                  <a:cubicBezTo>
                    <a:pt x="560" y="160"/>
                    <a:pt x="601" y="155"/>
                    <a:pt x="641" y="146"/>
                  </a:cubicBezTo>
                  <a:cubicBezTo>
                    <a:pt x="701" y="131"/>
                    <a:pt x="760" y="126"/>
                    <a:pt x="820" y="126"/>
                  </a:cubicBezTo>
                  <a:cubicBezTo>
                    <a:pt x="913" y="126"/>
                    <a:pt x="1006" y="139"/>
                    <a:pt x="1101" y="154"/>
                  </a:cubicBezTo>
                  <a:cubicBezTo>
                    <a:pt x="1109" y="157"/>
                    <a:pt x="1118" y="158"/>
                    <a:pt x="1128" y="158"/>
                  </a:cubicBezTo>
                  <a:cubicBezTo>
                    <a:pt x="1145" y="158"/>
                    <a:pt x="1163" y="154"/>
                    <a:pt x="1178" y="146"/>
                  </a:cubicBezTo>
                  <a:lnTo>
                    <a:pt x="1178" y="14"/>
                  </a:lnTo>
                  <a:cubicBezTo>
                    <a:pt x="1129" y="14"/>
                    <a:pt x="1072" y="19"/>
                    <a:pt x="1023" y="19"/>
                  </a:cubicBezTo>
                  <a:cubicBezTo>
                    <a:pt x="928" y="19"/>
                    <a:pt x="834" y="2"/>
                    <a:pt x="744" y="2"/>
                  </a:cubicBezTo>
                  <a:cubicBezTo>
                    <a:pt x="657" y="2"/>
                    <a:pt x="571" y="19"/>
                    <a:pt x="485" y="19"/>
                  </a:cubicBezTo>
                  <a:cubicBezTo>
                    <a:pt x="480" y="19"/>
                    <a:pt x="475" y="19"/>
                    <a:pt x="470" y="19"/>
                  </a:cubicBezTo>
                  <a:cubicBezTo>
                    <a:pt x="430" y="19"/>
                    <a:pt x="390" y="6"/>
                    <a:pt x="350" y="6"/>
                  </a:cubicBezTo>
                  <a:cubicBezTo>
                    <a:pt x="300" y="3"/>
                    <a:pt x="24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63"/>
            <p:cNvSpPr/>
            <p:nvPr/>
          </p:nvSpPr>
          <p:spPr>
            <a:xfrm>
              <a:off x="1546117" y="3849666"/>
              <a:ext cx="22795" cy="6432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41" y="0"/>
                  </a:moveTo>
                  <a:cubicBezTo>
                    <a:pt x="33" y="0"/>
                    <a:pt x="21" y="12"/>
                    <a:pt x="0" y="21"/>
                  </a:cubicBezTo>
                  <a:cubicBezTo>
                    <a:pt x="17" y="45"/>
                    <a:pt x="25" y="66"/>
                    <a:pt x="37" y="70"/>
                  </a:cubicBezTo>
                  <a:cubicBezTo>
                    <a:pt x="54" y="78"/>
                    <a:pt x="70" y="78"/>
                    <a:pt x="87" y="78"/>
                  </a:cubicBezTo>
                  <a:cubicBezTo>
                    <a:pt x="144" y="78"/>
                    <a:pt x="193" y="74"/>
                    <a:pt x="247" y="70"/>
                  </a:cubicBezTo>
                  <a:cubicBezTo>
                    <a:pt x="259" y="66"/>
                    <a:pt x="271" y="62"/>
                    <a:pt x="279" y="54"/>
                  </a:cubicBezTo>
                  <a:lnTo>
                    <a:pt x="279" y="21"/>
                  </a:lnTo>
                  <a:cubicBezTo>
                    <a:pt x="275" y="17"/>
                    <a:pt x="271" y="12"/>
                    <a:pt x="267" y="12"/>
                  </a:cubicBezTo>
                  <a:cubicBezTo>
                    <a:pt x="193" y="8"/>
                    <a:pt x="119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63"/>
            <p:cNvSpPr/>
            <p:nvPr/>
          </p:nvSpPr>
          <p:spPr>
            <a:xfrm>
              <a:off x="1472928" y="4121258"/>
              <a:ext cx="95985" cy="21086"/>
            </a:xfrm>
            <a:custGeom>
              <a:avLst/>
              <a:gdLst/>
              <a:ahLst/>
              <a:cxnLst/>
              <a:rect l="l" t="t" r="r" b="b"/>
              <a:pathLst>
                <a:path w="1179" h="259" extrusionOk="0">
                  <a:moveTo>
                    <a:pt x="393" y="1"/>
                  </a:moveTo>
                  <a:cubicBezTo>
                    <a:pt x="284" y="1"/>
                    <a:pt x="175" y="43"/>
                    <a:pt x="66" y="58"/>
                  </a:cubicBezTo>
                  <a:cubicBezTo>
                    <a:pt x="46" y="62"/>
                    <a:pt x="30" y="86"/>
                    <a:pt x="1" y="111"/>
                  </a:cubicBezTo>
                  <a:cubicBezTo>
                    <a:pt x="34" y="205"/>
                    <a:pt x="66" y="205"/>
                    <a:pt x="99" y="205"/>
                  </a:cubicBezTo>
                  <a:lnTo>
                    <a:pt x="304" y="205"/>
                  </a:lnTo>
                  <a:cubicBezTo>
                    <a:pt x="374" y="209"/>
                    <a:pt x="440" y="205"/>
                    <a:pt x="506" y="213"/>
                  </a:cubicBezTo>
                  <a:cubicBezTo>
                    <a:pt x="559" y="218"/>
                    <a:pt x="608" y="234"/>
                    <a:pt x="661" y="242"/>
                  </a:cubicBezTo>
                  <a:cubicBezTo>
                    <a:pt x="684" y="245"/>
                    <a:pt x="708" y="258"/>
                    <a:pt x="732" y="258"/>
                  </a:cubicBezTo>
                  <a:cubicBezTo>
                    <a:pt x="739" y="258"/>
                    <a:pt x="745" y="257"/>
                    <a:pt x="752" y="255"/>
                  </a:cubicBezTo>
                  <a:cubicBezTo>
                    <a:pt x="800" y="233"/>
                    <a:pt x="848" y="226"/>
                    <a:pt x="896" y="226"/>
                  </a:cubicBezTo>
                  <a:cubicBezTo>
                    <a:pt x="951" y="226"/>
                    <a:pt x="1005" y="235"/>
                    <a:pt x="1059" y="246"/>
                  </a:cubicBezTo>
                  <a:cubicBezTo>
                    <a:pt x="1101" y="246"/>
                    <a:pt x="1142" y="238"/>
                    <a:pt x="1178" y="222"/>
                  </a:cubicBezTo>
                  <a:lnTo>
                    <a:pt x="1178" y="25"/>
                  </a:lnTo>
                  <a:cubicBezTo>
                    <a:pt x="1157" y="15"/>
                    <a:pt x="1134" y="12"/>
                    <a:pt x="1112" y="12"/>
                  </a:cubicBezTo>
                  <a:cubicBezTo>
                    <a:pt x="1066" y="12"/>
                    <a:pt x="1020" y="26"/>
                    <a:pt x="973" y="37"/>
                  </a:cubicBezTo>
                  <a:cubicBezTo>
                    <a:pt x="906" y="56"/>
                    <a:pt x="836" y="65"/>
                    <a:pt x="767" y="65"/>
                  </a:cubicBezTo>
                  <a:cubicBezTo>
                    <a:pt x="684" y="65"/>
                    <a:pt x="600" y="52"/>
                    <a:pt x="522" y="25"/>
                  </a:cubicBezTo>
                  <a:cubicBezTo>
                    <a:pt x="479" y="7"/>
                    <a:pt x="43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1516728" y="4036019"/>
              <a:ext cx="52185" cy="16038"/>
            </a:xfrm>
            <a:custGeom>
              <a:avLst/>
              <a:gdLst/>
              <a:ahLst/>
              <a:cxnLst/>
              <a:rect l="l" t="t" r="r" b="b"/>
              <a:pathLst>
                <a:path w="641" h="197" extrusionOk="0">
                  <a:moveTo>
                    <a:pt x="550" y="1"/>
                  </a:moveTo>
                  <a:cubicBezTo>
                    <a:pt x="398" y="13"/>
                    <a:pt x="251" y="25"/>
                    <a:pt x="95" y="42"/>
                  </a:cubicBezTo>
                  <a:cubicBezTo>
                    <a:pt x="62" y="54"/>
                    <a:pt x="29" y="71"/>
                    <a:pt x="0" y="95"/>
                  </a:cubicBezTo>
                  <a:cubicBezTo>
                    <a:pt x="46" y="160"/>
                    <a:pt x="97" y="192"/>
                    <a:pt x="154" y="192"/>
                  </a:cubicBezTo>
                  <a:cubicBezTo>
                    <a:pt x="180" y="192"/>
                    <a:pt x="206" y="186"/>
                    <a:pt x="234" y="173"/>
                  </a:cubicBezTo>
                  <a:cubicBezTo>
                    <a:pt x="260" y="163"/>
                    <a:pt x="286" y="158"/>
                    <a:pt x="312" y="158"/>
                  </a:cubicBezTo>
                  <a:cubicBezTo>
                    <a:pt x="341" y="158"/>
                    <a:pt x="369" y="164"/>
                    <a:pt x="394" y="177"/>
                  </a:cubicBezTo>
                  <a:cubicBezTo>
                    <a:pt x="455" y="187"/>
                    <a:pt x="519" y="195"/>
                    <a:pt x="580" y="195"/>
                  </a:cubicBezTo>
                  <a:cubicBezTo>
                    <a:pt x="594" y="195"/>
                    <a:pt x="607" y="194"/>
                    <a:pt x="620" y="194"/>
                  </a:cubicBezTo>
                  <a:cubicBezTo>
                    <a:pt x="624" y="196"/>
                    <a:pt x="627" y="197"/>
                    <a:pt x="630" y="197"/>
                  </a:cubicBezTo>
                  <a:cubicBezTo>
                    <a:pt x="633" y="197"/>
                    <a:pt x="636" y="196"/>
                    <a:pt x="640" y="194"/>
                  </a:cubicBezTo>
                  <a:lnTo>
                    <a:pt x="640" y="17"/>
                  </a:lnTo>
                  <a:cubicBezTo>
                    <a:pt x="612" y="5"/>
                    <a:pt x="5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1477324" y="3993114"/>
              <a:ext cx="74900" cy="14003"/>
            </a:xfrm>
            <a:custGeom>
              <a:avLst/>
              <a:gdLst/>
              <a:ahLst/>
              <a:cxnLst/>
              <a:rect l="l" t="t" r="r" b="b"/>
              <a:pathLst>
                <a:path w="920" h="172" extrusionOk="0">
                  <a:moveTo>
                    <a:pt x="533" y="1"/>
                  </a:moveTo>
                  <a:cubicBezTo>
                    <a:pt x="454" y="1"/>
                    <a:pt x="374" y="9"/>
                    <a:pt x="296" y="40"/>
                  </a:cubicBezTo>
                  <a:cubicBezTo>
                    <a:pt x="238" y="53"/>
                    <a:pt x="183" y="61"/>
                    <a:pt x="126" y="61"/>
                  </a:cubicBezTo>
                  <a:cubicBezTo>
                    <a:pt x="114" y="61"/>
                    <a:pt x="102" y="61"/>
                    <a:pt x="90" y="60"/>
                  </a:cubicBezTo>
                  <a:cubicBezTo>
                    <a:pt x="54" y="64"/>
                    <a:pt x="21" y="85"/>
                    <a:pt x="0" y="117"/>
                  </a:cubicBezTo>
                  <a:cubicBezTo>
                    <a:pt x="17" y="138"/>
                    <a:pt x="29" y="167"/>
                    <a:pt x="45" y="167"/>
                  </a:cubicBezTo>
                  <a:cubicBezTo>
                    <a:pt x="63" y="170"/>
                    <a:pt x="80" y="171"/>
                    <a:pt x="99" y="171"/>
                  </a:cubicBezTo>
                  <a:cubicBezTo>
                    <a:pt x="128" y="171"/>
                    <a:pt x="159" y="168"/>
                    <a:pt x="189" y="163"/>
                  </a:cubicBezTo>
                  <a:cubicBezTo>
                    <a:pt x="215" y="151"/>
                    <a:pt x="243" y="144"/>
                    <a:pt x="270" y="144"/>
                  </a:cubicBezTo>
                  <a:cubicBezTo>
                    <a:pt x="290" y="144"/>
                    <a:pt x="310" y="148"/>
                    <a:pt x="328" y="154"/>
                  </a:cubicBezTo>
                  <a:cubicBezTo>
                    <a:pt x="337" y="158"/>
                    <a:pt x="345" y="158"/>
                    <a:pt x="357" y="158"/>
                  </a:cubicBezTo>
                  <a:cubicBezTo>
                    <a:pt x="509" y="158"/>
                    <a:pt x="661" y="163"/>
                    <a:pt x="817" y="163"/>
                  </a:cubicBezTo>
                  <a:cubicBezTo>
                    <a:pt x="821" y="163"/>
                    <a:pt x="826" y="164"/>
                    <a:pt x="831" y="164"/>
                  </a:cubicBezTo>
                  <a:cubicBezTo>
                    <a:pt x="871" y="164"/>
                    <a:pt x="908" y="133"/>
                    <a:pt x="919" y="93"/>
                  </a:cubicBezTo>
                  <a:cubicBezTo>
                    <a:pt x="907" y="15"/>
                    <a:pt x="870" y="15"/>
                    <a:pt x="841" y="15"/>
                  </a:cubicBezTo>
                  <a:cubicBezTo>
                    <a:pt x="740" y="15"/>
                    <a:pt x="636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1530405" y="4078679"/>
              <a:ext cx="38508" cy="17748"/>
            </a:xfrm>
            <a:custGeom>
              <a:avLst/>
              <a:gdLst/>
              <a:ahLst/>
              <a:cxnLst/>
              <a:rect l="l" t="t" r="r" b="b"/>
              <a:pathLst>
                <a:path w="473" h="218" extrusionOk="0">
                  <a:moveTo>
                    <a:pt x="344" y="0"/>
                  </a:moveTo>
                  <a:cubicBezTo>
                    <a:pt x="236" y="0"/>
                    <a:pt x="130" y="25"/>
                    <a:pt x="33" y="72"/>
                  </a:cubicBezTo>
                  <a:cubicBezTo>
                    <a:pt x="21" y="80"/>
                    <a:pt x="9" y="105"/>
                    <a:pt x="1" y="121"/>
                  </a:cubicBezTo>
                  <a:lnTo>
                    <a:pt x="5" y="162"/>
                  </a:lnTo>
                  <a:cubicBezTo>
                    <a:pt x="8" y="162"/>
                    <a:pt x="12" y="162"/>
                    <a:pt x="16" y="162"/>
                  </a:cubicBezTo>
                  <a:cubicBezTo>
                    <a:pt x="137" y="162"/>
                    <a:pt x="254" y="217"/>
                    <a:pt x="374" y="217"/>
                  </a:cubicBezTo>
                  <a:cubicBezTo>
                    <a:pt x="396" y="217"/>
                    <a:pt x="418" y="216"/>
                    <a:pt x="440" y="211"/>
                  </a:cubicBezTo>
                  <a:cubicBezTo>
                    <a:pt x="452" y="207"/>
                    <a:pt x="464" y="207"/>
                    <a:pt x="472" y="203"/>
                  </a:cubicBezTo>
                  <a:lnTo>
                    <a:pt x="472" y="43"/>
                  </a:lnTo>
                  <a:cubicBezTo>
                    <a:pt x="448" y="23"/>
                    <a:pt x="419" y="10"/>
                    <a:pt x="390" y="2"/>
                  </a:cubicBezTo>
                  <a:cubicBezTo>
                    <a:pt x="375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63"/>
            <p:cNvSpPr/>
            <p:nvPr/>
          </p:nvSpPr>
          <p:spPr>
            <a:xfrm>
              <a:off x="1547420" y="3899083"/>
              <a:ext cx="21493" cy="12456"/>
            </a:xfrm>
            <a:custGeom>
              <a:avLst/>
              <a:gdLst/>
              <a:ahLst/>
              <a:cxnLst/>
              <a:rect l="l" t="t" r="r" b="b"/>
              <a:pathLst>
                <a:path w="264" h="153" extrusionOk="0">
                  <a:moveTo>
                    <a:pt x="231" y="0"/>
                  </a:moveTo>
                  <a:cubicBezTo>
                    <a:pt x="169" y="9"/>
                    <a:pt x="103" y="13"/>
                    <a:pt x="38" y="21"/>
                  </a:cubicBezTo>
                  <a:cubicBezTo>
                    <a:pt x="25" y="25"/>
                    <a:pt x="13" y="46"/>
                    <a:pt x="1" y="62"/>
                  </a:cubicBezTo>
                  <a:cubicBezTo>
                    <a:pt x="13" y="128"/>
                    <a:pt x="42" y="144"/>
                    <a:pt x="75" y="144"/>
                  </a:cubicBezTo>
                  <a:cubicBezTo>
                    <a:pt x="80" y="145"/>
                    <a:pt x="84" y="145"/>
                    <a:pt x="89" y="145"/>
                  </a:cubicBezTo>
                  <a:cubicBezTo>
                    <a:pt x="113" y="145"/>
                    <a:pt x="139" y="139"/>
                    <a:pt x="163" y="139"/>
                  </a:cubicBezTo>
                  <a:cubicBezTo>
                    <a:pt x="168" y="139"/>
                    <a:pt x="173" y="139"/>
                    <a:pt x="177" y="140"/>
                  </a:cubicBezTo>
                  <a:cubicBezTo>
                    <a:pt x="206" y="140"/>
                    <a:pt x="235" y="144"/>
                    <a:pt x="263" y="152"/>
                  </a:cubicBezTo>
                  <a:lnTo>
                    <a:pt x="263" y="9"/>
                  </a:lnTo>
                  <a:cubicBezTo>
                    <a:pt x="255" y="0"/>
                    <a:pt x="24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63"/>
            <p:cNvSpPr/>
            <p:nvPr/>
          </p:nvSpPr>
          <p:spPr>
            <a:xfrm>
              <a:off x="1555154" y="3993603"/>
              <a:ext cx="13759" cy="13433"/>
            </a:xfrm>
            <a:custGeom>
              <a:avLst/>
              <a:gdLst/>
              <a:ahLst/>
              <a:cxnLst/>
              <a:rect l="l" t="t" r="r" b="b"/>
              <a:pathLst>
                <a:path w="169" h="165" extrusionOk="0">
                  <a:moveTo>
                    <a:pt x="168" y="1"/>
                  </a:moveTo>
                  <a:cubicBezTo>
                    <a:pt x="123" y="1"/>
                    <a:pt x="70" y="34"/>
                    <a:pt x="21" y="42"/>
                  </a:cubicBezTo>
                  <a:cubicBezTo>
                    <a:pt x="13" y="42"/>
                    <a:pt x="0" y="70"/>
                    <a:pt x="0" y="91"/>
                  </a:cubicBezTo>
                  <a:cubicBezTo>
                    <a:pt x="0" y="107"/>
                    <a:pt x="4" y="124"/>
                    <a:pt x="17" y="140"/>
                  </a:cubicBezTo>
                  <a:cubicBezTo>
                    <a:pt x="25" y="152"/>
                    <a:pt x="41" y="161"/>
                    <a:pt x="58" y="165"/>
                  </a:cubicBezTo>
                  <a:cubicBezTo>
                    <a:pt x="95" y="165"/>
                    <a:pt x="132" y="161"/>
                    <a:pt x="168" y="15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1" name="Google Shape;921;p63"/>
          <p:cNvSpPr/>
          <p:nvPr/>
        </p:nvSpPr>
        <p:spPr>
          <a:xfrm>
            <a:off x="3308218" y="2775561"/>
            <a:ext cx="2527564" cy="1739711"/>
          </a:xfrm>
          <a:custGeom>
            <a:avLst/>
            <a:gdLst/>
            <a:ahLst/>
            <a:cxnLst/>
            <a:rect l="l" t="t" r="r" b="b"/>
            <a:pathLst>
              <a:path w="27595" h="18993" extrusionOk="0">
                <a:moveTo>
                  <a:pt x="91" y="0"/>
                </a:moveTo>
                <a:lnTo>
                  <a:pt x="74" y="3065"/>
                </a:lnTo>
                <a:cubicBezTo>
                  <a:pt x="66" y="4128"/>
                  <a:pt x="58" y="5211"/>
                  <a:pt x="45" y="6315"/>
                </a:cubicBezTo>
                <a:cubicBezTo>
                  <a:pt x="33" y="8551"/>
                  <a:pt x="17" y="10533"/>
                  <a:pt x="4" y="12642"/>
                </a:cubicBezTo>
                <a:cubicBezTo>
                  <a:pt x="0" y="13738"/>
                  <a:pt x="8" y="14739"/>
                  <a:pt x="13" y="15662"/>
                </a:cubicBezTo>
                <a:cubicBezTo>
                  <a:pt x="17" y="16126"/>
                  <a:pt x="17" y="16565"/>
                  <a:pt x="13" y="16984"/>
                </a:cubicBezTo>
                <a:cubicBezTo>
                  <a:pt x="13" y="17447"/>
                  <a:pt x="8" y="17907"/>
                  <a:pt x="4" y="18362"/>
                </a:cubicBezTo>
                <a:lnTo>
                  <a:pt x="4" y="18863"/>
                </a:lnTo>
                <a:lnTo>
                  <a:pt x="2323" y="18875"/>
                </a:lnTo>
                <a:cubicBezTo>
                  <a:pt x="3213" y="18884"/>
                  <a:pt x="3878" y="18888"/>
                  <a:pt x="4629" y="18900"/>
                </a:cubicBezTo>
                <a:lnTo>
                  <a:pt x="6869" y="18937"/>
                </a:lnTo>
                <a:cubicBezTo>
                  <a:pt x="7612" y="18945"/>
                  <a:pt x="8408" y="18949"/>
                  <a:pt x="9105" y="18949"/>
                </a:cubicBezTo>
                <a:lnTo>
                  <a:pt x="12310" y="18929"/>
                </a:lnTo>
                <a:cubicBezTo>
                  <a:pt x="12451" y="18928"/>
                  <a:pt x="12586" y="18928"/>
                  <a:pt x="12714" y="18928"/>
                </a:cubicBezTo>
                <a:cubicBezTo>
                  <a:pt x="13288" y="18928"/>
                  <a:pt x="13745" y="18934"/>
                  <a:pt x="14103" y="18941"/>
                </a:cubicBezTo>
                <a:cubicBezTo>
                  <a:pt x="15006" y="18953"/>
                  <a:pt x="15954" y="18974"/>
                  <a:pt x="16947" y="18982"/>
                </a:cubicBezTo>
                <a:lnTo>
                  <a:pt x="17694" y="18986"/>
                </a:lnTo>
                <a:lnTo>
                  <a:pt x="18354" y="18986"/>
                </a:lnTo>
                <a:lnTo>
                  <a:pt x="19606" y="18990"/>
                </a:lnTo>
                <a:cubicBezTo>
                  <a:pt x="20275" y="18992"/>
                  <a:pt x="20912" y="18993"/>
                  <a:pt x="21512" y="18993"/>
                </a:cubicBezTo>
                <a:cubicBezTo>
                  <a:pt x="22360" y="18993"/>
                  <a:pt x="23136" y="18991"/>
                  <a:pt x="23828" y="18986"/>
                </a:cubicBezTo>
                <a:cubicBezTo>
                  <a:pt x="25010" y="18978"/>
                  <a:pt x="25949" y="18970"/>
                  <a:pt x="26589" y="18953"/>
                </a:cubicBezTo>
                <a:cubicBezTo>
                  <a:pt x="27229" y="18941"/>
                  <a:pt x="27582" y="18920"/>
                  <a:pt x="27591" y="18904"/>
                </a:cubicBezTo>
                <a:cubicBezTo>
                  <a:pt x="27595" y="18884"/>
                  <a:pt x="27258" y="18863"/>
                  <a:pt x="26630" y="18842"/>
                </a:cubicBezTo>
                <a:cubicBezTo>
                  <a:pt x="25999" y="18822"/>
                  <a:pt x="25075" y="18806"/>
                  <a:pt x="23910" y="18785"/>
                </a:cubicBezTo>
                <a:lnTo>
                  <a:pt x="19721" y="18732"/>
                </a:lnTo>
                <a:lnTo>
                  <a:pt x="18477" y="18715"/>
                </a:lnTo>
                <a:lnTo>
                  <a:pt x="17841" y="18711"/>
                </a:lnTo>
                <a:lnTo>
                  <a:pt x="17263" y="18703"/>
                </a:lnTo>
                <a:lnTo>
                  <a:pt x="14526" y="18658"/>
                </a:lnTo>
                <a:cubicBezTo>
                  <a:pt x="14137" y="18651"/>
                  <a:pt x="13532" y="18644"/>
                  <a:pt x="12770" y="18644"/>
                </a:cubicBezTo>
                <a:cubicBezTo>
                  <a:pt x="12598" y="18644"/>
                  <a:pt x="12419" y="18645"/>
                  <a:pt x="12232" y="18646"/>
                </a:cubicBezTo>
                <a:cubicBezTo>
                  <a:pt x="11231" y="18646"/>
                  <a:pt x="10102" y="18666"/>
                  <a:pt x="8962" y="18670"/>
                </a:cubicBezTo>
                <a:cubicBezTo>
                  <a:pt x="8796" y="18671"/>
                  <a:pt x="8625" y="18672"/>
                  <a:pt x="8449" y="18672"/>
                </a:cubicBezTo>
                <a:cubicBezTo>
                  <a:pt x="7473" y="18672"/>
                  <a:pt x="6338" y="18654"/>
                  <a:pt x="4941" y="18633"/>
                </a:cubicBezTo>
                <a:lnTo>
                  <a:pt x="3640" y="18621"/>
                </a:lnTo>
                <a:lnTo>
                  <a:pt x="2347" y="18617"/>
                </a:lnTo>
                <a:lnTo>
                  <a:pt x="255" y="18613"/>
                </a:lnTo>
                <a:lnTo>
                  <a:pt x="255" y="18350"/>
                </a:lnTo>
                <a:cubicBezTo>
                  <a:pt x="259" y="17886"/>
                  <a:pt x="259" y="17415"/>
                  <a:pt x="259" y="16934"/>
                </a:cubicBezTo>
                <a:cubicBezTo>
                  <a:pt x="259" y="16417"/>
                  <a:pt x="259" y="15905"/>
                  <a:pt x="255" y="15404"/>
                </a:cubicBezTo>
                <a:cubicBezTo>
                  <a:pt x="251" y="14403"/>
                  <a:pt x="238" y="13434"/>
                  <a:pt x="238" y="12503"/>
                </a:cubicBezTo>
                <a:cubicBezTo>
                  <a:pt x="246" y="10488"/>
                  <a:pt x="255" y="8396"/>
                  <a:pt x="263" y="6245"/>
                </a:cubicBezTo>
                <a:cubicBezTo>
                  <a:pt x="267" y="5183"/>
                  <a:pt x="275" y="4083"/>
                  <a:pt x="279" y="2938"/>
                </a:cubicBezTo>
                <a:lnTo>
                  <a:pt x="283" y="185"/>
                </a:lnTo>
                <a:lnTo>
                  <a:pt x="521" y="185"/>
                </a:lnTo>
                <a:lnTo>
                  <a:pt x="7308" y="189"/>
                </a:lnTo>
                <a:lnTo>
                  <a:pt x="12942" y="189"/>
                </a:lnTo>
                <a:lnTo>
                  <a:pt x="14817" y="168"/>
                </a:lnTo>
                <a:cubicBezTo>
                  <a:pt x="15420" y="164"/>
                  <a:pt x="16007" y="156"/>
                  <a:pt x="16577" y="156"/>
                </a:cubicBezTo>
                <a:cubicBezTo>
                  <a:pt x="16741" y="155"/>
                  <a:pt x="16907" y="154"/>
                  <a:pt x="17074" y="154"/>
                </a:cubicBezTo>
                <a:cubicBezTo>
                  <a:pt x="17478" y="154"/>
                  <a:pt x="17892" y="157"/>
                  <a:pt x="18301" y="160"/>
                </a:cubicBezTo>
                <a:cubicBezTo>
                  <a:pt x="19466" y="168"/>
                  <a:pt x="20644" y="181"/>
                  <a:pt x="21834" y="181"/>
                </a:cubicBezTo>
                <a:cubicBezTo>
                  <a:pt x="22072" y="182"/>
                  <a:pt x="22308" y="182"/>
                  <a:pt x="22542" y="182"/>
                </a:cubicBezTo>
                <a:cubicBezTo>
                  <a:pt x="23478" y="182"/>
                  <a:pt x="24382" y="177"/>
                  <a:pt x="25252" y="177"/>
                </a:cubicBezTo>
                <a:lnTo>
                  <a:pt x="27402" y="177"/>
                </a:lnTo>
                <a:lnTo>
                  <a:pt x="27402" y="846"/>
                </a:lnTo>
                <a:cubicBezTo>
                  <a:pt x="27402" y="1892"/>
                  <a:pt x="27398" y="2905"/>
                  <a:pt x="27398" y="3886"/>
                </a:cubicBezTo>
                <a:cubicBezTo>
                  <a:pt x="27394" y="4838"/>
                  <a:pt x="27385" y="5745"/>
                  <a:pt x="27377" y="6652"/>
                </a:cubicBezTo>
                <a:cubicBezTo>
                  <a:pt x="27373" y="7554"/>
                  <a:pt x="27365" y="8461"/>
                  <a:pt x="27365" y="9331"/>
                </a:cubicBezTo>
                <a:cubicBezTo>
                  <a:pt x="27365" y="10197"/>
                  <a:pt x="27373" y="10989"/>
                  <a:pt x="27377" y="11719"/>
                </a:cubicBezTo>
                <a:cubicBezTo>
                  <a:pt x="27381" y="12445"/>
                  <a:pt x="27385" y="13110"/>
                  <a:pt x="27390" y="13709"/>
                </a:cubicBezTo>
                <a:cubicBezTo>
                  <a:pt x="27394" y="14325"/>
                  <a:pt x="27398" y="14924"/>
                  <a:pt x="27398" y="15445"/>
                </a:cubicBezTo>
                <a:cubicBezTo>
                  <a:pt x="27406" y="16495"/>
                  <a:pt x="27414" y="17320"/>
                  <a:pt x="27431" y="17886"/>
                </a:cubicBezTo>
                <a:cubicBezTo>
                  <a:pt x="27447" y="18449"/>
                  <a:pt x="27467" y="18756"/>
                  <a:pt x="27492" y="18765"/>
                </a:cubicBezTo>
                <a:cubicBezTo>
                  <a:pt x="27493" y="18765"/>
                  <a:pt x="27493" y="18765"/>
                  <a:pt x="27494" y="18765"/>
                </a:cubicBezTo>
                <a:cubicBezTo>
                  <a:pt x="27517" y="18765"/>
                  <a:pt x="27529" y="18474"/>
                  <a:pt x="27545" y="17927"/>
                </a:cubicBezTo>
                <a:cubicBezTo>
                  <a:pt x="27558" y="17365"/>
                  <a:pt x="27570" y="16536"/>
                  <a:pt x="27578" y="15478"/>
                </a:cubicBezTo>
                <a:cubicBezTo>
                  <a:pt x="27578" y="14940"/>
                  <a:pt x="27582" y="14374"/>
                  <a:pt x="27586" y="13709"/>
                </a:cubicBezTo>
                <a:cubicBezTo>
                  <a:pt x="27586" y="13028"/>
                  <a:pt x="27582" y="12306"/>
                  <a:pt x="27578" y="11563"/>
                </a:cubicBezTo>
                <a:cubicBezTo>
                  <a:pt x="27574" y="10821"/>
                  <a:pt x="27570" y="10045"/>
                  <a:pt x="27570" y="9270"/>
                </a:cubicBezTo>
                <a:cubicBezTo>
                  <a:pt x="27566" y="8494"/>
                  <a:pt x="27570" y="7653"/>
                  <a:pt x="27578" y="6742"/>
                </a:cubicBezTo>
                <a:cubicBezTo>
                  <a:pt x="27582" y="5839"/>
                  <a:pt x="27586" y="4813"/>
                  <a:pt x="27586" y="3800"/>
                </a:cubicBezTo>
                <a:cubicBezTo>
                  <a:pt x="27586" y="2811"/>
                  <a:pt x="27582" y="1785"/>
                  <a:pt x="27582" y="731"/>
                </a:cubicBezTo>
                <a:lnTo>
                  <a:pt x="27582" y="0"/>
                </a:lnTo>
                <a:lnTo>
                  <a:pt x="26700" y="0"/>
                </a:lnTo>
                <a:lnTo>
                  <a:pt x="25014" y="8"/>
                </a:lnTo>
                <a:cubicBezTo>
                  <a:pt x="23898" y="13"/>
                  <a:pt x="22782" y="21"/>
                  <a:pt x="21674" y="21"/>
                </a:cubicBezTo>
                <a:lnTo>
                  <a:pt x="18169" y="4"/>
                </a:lnTo>
                <a:cubicBezTo>
                  <a:pt x="17767" y="4"/>
                  <a:pt x="17349" y="3"/>
                  <a:pt x="16922" y="3"/>
                </a:cubicBezTo>
                <a:cubicBezTo>
                  <a:pt x="16709" y="3"/>
                  <a:pt x="16494" y="3"/>
                  <a:pt x="16278" y="4"/>
                </a:cubicBezTo>
                <a:lnTo>
                  <a:pt x="14419" y="25"/>
                </a:lnTo>
                <a:cubicBezTo>
                  <a:pt x="13812" y="29"/>
                  <a:pt x="13225" y="37"/>
                  <a:pt x="12651" y="37"/>
                </a:cubicBezTo>
                <a:lnTo>
                  <a:pt x="10833" y="37"/>
                </a:lnTo>
                <a:lnTo>
                  <a:pt x="7091" y="25"/>
                </a:lnTo>
                <a:lnTo>
                  <a:pt x="333" y="0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2" name="Google Shape;922;p63"/>
          <p:cNvGrpSpPr/>
          <p:nvPr/>
        </p:nvGrpSpPr>
        <p:grpSpPr>
          <a:xfrm rot="10800000">
            <a:off x="5407332" y="2775545"/>
            <a:ext cx="398613" cy="405600"/>
            <a:chOff x="907029" y="3466457"/>
            <a:chExt cx="664245" cy="675887"/>
          </a:xfrm>
        </p:grpSpPr>
        <p:sp>
          <p:nvSpPr>
            <p:cNvPr id="923" name="Google Shape;923;p63"/>
            <p:cNvSpPr/>
            <p:nvPr/>
          </p:nvSpPr>
          <p:spPr>
            <a:xfrm>
              <a:off x="1093790" y="3683828"/>
              <a:ext cx="63909" cy="12293"/>
            </a:xfrm>
            <a:custGeom>
              <a:avLst/>
              <a:gdLst/>
              <a:ahLst/>
              <a:cxnLst/>
              <a:rect l="l" t="t" r="r" b="b"/>
              <a:pathLst>
                <a:path w="785" h="151" extrusionOk="0">
                  <a:moveTo>
                    <a:pt x="166" y="0"/>
                  </a:moveTo>
                  <a:cubicBezTo>
                    <a:pt x="125" y="0"/>
                    <a:pt x="85" y="10"/>
                    <a:pt x="46" y="27"/>
                  </a:cubicBezTo>
                  <a:cubicBezTo>
                    <a:pt x="29" y="39"/>
                    <a:pt x="13" y="55"/>
                    <a:pt x="1" y="72"/>
                  </a:cubicBezTo>
                  <a:cubicBezTo>
                    <a:pt x="39" y="122"/>
                    <a:pt x="75" y="151"/>
                    <a:pt x="117" y="151"/>
                  </a:cubicBezTo>
                  <a:cubicBezTo>
                    <a:pt x="133" y="151"/>
                    <a:pt x="151" y="147"/>
                    <a:pt x="169" y="137"/>
                  </a:cubicBezTo>
                  <a:cubicBezTo>
                    <a:pt x="198" y="121"/>
                    <a:pt x="230" y="113"/>
                    <a:pt x="263" y="113"/>
                  </a:cubicBezTo>
                  <a:cubicBezTo>
                    <a:pt x="296" y="113"/>
                    <a:pt x="329" y="121"/>
                    <a:pt x="358" y="137"/>
                  </a:cubicBezTo>
                  <a:cubicBezTo>
                    <a:pt x="376" y="146"/>
                    <a:pt x="397" y="150"/>
                    <a:pt x="418" y="150"/>
                  </a:cubicBezTo>
                  <a:cubicBezTo>
                    <a:pt x="439" y="150"/>
                    <a:pt x="460" y="146"/>
                    <a:pt x="481" y="137"/>
                  </a:cubicBezTo>
                  <a:cubicBezTo>
                    <a:pt x="507" y="125"/>
                    <a:pt x="537" y="119"/>
                    <a:pt x="567" y="119"/>
                  </a:cubicBezTo>
                  <a:cubicBezTo>
                    <a:pt x="597" y="119"/>
                    <a:pt x="626" y="125"/>
                    <a:pt x="653" y="137"/>
                  </a:cubicBezTo>
                  <a:cubicBezTo>
                    <a:pt x="665" y="143"/>
                    <a:pt x="679" y="146"/>
                    <a:pt x="692" y="146"/>
                  </a:cubicBezTo>
                  <a:cubicBezTo>
                    <a:pt x="718" y="146"/>
                    <a:pt x="743" y="135"/>
                    <a:pt x="760" y="113"/>
                  </a:cubicBezTo>
                  <a:cubicBezTo>
                    <a:pt x="784" y="88"/>
                    <a:pt x="780" y="51"/>
                    <a:pt x="752" y="35"/>
                  </a:cubicBezTo>
                  <a:cubicBezTo>
                    <a:pt x="739" y="27"/>
                    <a:pt x="727" y="27"/>
                    <a:pt x="715" y="27"/>
                  </a:cubicBezTo>
                  <a:cubicBezTo>
                    <a:pt x="709" y="27"/>
                    <a:pt x="703" y="27"/>
                    <a:pt x="697" y="27"/>
                  </a:cubicBezTo>
                  <a:cubicBezTo>
                    <a:pt x="596" y="27"/>
                    <a:pt x="496" y="3"/>
                    <a:pt x="396" y="3"/>
                  </a:cubicBezTo>
                  <a:cubicBezTo>
                    <a:pt x="360" y="3"/>
                    <a:pt x="324" y="6"/>
                    <a:pt x="288" y="14"/>
                  </a:cubicBezTo>
                  <a:cubicBezTo>
                    <a:pt x="263" y="14"/>
                    <a:pt x="243" y="10"/>
                    <a:pt x="222" y="6"/>
                  </a:cubicBezTo>
                  <a:cubicBezTo>
                    <a:pt x="203" y="2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63"/>
            <p:cNvSpPr/>
            <p:nvPr/>
          </p:nvSpPr>
          <p:spPr>
            <a:xfrm>
              <a:off x="1219083" y="3683258"/>
              <a:ext cx="40788" cy="12700"/>
            </a:xfrm>
            <a:custGeom>
              <a:avLst/>
              <a:gdLst/>
              <a:ahLst/>
              <a:cxnLst/>
              <a:rect l="l" t="t" r="r" b="b"/>
              <a:pathLst>
                <a:path w="501" h="156" extrusionOk="0">
                  <a:moveTo>
                    <a:pt x="349" y="1"/>
                  </a:moveTo>
                  <a:lnTo>
                    <a:pt x="70" y="17"/>
                  </a:lnTo>
                  <a:cubicBezTo>
                    <a:pt x="68" y="15"/>
                    <a:pt x="65" y="14"/>
                    <a:pt x="62" y="14"/>
                  </a:cubicBezTo>
                  <a:cubicBezTo>
                    <a:pt x="59" y="14"/>
                    <a:pt x="56" y="15"/>
                    <a:pt x="54" y="17"/>
                  </a:cubicBezTo>
                  <a:cubicBezTo>
                    <a:pt x="21" y="17"/>
                    <a:pt x="0" y="42"/>
                    <a:pt x="0" y="70"/>
                  </a:cubicBezTo>
                  <a:cubicBezTo>
                    <a:pt x="0" y="107"/>
                    <a:pt x="17" y="144"/>
                    <a:pt x="54" y="148"/>
                  </a:cubicBezTo>
                  <a:cubicBezTo>
                    <a:pt x="83" y="153"/>
                    <a:pt x="111" y="155"/>
                    <a:pt x="141" y="155"/>
                  </a:cubicBezTo>
                  <a:cubicBezTo>
                    <a:pt x="162" y="155"/>
                    <a:pt x="183" y="154"/>
                    <a:pt x="206" y="153"/>
                  </a:cubicBezTo>
                  <a:cubicBezTo>
                    <a:pt x="249" y="146"/>
                    <a:pt x="290" y="124"/>
                    <a:pt x="334" y="124"/>
                  </a:cubicBezTo>
                  <a:cubicBezTo>
                    <a:pt x="348" y="124"/>
                    <a:pt x="363" y="126"/>
                    <a:pt x="378" y="132"/>
                  </a:cubicBezTo>
                  <a:cubicBezTo>
                    <a:pt x="382" y="134"/>
                    <a:pt x="386" y="134"/>
                    <a:pt x="390" y="134"/>
                  </a:cubicBezTo>
                  <a:cubicBezTo>
                    <a:pt x="409" y="134"/>
                    <a:pt x="431" y="122"/>
                    <a:pt x="448" y="116"/>
                  </a:cubicBezTo>
                  <a:cubicBezTo>
                    <a:pt x="472" y="103"/>
                    <a:pt x="501" y="95"/>
                    <a:pt x="493" y="50"/>
                  </a:cubicBezTo>
                  <a:cubicBezTo>
                    <a:pt x="489" y="25"/>
                    <a:pt x="470" y="3"/>
                    <a:pt x="446" y="3"/>
                  </a:cubicBezTo>
                  <a:cubicBezTo>
                    <a:pt x="443" y="3"/>
                    <a:pt x="439" y="4"/>
                    <a:pt x="435" y="5"/>
                  </a:cubicBezTo>
                  <a:lnTo>
                    <a:pt x="353" y="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63"/>
            <p:cNvSpPr/>
            <p:nvPr/>
          </p:nvSpPr>
          <p:spPr>
            <a:xfrm>
              <a:off x="1262151" y="3683828"/>
              <a:ext cx="20109" cy="8793"/>
            </a:xfrm>
            <a:custGeom>
              <a:avLst/>
              <a:gdLst/>
              <a:ahLst/>
              <a:cxnLst/>
              <a:rect l="l" t="t" r="r" b="b"/>
              <a:pathLst>
                <a:path w="247" h="108" extrusionOk="0">
                  <a:moveTo>
                    <a:pt x="95" y="1"/>
                  </a:moveTo>
                  <a:cubicBezTo>
                    <a:pt x="51" y="1"/>
                    <a:pt x="12" y="28"/>
                    <a:pt x="1" y="72"/>
                  </a:cubicBezTo>
                  <a:cubicBezTo>
                    <a:pt x="46" y="95"/>
                    <a:pt x="94" y="107"/>
                    <a:pt x="143" y="107"/>
                  </a:cubicBezTo>
                  <a:cubicBezTo>
                    <a:pt x="171" y="107"/>
                    <a:pt x="199" y="104"/>
                    <a:pt x="226" y="96"/>
                  </a:cubicBezTo>
                  <a:cubicBezTo>
                    <a:pt x="235" y="88"/>
                    <a:pt x="243" y="72"/>
                    <a:pt x="247" y="59"/>
                  </a:cubicBezTo>
                  <a:cubicBezTo>
                    <a:pt x="247" y="47"/>
                    <a:pt x="235" y="22"/>
                    <a:pt x="226" y="18"/>
                  </a:cubicBezTo>
                  <a:cubicBezTo>
                    <a:pt x="189" y="6"/>
                    <a:pt x="148" y="2"/>
                    <a:pt x="111" y="2"/>
                  </a:cubicBez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63"/>
            <p:cNvSpPr/>
            <p:nvPr/>
          </p:nvSpPr>
          <p:spPr>
            <a:xfrm>
              <a:off x="1284865" y="3683014"/>
              <a:ext cx="17097" cy="10665"/>
            </a:xfrm>
            <a:custGeom>
              <a:avLst/>
              <a:gdLst/>
              <a:ahLst/>
              <a:cxnLst/>
              <a:rect l="l" t="t" r="r" b="b"/>
              <a:pathLst>
                <a:path w="210" h="131" extrusionOk="0">
                  <a:moveTo>
                    <a:pt x="127" y="1"/>
                  </a:moveTo>
                  <a:cubicBezTo>
                    <a:pt x="76" y="1"/>
                    <a:pt x="29" y="25"/>
                    <a:pt x="1" y="69"/>
                  </a:cubicBezTo>
                  <a:cubicBezTo>
                    <a:pt x="42" y="108"/>
                    <a:pt x="79" y="131"/>
                    <a:pt x="115" y="131"/>
                  </a:cubicBezTo>
                  <a:cubicBezTo>
                    <a:pt x="137" y="131"/>
                    <a:pt x="159" y="123"/>
                    <a:pt x="181" y="106"/>
                  </a:cubicBezTo>
                  <a:cubicBezTo>
                    <a:pt x="198" y="90"/>
                    <a:pt x="206" y="73"/>
                    <a:pt x="210" y="53"/>
                  </a:cubicBezTo>
                  <a:cubicBezTo>
                    <a:pt x="202" y="32"/>
                    <a:pt x="189" y="16"/>
                    <a:pt x="173" y="8"/>
                  </a:cubicBezTo>
                  <a:cubicBezTo>
                    <a:pt x="158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63"/>
            <p:cNvSpPr/>
            <p:nvPr/>
          </p:nvSpPr>
          <p:spPr>
            <a:xfrm>
              <a:off x="1183669" y="3684724"/>
              <a:ext cx="12456" cy="10991"/>
            </a:xfrm>
            <a:custGeom>
              <a:avLst/>
              <a:gdLst/>
              <a:ahLst/>
              <a:cxnLst/>
              <a:rect l="l" t="t" r="r" b="b"/>
              <a:pathLst>
                <a:path w="153" h="135" extrusionOk="0">
                  <a:moveTo>
                    <a:pt x="72" y="0"/>
                  </a:moveTo>
                  <a:cubicBezTo>
                    <a:pt x="53" y="0"/>
                    <a:pt x="35" y="18"/>
                    <a:pt x="0" y="52"/>
                  </a:cubicBezTo>
                  <a:cubicBezTo>
                    <a:pt x="9" y="98"/>
                    <a:pt x="33" y="130"/>
                    <a:pt x="70" y="135"/>
                  </a:cubicBezTo>
                  <a:cubicBezTo>
                    <a:pt x="72" y="135"/>
                    <a:pt x="75" y="135"/>
                    <a:pt x="77" y="135"/>
                  </a:cubicBezTo>
                  <a:cubicBezTo>
                    <a:pt x="108" y="135"/>
                    <a:pt x="141" y="110"/>
                    <a:pt x="152" y="52"/>
                  </a:cubicBezTo>
                  <a:cubicBezTo>
                    <a:pt x="111" y="18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63"/>
            <p:cNvSpPr/>
            <p:nvPr/>
          </p:nvSpPr>
          <p:spPr>
            <a:xfrm>
              <a:off x="1202068" y="3684968"/>
              <a:ext cx="12375" cy="11072"/>
            </a:xfrm>
            <a:custGeom>
              <a:avLst/>
              <a:gdLst/>
              <a:ahLst/>
              <a:cxnLst/>
              <a:rect l="l" t="t" r="r" b="b"/>
              <a:pathLst>
                <a:path w="152" h="136" extrusionOk="0">
                  <a:moveTo>
                    <a:pt x="74" y="0"/>
                  </a:moveTo>
                  <a:cubicBezTo>
                    <a:pt x="29" y="0"/>
                    <a:pt x="0" y="25"/>
                    <a:pt x="0" y="58"/>
                  </a:cubicBezTo>
                  <a:cubicBezTo>
                    <a:pt x="4" y="95"/>
                    <a:pt x="33" y="127"/>
                    <a:pt x="70" y="136"/>
                  </a:cubicBezTo>
                  <a:cubicBezTo>
                    <a:pt x="111" y="136"/>
                    <a:pt x="144" y="111"/>
                    <a:pt x="152" y="70"/>
                  </a:cubicBezTo>
                  <a:cubicBezTo>
                    <a:pt x="152" y="54"/>
                    <a:pt x="148" y="41"/>
                    <a:pt x="140" y="29"/>
                  </a:cubicBezTo>
                  <a:cubicBezTo>
                    <a:pt x="127" y="17"/>
                    <a:pt x="111" y="4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63"/>
            <p:cNvSpPr/>
            <p:nvPr/>
          </p:nvSpPr>
          <p:spPr>
            <a:xfrm>
              <a:off x="1167305" y="3683910"/>
              <a:ext cx="11398" cy="10339"/>
            </a:xfrm>
            <a:custGeom>
              <a:avLst/>
              <a:gdLst/>
              <a:ahLst/>
              <a:cxnLst/>
              <a:rect l="l" t="t" r="r" b="b"/>
              <a:pathLst>
                <a:path w="140" h="127" extrusionOk="0">
                  <a:moveTo>
                    <a:pt x="66" y="1"/>
                  </a:moveTo>
                  <a:cubicBezTo>
                    <a:pt x="45" y="9"/>
                    <a:pt x="25" y="21"/>
                    <a:pt x="9" y="38"/>
                  </a:cubicBezTo>
                  <a:cubicBezTo>
                    <a:pt x="0" y="50"/>
                    <a:pt x="0" y="71"/>
                    <a:pt x="4" y="87"/>
                  </a:cubicBezTo>
                  <a:cubicBezTo>
                    <a:pt x="17" y="112"/>
                    <a:pt x="43" y="126"/>
                    <a:pt x="70" y="126"/>
                  </a:cubicBezTo>
                  <a:cubicBezTo>
                    <a:pt x="87" y="126"/>
                    <a:pt x="105" y="120"/>
                    <a:pt x="119" y="108"/>
                  </a:cubicBezTo>
                  <a:cubicBezTo>
                    <a:pt x="132" y="91"/>
                    <a:pt x="140" y="67"/>
                    <a:pt x="140" y="46"/>
                  </a:cubicBezTo>
                  <a:cubicBezTo>
                    <a:pt x="140" y="34"/>
                    <a:pt x="119" y="21"/>
                    <a:pt x="107" y="13"/>
                  </a:cubicBezTo>
                  <a:cubicBezTo>
                    <a:pt x="91" y="5"/>
                    <a:pt x="78" y="5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63"/>
            <p:cNvSpPr/>
            <p:nvPr/>
          </p:nvSpPr>
          <p:spPr>
            <a:xfrm>
              <a:off x="1173330" y="3809204"/>
              <a:ext cx="124317" cy="14329"/>
            </a:xfrm>
            <a:custGeom>
              <a:avLst/>
              <a:gdLst/>
              <a:ahLst/>
              <a:cxnLst/>
              <a:rect l="l" t="t" r="r" b="b"/>
              <a:pathLst>
                <a:path w="1527" h="176" extrusionOk="0">
                  <a:moveTo>
                    <a:pt x="1461" y="1"/>
                  </a:moveTo>
                  <a:cubicBezTo>
                    <a:pt x="1342" y="1"/>
                    <a:pt x="1223" y="1"/>
                    <a:pt x="1104" y="5"/>
                  </a:cubicBezTo>
                  <a:cubicBezTo>
                    <a:pt x="882" y="17"/>
                    <a:pt x="665" y="29"/>
                    <a:pt x="447" y="50"/>
                  </a:cubicBezTo>
                  <a:cubicBezTo>
                    <a:pt x="388" y="52"/>
                    <a:pt x="329" y="55"/>
                    <a:pt x="270" y="55"/>
                  </a:cubicBezTo>
                  <a:cubicBezTo>
                    <a:pt x="226" y="55"/>
                    <a:pt x="183" y="53"/>
                    <a:pt x="140" y="50"/>
                  </a:cubicBezTo>
                  <a:cubicBezTo>
                    <a:pt x="131" y="49"/>
                    <a:pt x="123" y="48"/>
                    <a:pt x="114" y="48"/>
                  </a:cubicBezTo>
                  <a:cubicBezTo>
                    <a:pt x="73" y="48"/>
                    <a:pt x="31" y="64"/>
                    <a:pt x="0" y="91"/>
                  </a:cubicBezTo>
                  <a:cubicBezTo>
                    <a:pt x="17" y="157"/>
                    <a:pt x="54" y="157"/>
                    <a:pt x="86" y="165"/>
                  </a:cubicBezTo>
                  <a:cubicBezTo>
                    <a:pt x="110" y="173"/>
                    <a:pt x="133" y="175"/>
                    <a:pt x="157" y="175"/>
                  </a:cubicBezTo>
                  <a:cubicBezTo>
                    <a:pt x="170" y="175"/>
                    <a:pt x="184" y="175"/>
                    <a:pt x="197" y="173"/>
                  </a:cubicBezTo>
                  <a:cubicBezTo>
                    <a:pt x="240" y="166"/>
                    <a:pt x="283" y="161"/>
                    <a:pt x="326" y="161"/>
                  </a:cubicBezTo>
                  <a:cubicBezTo>
                    <a:pt x="357" y="161"/>
                    <a:pt x="388" y="164"/>
                    <a:pt x="419" y="169"/>
                  </a:cubicBezTo>
                  <a:cubicBezTo>
                    <a:pt x="489" y="169"/>
                    <a:pt x="558" y="165"/>
                    <a:pt x="628" y="161"/>
                  </a:cubicBezTo>
                  <a:lnTo>
                    <a:pt x="1083" y="144"/>
                  </a:lnTo>
                  <a:cubicBezTo>
                    <a:pt x="1112" y="144"/>
                    <a:pt x="1141" y="140"/>
                    <a:pt x="1170" y="136"/>
                  </a:cubicBezTo>
                  <a:cubicBezTo>
                    <a:pt x="1205" y="132"/>
                    <a:pt x="1240" y="124"/>
                    <a:pt x="1276" y="124"/>
                  </a:cubicBezTo>
                  <a:cubicBezTo>
                    <a:pt x="1306" y="124"/>
                    <a:pt x="1336" y="129"/>
                    <a:pt x="1367" y="148"/>
                  </a:cubicBezTo>
                  <a:cubicBezTo>
                    <a:pt x="1386" y="160"/>
                    <a:pt x="1404" y="165"/>
                    <a:pt x="1420" y="165"/>
                  </a:cubicBezTo>
                  <a:cubicBezTo>
                    <a:pt x="1462" y="165"/>
                    <a:pt x="1492" y="131"/>
                    <a:pt x="1510" y="87"/>
                  </a:cubicBezTo>
                  <a:cubicBezTo>
                    <a:pt x="1527" y="58"/>
                    <a:pt x="1514" y="21"/>
                    <a:pt x="1486" y="9"/>
                  </a:cubicBezTo>
                  <a:cubicBezTo>
                    <a:pt x="1477" y="5"/>
                    <a:pt x="1469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63"/>
            <p:cNvSpPr/>
            <p:nvPr/>
          </p:nvSpPr>
          <p:spPr>
            <a:xfrm>
              <a:off x="1298949" y="3808878"/>
              <a:ext cx="17097" cy="11072"/>
            </a:xfrm>
            <a:custGeom>
              <a:avLst/>
              <a:gdLst/>
              <a:ahLst/>
              <a:cxnLst/>
              <a:rect l="l" t="t" r="r" b="b"/>
              <a:pathLst>
                <a:path w="210" h="136" extrusionOk="0">
                  <a:moveTo>
                    <a:pt x="98" y="0"/>
                  </a:moveTo>
                  <a:cubicBezTo>
                    <a:pt x="67" y="0"/>
                    <a:pt x="34" y="14"/>
                    <a:pt x="0" y="50"/>
                  </a:cubicBezTo>
                  <a:cubicBezTo>
                    <a:pt x="25" y="119"/>
                    <a:pt x="59" y="136"/>
                    <a:pt x="97" y="136"/>
                  </a:cubicBezTo>
                  <a:cubicBezTo>
                    <a:pt x="116" y="136"/>
                    <a:pt x="136" y="132"/>
                    <a:pt x="156" y="128"/>
                  </a:cubicBezTo>
                  <a:cubicBezTo>
                    <a:pt x="193" y="120"/>
                    <a:pt x="209" y="91"/>
                    <a:pt x="197" y="33"/>
                  </a:cubicBezTo>
                  <a:cubicBezTo>
                    <a:pt x="164" y="15"/>
                    <a:pt x="13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63"/>
            <p:cNvSpPr/>
            <p:nvPr/>
          </p:nvSpPr>
          <p:spPr>
            <a:xfrm>
              <a:off x="1322966" y="3810506"/>
              <a:ext cx="15468" cy="10828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08" y="0"/>
                  </a:moveTo>
                  <a:cubicBezTo>
                    <a:pt x="83" y="0"/>
                    <a:pt x="58" y="7"/>
                    <a:pt x="33" y="13"/>
                  </a:cubicBezTo>
                  <a:cubicBezTo>
                    <a:pt x="9" y="17"/>
                    <a:pt x="0" y="59"/>
                    <a:pt x="17" y="79"/>
                  </a:cubicBezTo>
                  <a:cubicBezTo>
                    <a:pt x="36" y="113"/>
                    <a:pt x="68" y="133"/>
                    <a:pt x="105" y="133"/>
                  </a:cubicBezTo>
                  <a:cubicBezTo>
                    <a:pt x="108" y="133"/>
                    <a:pt x="112" y="133"/>
                    <a:pt x="115" y="132"/>
                  </a:cubicBezTo>
                  <a:cubicBezTo>
                    <a:pt x="165" y="124"/>
                    <a:pt x="177" y="87"/>
                    <a:pt x="189" y="30"/>
                  </a:cubicBezTo>
                  <a:cubicBezTo>
                    <a:pt x="161" y="7"/>
                    <a:pt x="13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63"/>
            <p:cNvSpPr/>
            <p:nvPr/>
          </p:nvSpPr>
          <p:spPr>
            <a:xfrm>
              <a:off x="1113817" y="3813437"/>
              <a:ext cx="9444" cy="8223"/>
            </a:xfrm>
            <a:custGeom>
              <a:avLst/>
              <a:gdLst/>
              <a:ahLst/>
              <a:cxnLst/>
              <a:rect l="l" t="t" r="r" b="b"/>
              <a:pathLst>
                <a:path w="116" h="101" extrusionOk="0">
                  <a:moveTo>
                    <a:pt x="41" y="1"/>
                  </a:moveTo>
                  <a:cubicBezTo>
                    <a:pt x="24" y="1"/>
                    <a:pt x="7" y="8"/>
                    <a:pt x="1" y="31"/>
                  </a:cubicBezTo>
                  <a:cubicBezTo>
                    <a:pt x="1" y="55"/>
                    <a:pt x="5" y="80"/>
                    <a:pt x="13" y="100"/>
                  </a:cubicBezTo>
                  <a:cubicBezTo>
                    <a:pt x="42" y="100"/>
                    <a:pt x="66" y="92"/>
                    <a:pt x="95" y="88"/>
                  </a:cubicBezTo>
                  <a:cubicBezTo>
                    <a:pt x="108" y="76"/>
                    <a:pt x="112" y="64"/>
                    <a:pt x="116" y="51"/>
                  </a:cubicBezTo>
                  <a:cubicBezTo>
                    <a:pt x="112" y="35"/>
                    <a:pt x="103" y="18"/>
                    <a:pt x="91" y="6"/>
                  </a:cubicBezTo>
                  <a:cubicBezTo>
                    <a:pt x="87" y="2"/>
                    <a:pt x="81" y="1"/>
                    <a:pt x="74" y="1"/>
                  </a:cubicBezTo>
                  <a:cubicBezTo>
                    <a:pt x="68" y="1"/>
                    <a:pt x="60" y="2"/>
                    <a:pt x="54" y="2"/>
                  </a:cubicBezTo>
                  <a:cubicBezTo>
                    <a:pt x="50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1255475" y="3554220"/>
              <a:ext cx="200193" cy="18399"/>
            </a:xfrm>
            <a:custGeom>
              <a:avLst/>
              <a:gdLst/>
              <a:ahLst/>
              <a:cxnLst/>
              <a:rect l="l" t="t" r="r" b="b"/>
              <a:pathLst>
                <a:path w="2459" h="226" extrusionOk="0">
                  <a:moveTo>
                    <a:pt x="2110" y="0"/>
                  </a:moveTo>
                  <a:cubicBezTo>
                    <a:pt x="2078" y="0"/>
                    <a:pt x="2045" y="21"/>
                    <a:pt x="1999" y="59"/>
                  </a:cubicBezTo>
                  <a:cubicBezTo>
                    <a:pt x="1955" y="16"/>
                    <a:pt x="1907" y="7"/>
                    <a:pt x="1858" y="7"/>
                  </a:cubicBezTo>
                  <a:cubicBezTo>
                    <a:pt x="1823" y="7"/>
                    <a:pt x="1788" y="11"/>
                    <a:pt x="1753" y="11"/>
                  </a:cubicBezTo>
                  <a:cubicBezTo>
                    <a:pt x="1743" y="11"/>
                    <a:pt x="1734" y="11"/>
                    <a:pt x="1724" y="10"/>
                  </a:cubicBezTo>
                  <a:cubicBezTo>
                    <a:pt x="1662" y="10"/>
                    <a:pt x="1597" y="14"/>
                    <a:pt x="1539" y="22"/>
                  </a:cubicBezTo>
                  <a:cubicBezTo>
                    <a:pt x="1419" y="22"/>
                    <a:pt x="1299" y="33"/>
                    <a:pt x="1178" y="33"/>
                  </a:cubicBezTo>
                  <a:cubicBezTo>
                    <a:pt x="1118" y="33"/>
                    <a:pt x="1058" y="31"/>
                    <a:pt x="998" y="22"/>
                  </a:cubicBezTo>
                  <a:cubicBezTo>
                    <a:pt x="969" y="21"/>
                    <a:pt x="940" y="20"/>
                    <a:pt x="911" y="20"/>
                  </a:cubicBezTo>
                  <a:cubicBezTo>
                    <a:pt x="871" y="20"/>
                    <a:pt x="831" y="22"/>
                    <a:pt x="793" y="26"/>
                  </a:cubicBezTo>
                  <a:cubicBezTo>
                    <a:pt x="764" y="26"/>
                    <a:pt x="735" y="22"/>
                    <a:pt x="706" y="22"/>
                  </a:cubicBezTo>
                  <a:cubicBezTo>
                    <a:pt x="642" y="20"/>
                    <a:pt x="578" y="11"/>
                    <a:pt x="512" y="11"/>
                  </a:cubicBezTo>
                  <a:cubicBezTo>
                    <a:pt x="469" y="11"/>
                    <a:pt x="426" y="15"/>
                    <a:pt x="382" y="26"/>
                  </a:cubicBezTo>
                  <a:cubicBezTo>
                    <a:pt x="358" y="33"/>
                    <a:pt x="332" y="36"/>
                    <a:pt x="306" y="36"/>
                  </a:cubicBezTo>
                  <a:cubicBezTo>
                    <a:pt x="254" y="36"/>
                    <a:pt x="200" y="26"/>
                    <a:pt x="148" y="26"/>
                  </a:cubicBezTo>
                  <a:cubicBezTo>
                    <a:pt x="111" y="26"/>
                    <a:pt x="79" y="31"/>
                    <a:pt x="46" y="39"/>
                  </a:cubicBezTo>
                  <a:cubicBezTo>
                    <a:pt x="29" y="39"/>
                    <a:pt x="17" y="59"/>
                    <a:pt x="9" y="72"/>
                  </a:cubicBezTo>
                  <a:cubicBezTo>
                    <a:pt x="5" y="76"/>
                    <a:pt x="1" y="84"/>
                    <a:pt x="1" y="92"/>
                  </a:cubicBezTo>
                  <a:cubicBezTo>
                    <a:pt x="5" y="113"/>
                    <a:pt x="13" y="129"/>
                    <a:pt x="17" y="145"/>
                  </a:cubicBezTo>
                  <a:cubicBezTo>
                    <a:pt x="29" y="150"/>
                    <a:pt x="38" y="154"/>
                    <a:pt x="50" y="154"/>
                  </a:cubicBezTo>
                  <a:lnTo>
                    <a:pt x="374" y="141"/>
                  </a:lnTo>
                  <a:cubicBezTo>
                    <a:pt x="390" y="141"/>
                    <a:pt x="403" y="141"/>
                    <a:pt x="419" y="145"/>
                  </a:cubicBezTo>
                  <a:cubicBezTo>
                    <a:pt x="440" y="151"/>
                    <a:pt x="461" y="155"/>
                    <a:pt x="481" y="155"/>
                  </a:cubicBezTo>
                  <a:cubicBezTo>
                    <a:pt x="488" y="155"/>
                    <a:pt x="495" y="155"/>
                    <a:pt x="501" y="154"/>
                  </a:cubicBezTo>
                  <a:cubicBezTo>
                    <a:pt x="547" y="138"/>
                    <a:pt x="593" y="130"/>
                    <a:pt x="638" y="130"/>
                  </a:cubicBezTo>
                  <a:cubicBezTo>
                    <a:pt x="654" y="130"/>
                    <a:pt x="670" y="131"/>
                    <a:pt x="686" y="133"/>
                  </a:cubicBezTo>
                  <a:cubicBezTo>
                    <a:pt x="801" y="141"/>
                    <a:pt x="916" y="158"/>
                    <a:pt x="1031" y="170"/>
                  </a:cubicBezTo>
                  <a:cubicBezTo>
                    <a:pt x="1145" y="178"/>
                    <a:pt x="1260" y="207"/>
                    <a:pt x="1371" y="223"/>
                  </a:cubicBezTo>
                  <a:cubicBezTo>
                    <a:pt x="1377" y="225"/>
                    <a:pt x="1383" y="225"/>
                    <a:pt x="1389" y="225"/>
                  </a:cubicBezTo>
                  <a:cubicBezTo>
                    <a:pt x="1421" y="225"/>
                    <a:pt x="1453" y="211"/>
                    <a:pt x="1485" y="211"/>
                  </a:cubicBezTo>
                  <a:cubicBezTo>
                    <a:pt x="1488" y="211"/>
                    <a:pt x="1491" y="211"/>
                    <a:pt x="1494" y="211"/>
                  </a:cubicBezTo>
                  <a:cubicBezTo>
                    <a:pt x="1497" y="211"/>
                    <a:pt x="1499" y="211"/>
                    <a:pt x="1502" y="211"/>
                  </a:cubicBezTo>
                  <a:cubicBezTo>
                    <a:pt x="1545" y="211"/>
                    <a:pt x="1589" y="190"/>
                    <a:pt x="1633" y="190"/>
                  </a:cubicBezTo>
                  <a:cubicBezTo>
                    <a:pt x="1656" y="190"/>
                    <a:pt x="1680" y="196"/>
                    <a:pt x="1703" y="215"/>
                  </a:cubicBezTo>
                  <a:lnTo>
                    <a:pt x="1712" y="215"/>
                  </a:lnTo>
                  <a:lnTo>
                    <a:pt x="2007" y="121"/>
                  </a:lnTo>
                  <a:cubicBezTo>
                    <a:pt x="2040" y="147"/>
                    <a:pt x="2083" y="163"/>
                    <a:pt x="2127" y="163"/>
                  </a:cubicBezTo>
                  <a:cubicBezTo>
                    <a:pt x="2132" y="163"/>
                    <a:pt x="2137" y="162"/>
                    <a:pt x="2143" y="162"/>
                  </a:cubicBezTo>
                  <a:cubicBezTo>
                    <a:pt x="2152" y="163"/>
                    <a:pt x="2162" y="163"/>
                    <a:pt x="2172" y="163"/>
                  </a:cubicBezTo>
                  <a:cubicBezTo>
                    <a:pt x="2230" y="163"/>
                    <a:pt x="2288" y="148"/>
                    <a:pt x="2344" y="148"/>
                  </a:cubicBezTo>
                  <a:cubicBezTo>
                    <a:pt x="2353" y="148"/>
                    <a:pt x="2363" y="149"/>
                    <a:pt x="2372" y="150"/>
                  </a:cubicBezTo>
                  <a:cubicBezTo>
                    <a:pt x="2377" y="151"/>
                    <a:pt x="2382" y="151"/>
                    <a:pt x="2387" y="151"/>
                  </a:cubicBezTo>
                  <a:cubicBezTo>
                    <a:pt x="2424" y="151"/>
                    <a:pt x="2448" y="123"/>
                    <a:pt x="2458" y="72"/>
                  </a:cubicBezTo>
                  <a:cubicBezTo>
                    <a:pt x="2447" y="31"/>
                    <a:pt x="2426" y="14"/>
                    <a:pt x="2395" y="14"/>
                  </a:cubicBezTo>
                  <a:cubicBezTo>
                    <a:pt x="2392" y="14"/>
                    <a:pt x="2388" y="14"/>
                    <a:pt x="2385" y="14"/>
                  </a:cubicBezTo>
                  <a:cubicBezTo>
                    <a:pt x="2356" y="17"/>
                    <a:pt x="2327" y="18"/>
                    <a:pt x="2298" y="18"/>
                  </a:cubicBezTo>
                  <a:cubicBezTo>
                    <a:pt x="2241" y="18"/>
                    <a:pt x="2184" y="13"/>
                    <a:pt x="2126" y="2"/>
                  </a:cubicBezTo>
                  <a:cubicBezTo>
                    <a:pt x="2121" y="1"/>
                    <a:pt x="2115" y="0"/>
                    <a:pt x="2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63"/>
            <p:cNvSpPr/>
            <p:nvPr/>
          </p:nvSpPr>
          <p:spPr>
            <a:xfrm>
              <a:off x="1147278" y="3554627"/>
              <a:ext cx="30774" cy="10177"/>
            </a:xfrm>
            <a:custGeom>
              <a:avLst/>
              <a:gdLst/>
              <a:ahLst/>
              <a:cxnLst/>
              <a:rect l="l" t="t" r="r" b="b"/>
              <a:pathLst>
                <a:path w="378" h="125" extrusionOk="0">
                  <a:moveTo>
                    <a:pt x="111" y="1"/>
                  </a:moveTo>
                  <a:cubicBezTo>
                    <a:pt x="49" y="5"/>
                    <a:pt x="49" y="5"/>
                    <a:pt x="0" y="63"/>
                  </a:cubicBezTo>
                  <a:cubicBezTo>
                    <a:pt x="17" y="95"/>
                    <a:pt x="54" y="116"/>
                    <a:pt x="90" y="116"/>
                  </a:cubicBezTo>
                  <a:cubicBezTo>
                    <a:pt x="98" y="117"/>
                    <a:pt x="105" y="117"/>
                    <a:pt x="113" y="117"/>
                  </a:cubicBezTo>
                  <a:cubicBezTo>
                    <a:pt x="151" y="117"/>
                    <a:pt x="191" y="107"/>
                    <a:pt x="230" y="107"/>
                  </a:cubicBezTo>
                  <a:cubicBezTo>
                    <a:pt x="255" y="107"/>
                    <a:pt x="280" y="111"/>
                    <a:pt x="304" y="124"/>
                  </a:cubicBezTo>
                  <a:cubicBezTo>
                    <a:pt x="308" y="124"/>
                    <a:pt x="316" y="124"/>
                    <a:pt x="324" y="120"/>
                  </a:cubicBezTo>
                  <a:cubicBezTo>
                    <a:pt x="357" y="112"/>
                    <a:pt x="378" y="83"/>
                    <a:pt x="378" y="50"/>
                  </a:cubicBezTo>
                  <a:cubicBezTo>
                    <a:pt x="378" y="17"/>
                    <a:pt x="357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63"/>
            <p:cNvSpPr/>
            <p:nvPr/>
          </p:nvSpPr>
          <p:spPr>
            <a:xfrm>
              <a:off x="1203045" y="3553243"/>
              <a:ext cx="15468" cy="10991"/>
            </a:xfrm>
            <a:custGeom>
              <a:avLst/>
              <a:gdLst/>
              <a:ahLst/>
              <a:cxnLst/>
              <a:rect l="l" t="t" r="r" b="b"/>
              <a:pathLst>
                <a:path w="190" h="135" extrusionOk="0">
                  <a:moveTo>
                    <a:pt x="133" y="0"/>
                  </a:moveTo>
                  <a:cubicBezTo>
                    <a:pt x="130" y="0"/>
                    <a:pt x="127" y="1"/>
                    <a:pt x="124" y="2"/>
                  </a:cubicBezTo>
                  <a:cubicBezTo>
                    <a:pt x="87" y="6"/>
                    <a:pt x="54" y="18"/>
                    <a:pt x="25" y="34"/>
                  </a:cubicBezTo>
                  <a:cubicBezTo>
                    <a:pt x="0" y="47"/>
                    <a:pt x="13" y="112"/>
                    <a:pt x="41" y="121"/>
                  </a:cubicBezTo>
                  <a:cubicBezTo>
                    <a:pt x="63" y="130"/>
                    <a:pt x="87" y="134"/>
                    <a:pt x="110" y="134"/>
                  </a:cubicBezTo>
                  <a:cubicBezTo>
                    <a:pt x="117" y="134"/>
                    <a:pt x="125" y="134"/>
                    <a:pt x="132" y="133"/>
                  </a:cubicBezTo>
                  <a:cubicBezTo>
                    <a:pt x="152" y="125"/>
                    <a:pt x="169" y="92"/>
                    <a:pt x="189" y="67"/>
                  </a:cubicBezTo>
                  <a:cubicBezTo>
                    <a:pt x="171" y="24"/>
                    <a:pt x="15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1224050" y="3554382"/>
              <a:ext cx="13840" cy="11723"/>
            </a:xfrm>
            <a:custGeom>
              <a:avLst/>
              <a:gdLst/>
              <a:ahLst/>
              <a:cxnLst/>
              <a:rect l="l" t="t" r="r" b="b"/>
              <a:pathLst>
                <a:path w="170" h="144" extrusionOk="0">
                  <a:moveTo>
                    <a:pt x="85" y="1"/>
                  </a:moveTo>
                  <a:cubicBezTo>
                    <a:pt x="66" y="1"/>
                    <a:pt x="48" y="6"/>
                    <a:pt x="30" y="16"/>
                  </a:cubicBezTo>
                  <a:cubicBezTo>
                    <a:pt x="9" y="29"/>
                    <a:pt x="1" y="53"/>
                    <a:pt x="13" y="74"/>
                  </a:cubicBezTo>
                  <a:cubicBezTo>
                    <a:pt x="30" y="115"/>
                    <a:pt x="71" y="143"/>
                    <a:pt x="116" y="143"/>
                  </a:cubicBezTo>
                  <a:cubicBezTo>
                    <a:pt x="157" y="135"/>
                    <a:pt x="165" y="94"/>
                    <a:pt x="169" y="45"/>
                  </a:cubicBezTo>
                  <a:cubicBezTo>
                    <a:pt x="148" y="16"/>
                    <a:pt x="11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63"/>
            <p:cNvSpPr/>
            <p:nvPr/>
          </p:nvSpPr>
          <p:spPr>
            <a:xfrm>
              <a:off x="1240088" y="3554871"/>
              <a:ext cx="12782" cy="11642"/>
            </a:xfrm>
            <a:custGeom>
              <a:avLst/>
              <a:gdLst/>
              <a:ahLst/>
              <a:cxnLst/>
              <a:rect l="l" t="t" r="r" b="b"/>
              <a:pathLst>
                <a:path w="157" h="143" extrusionOk="0">
                  <a:moveTo>
                    <a:pt x="88" y="1"/>
                  </a:moveTo>
                  <a:cubicBezTo>
                    <a:pt x="69" y="1"/>
                    <a:pt x="48" y="19"/>
                    <a:pt x="9" y="55"/>
                  </a:cubicBezTo>
                  <a:cubicBezTo>
                    <a:pt x="1" y="101"/>
                    <a:pt x="34" y="137"/>
                    <a:pt x="79" y="142"/>
                  </a:cubicBezTo>
                  <a:cubicBezTo>
                    <a:pt x="83" y="142"/>
                    <a:pt x="86" y="143"/>
                    <a:pt x="90" y="143"/>
                  </a:cubicBezTo>
                  <a:cubicBezTo>
                    <a:pt x="127" y="143"/>
                    <a:pt x="146" y="105"/>
                    <a:pt x="157" y="60"/>
                  </a:cubicBezTo>
                  <a:cubicBezTo>
                    <a:pt x="126" y="20"/>
                    <a:pt x="10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63"/>
            <p:cNvSpPr/>
            <p:nvPr/>
          </p:nvSpPr>
          <p:spPr>
            <a:xfrm>
              <a:off x="1187658" y="3554057"/>
              <a:ext cx="11154" cy="9037"/>
            </a:xfrm>
            <a:custGeom>
              <a:avLst/>
              <a:gdLst/>
              <a:ahLst/>
              <a:cxnLst/>
              <a:rect l="l" t="t" r="r" b="b"/>
              <a:pathLst>
                <a:path w="137" h="111" extrusionOk="0">
                  <a:moveTo>
                    <a:pt x="76" y="1"/>
                  </a:moveTo>
                  <a:cubicBezTo>
                    <a:pt x="51" y="1"/>
                    <a:pt x="27" y="15"/>
                    <a:pt x="1" y="41"/>
                  </a:cubicBezTo>
                  <a:cubicBezTo>
                    <a:pt x="19" y="96"/>
                    <a:pt x="47" y="110"/>
                    <a:pt x="75" y="110"/>
                  </a:cubicBezTo>
                  <a:cubicBezTo>
                    <a:pt x="85" y="110"/>
                    <a:pt x="94" y="109"/>
                    <a:pt x="103" y="106"/>
                  </a:cubicBezTo>
                  <a:cubicBezTo>
                    <a:pt x="120" y="106"/>
                    <a:pt x="132" y="70"/>
                    <a:pt x="136" y="45"/>
                  </a:cubicBezTo>
                  <a:cubicBezTo>
                    <a:pt x="136" y="37"/>
                    <a:pt x="120" y="16"/>
                    <a:pt x="107" y="8"/>
                  </a:cubicBezTo>
                  <a:cubicBezTo>
                    <a:pt x="97" y="3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1456564" y="3554952"/>
              <a:ext cx="11154" cy="9118"/>
            </a:xfrm>
            <a:custGeom>
              <a:avLst/>
              <a:gdLst/>
              <a:ahLst/>
              <a:cxnLst/>
              <a:rect l="l" t="t" r="r" b="b"/>
              <a:pathLst>
                <a:path w="137" h="112" extrusionOk="0">
                  <a:moveTo>
                    <a:pt x="66" y="1"/>
                  </a:moveTo>
                  <a:cubicBezTo>
                    <a:pt x="57" y="1"/>
                    <a:pt x="49" y="2"/>
                    <a:pt x="42" y="5"/>
                  </a:cubicBezTo>
                  <a:cubicBezTo>
                    <a:pt x="13" y="13"/>
                    <a:pt x="1" y="46"/>
                    <a:pt x="17" y="95"/>
                  </a:cubicBezTo>
                  <a:lnTo>
                    <a:pt x="91" y="112"/>
                  </a:lnTo>
                  <a:cubicBezTo>
                    <a:pt x="116" y="79"/>
                    <a:pt x="136" y="46"/>
                    <a:pt x="107" y="13"/>
                  </a:cubicBezTo>
                  <a:cubicBezTo>
                    <a:pt x="97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1231784" y="3853736"/>
              <a:ext cx="142065" cy="11805"/>
            </a:xfrm>
            <a:custGeom>
              <a:avLst/>
              <a:gdLst/>
              <a:ahLst/>
              <a:cxnLst/>
              <a:rect l="l" t="t" r="r" b="b"/>
              <a:pathLst>
                <a:path w="1745" h="145" extrusionOk="0">
                  <a:moveTo>
                    <a:pt x="1583" y="1"/>
                  </a:moveTo>
                  <a:cubicBezTo>
                    <a:pt x="1568" y="1"/>
                    <a:pt x="1554" y="2"/>
                    <a:pt x="1539" y="4"/>
                  </a:cubicBezTo>
                  <a:cubicBezTo>
                    <a:pt x="1449" y="4"/>
                    <a:pt x="1358" y="12"/>
                    <a:pt x="1268" y="12"/>
                  </a:cubicBezTo>
                  <a:cubicBezTo>
                    <a:pt x="1075" y="12"/>
                    <a:pt x="887" y="12"/>
                    <a:pt x="694" y="20"/>
                  </a:cubicBezTo>
                  <a:cubicBezTo>
                    <a:pt x="684" y="20"/>
                    <a:pt x="673" y="20"/>
                    <a:pt x="663" y="20"/>
                  </a:cubicBezTo>
                  <a:cubicBezTo>
                    <a:pt x="608" y="20"/>
                    <a:pt x="553" y="16"/>
                    <a:pt x="497" y="16"/>
                  </a:cubicBezTo>
                  <a:cubicBezTo>
                    <a:pt x="438" y="16"/>
                    <a:pt x="379" y="21"/>
                    <a:pt x="320" y="40"/>
                  </a:cubicBezTo>
                  <a:cubicBezTo>
                    <a:pt x="317" y="41"/>
                    <a:pt x="315" y="41"/>
                    <a:pt x="312" y="41"/>
                  </a:cubicBezTo>
                  <a:cubicBezTo>
                    <a:pt x="294" y="41"/>
                    <a:pt x="276" y="32"/>
                    <a:pt x="255" y="28"/>
                  </a:cubicBezTo>
                  <a:cubicBezTo>
                    <a:pt x="227" y="19"/>
                    <a:pt x="198" y="14"/>
                    <a:pt x="169" y="14"/>
                  </a:cubicBezTo>
                  <a:cubicBezTo>
                    <a:pt x="108" y="14"/>
                    <a:pt x="48" y="34"/>
                    <a:pt x="0" y="73"/>
                  </a:cubicBezTo>
                  <a:cubicBezTo>
                    <a:pt x="46" y="110"/>
                    <a:pt x="102" y="129"/>
                    <a:pt x="158" y="129"/>
                  </a:cubicBezTo>
                  <a:cubicBezTo>
                    <a:pt x="176" y="129"/>
                    <a:pt x="195" y="127"/>
                    <a:pt x="214" y="123"/>
                  </a:cubicBezTo>
                  <a:cubicBezTo>
                    <a:pt x="239" y="117"/>
                    <a:pt x="265" y="115"/>
                    <a:pt x="291" y="115"/>
                  </a:cubicBezTo>
                  <a:cubicBezTo>
                    <a:pt x="327" y="115"/>
                    <a:pt x="363" y="119"/>
                    <a:pt x="398" y="127"/>
                  </a:cubicBezTo>
                  <a:cubicBezTo>
                    <a:pt x="458" y="139"/>
                    <a:pt x="517" y="145"/>
                    <a:pt x="577" y="145"/>
                  </a:cubicBezTo>
                  <a:cubicBezTo>
                    <a:pt x="595" y="145"/>
                    <a:pt x="614" y="144"/>
                    <a:pt x="632" y="143"/>
                  </a:cubicBezTo>
                  <a:cubicBezTo>
                    <a:pt x="952" y="143"/>
                    <a:pt x="1272" y="139"/>
                    <a:pt x="1588" y="135"/>
                  </a:cubicBezTo>
                  <a:cubicBezTo>
                    <a:pt x="1594" y="135"/>
                    <a:pt x="1600" y="135"/>
                    <a:pt x="1606" y="135"/>
                  </a:cubicBezTo>
                  <a:cubicBezTo>
                    <a:pt x="1656" y="135"/>
                    <a:pt x="1704" y="119"/>
                    <a:pt x="1744" y="90"/>
                  </a:cubicBezTo>
                  <a:lnTo>
                    <a:pt x="1744" y="32"/>
                  </a:lnTo>
                  <a:cubicBezTo>
                    <a:pt x="1692" y="13"/>
                    <a:pt x="1638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1216723" y="3856423"/>
              <a:ext cx="12130" cy="6513"/>
            </a:xfrm>
            <a:custGeom>
              <a:avLst/>
              <a:gdLst/>
              <a:ahLst/>
              <a:cxnLst/>
              <a:rect l="l" t="t" r="r" b="b"/>
              <a:pathLst>
                <a:path w="149" h="80" extrusionOk="0">
                  <a:moveTo>
                    <a:pt x="68" y="1"/>
                  </a:moveTo>
                  <a:cubicBezTo>
                    <a:pt x="45" y="1"/>
                    <a:pt x="23" y="10"/>
                    <a:pt x="1" y="36"/>
                  </a:cubicBezTo>
                  <a:cubicBezTo>
                    <a:pt x="31" y="65"/>
                    <a:pt x="55" y="79"/>
                    <a:pt x="76" y="79"/>
                  </a:cubicBezTo>
                  <a:cubicBezTo>
                    <a:pt x="101" y="79"/>
                    <a:pt x="122" y="61"/>
                    <a:pt x="148" y="24"/>
                  </a:cubicBezTo>
                  <a:cubicBezTo>
                    <a:pt x="119" y="11"/>
                    <a:pt x="9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1123505" y="3896315"/>
              <a:ext cx="135715" cy="11561"/>
            </a:xfrm>
            <a:custGeom>
              <a:avLst/>
              <a:gdLst/>
              <a:ahLst/>
              <a:cxnLst/>
              <a:rect l="l" t="t" r="r" b="b"/>
              <a:pathLst>
                <a:path w="1667" h="142" extrusionOk="0">
                  <a:moveTo>
                    <a:pt x="295" y="1"/>
                  </a:moveTo>
                  <a:cubicBezTo>
                    <a:pt x="239" y="1"/>
                    <a:pt x="184" y="3"/>
                    <a:pt x="128" y="10"/>
                  </a:cubicBezTo>
                  <a:cubicBezTo>
                    <a:pt x="83" y="18"/>
                    <a:pt x="42" y="26"/>
                    <a:pt x="1" y="43"/>
                  </a:cubicBezTo>
                  <a:cubicBezTo>
                    <a:pt x="21" y="92"/>
                    <a:pt x="71" y="125"/>
                    <a:pt x="128" y="125"/>
                  </a:cubicBezTo>
                  <a:cubicBezTo>
                    <a:pt x="161" y="127"/>
                    <a:pt x="193" y="127"/>
                    <a:pt x="224" y="127"/>
                  </a:cubicBezTo>
                  <a:cubicBezTo>
                    <a:pt x="256" y="127"/>
                    <a:pt x="288" y="127"/>
                    <a:pt x="321" y="129"/>
                  </a:cubicBezTo>
                  <a:cubicBezTo>
                    <a:pt x="551" y="133"/>
                    <a:pt x="780" y="141"/>
                    <a:pt x="1006" y="141"/>
                  </a:cubicBezTo>
                  <a:cubicBezTo>
                    <a:pt x="1117" y="141"/>
                    <a:pt x="1224" y="129"/>
                    <a:pt x="1334" y="125"/>
                  </a:cubicBezTo>
                  <a:lnTo>
                    <a:pt x="1548" y="125"/>
                  </a:lnTo>
                  <a:cubicBezTo>
                    <a:pt x="1581" y="125"/>
                    <a:pt x="1613" y="117"/>
                    <a:pt x="1642" y="104"/>
                  </a:cubicBezTo>
                  <a:cubicBezTo>
                    <a:pt x="1654" y="96"/>
                    <a:pt x="1663" y="80"/>
                    <a:pt x="1667" y="63"/>
                  </a:cubicBezTo>
                  <a:cubicBezTo>
                    <a:pt x="1663" y="43"/>
                    <a:pt x="1650" y="30"/>
                    <a:pt x="1638" y="18"/>
                  </a:cubicBezTo>
                  <a:cubicBezTo>
                    <a:pt x="1618" y="10"/>
                    <a:pt x="1597" y="6"/>
                    <a:pt x="1572" y="6"/>
                  </a:cubicBezTo>
                  <a:cubicBezTo>
                    <a:pt x="1437" y="10"/>
                    <a:pt x="1297" y="22"/>
                    <a:pt x="1162" y="22"/>
                  </a:cubicBezTo>
                  <a:cubicBezTo>
                    <a:pt x="990" y="22"/>
                    <a:pt x="817" y="18"/>
                    <a:pt x="645" y="14"/>
                  </a:cubicBezTo>
                  <a:cubicBezTo>
                    <a:pt x="528" y="11"/>
                    <a:pt x="412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63"/>
            <p:cNvSpPr/>
            <p:nvPr/>
          </p:nvSpPr>
          <p:spPr>
            <a:xfrm>
              <a:off x="1096802" y="3896722"/>
              <a:ext cx="23121" cy="9525"/>
            </a:xfrm>
            <a:custGeom>
              <a:avLst/>
              <a:gdLst/>
              <a:ahLst/>
              <a:cxnLst/>
              <a:rect l="l" t="t" r="r" b="b"/>
              <a:pathLst>
                <a:path w="284" h="117" extrusionOk="0">
                  <a:moveTo>
                    <a:pt x="136" y="0"/>
                  </a:moveTo>
                  <a:cubicBezTo>
                    <a:pt x="92" y="0"/>
                    <a:pt x="47" y="10"/>
                    <a:pt x="1" y="42"/>
                  </a:cubicBezTo>
                  <a:cubicBezTo>
                    <a:pt x="53" y="102"/>
                    <a:pt x="106" y="116"/>
                    <a:pt x="159" y="116"/>
                  </a:cubicBezTo>
                  <a:cubicBezTo>
                    <a:pt x="192" y="116"/>
                    <a:pt x="226" y="111"/>
                    <a:pt x="259" y="107"/>
                  </a:cubicBezTo>
                  <a:cubicBezTo>
                    <a:pt x="267" y="107"/>
                    <a:pt x="280" y="79"/>
                    <a:pt x="280" y="62"/>
                  </a:cubicBezTo>
                  <a:cubicBezTo>
                    <a:pt x="284" y="46"/>
                    <a:pt x="267" y="17"/>
                    <a:pt x="259" y="17"/>
                  </a:cubicBezTo>
                  <a:cubicBezTo>
                    <a:pt x="219" y="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63"/>
            <p:cNvSpPr/>
            <p:nvPr/>
          </p:nvSpPr>
          <p:spPr>
            <a:xfrm>
              <a:off x="1063097" y="3897373"/>
              <a:ext cx="22795" cy="9769"/>
            </a:xfrm>
            <a:custGeom>
              <a:avLst/>
              <a:gdLst/>
              <a:ahLst/>
              <a:cxnLst/>
              <a:rect l="l" t="t" r="r" b="b"/>
              <a:pathLst>
                <a:path w="280" h="120" extrusionOk="0">
                  <a:moveTo>
                    <a:pt x="205" y="1"/>
                  </a:moveTo>
                  <a:cubicBezTo>
                    <a:pt x="152" y="5"/>
                    <a:pt x="99" y="13"/>
                    <a:pt x="49" y="26"/>
                  </a:cubicBezTo>
                  <a:cubicBezTo>
                    <a:pt x="33" y="30"/>
                    <a:pt x="17" y="62"/>
                    <a:pt x="0" y="87"/>
                  </a:cubicBezTo>
                  <a:cubicBezTo>
                    <a:pt x="21" y="104"/>
                    <a:pt x="37" y="120"/>
                    <a:pt x="49" y="120"/>
                  </a:cubicBezTo>
                  <a:cubicBezTo>
                    <a:pt x="107" y="120"/>
                    <a:pt x="164" y="116"/>
                    <a:pt x="226" y="112"/>
                  </a:cubicBezTo>
                  <a:cubicBezTo>
                    <a:pt x="246" y="112"/>
                    <a:pt x="246" y="112"/>
                    <a:pt x="279" y="34"/>
                  </a:cubicBezTo>
                  <a:cubicBezTo>
                    <a:pt x="255" y="26"/>
                    <a:pt x="23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1039650" y="3898350"/>
              <a:ext cx="11154" cy="6839"/>
            </a:xfrm>
            <a:custGeom>
              <a:avLst/>
              <a:gdLst/>
              <a:ahLst/>
              <a:cxnLst/>
              <a:rect l="l" t="t" r="r" b="b"/>
              <a:pathLst>
                <a:path w="137" h="84" extrusionOk="0">
                  <a:moveTo>
                    <a:pt x="72" y="0"/>
                  </a:moveTo>
                  <a:cubicBezTo>
                    <a:pt x="53" y="0"/>
                    <a:pt x="34" y="16"/>
                    <a:pt x="1" y="46"/>
                  </a:cubicBezTo>
                  <a:cubicBezTo>
                    <a:pt x="21" y="71"/>
                    <a:pt x="43" y="83"/>
                    <a:pt x="66" y="83"/>
                  </a:cubicBezTo>
                  <a:cubicBezTo>
                    <a:pt x="88" y="83"/>
                    <a:pt x="112" y="71"/>
                    <a:pt x="136" y="46"/>
                  </a:cubicBezTo>
                  <a:cubicBezTo>
                    <a:pt x="108" y="16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1224782" y="3510013"/>
              <a:ext cx="14084" cy="9362"/>
            </a:xfrm>
            <a:custGeom>
              <a:avLst/>
              <a:gdLst/>
              <a:ahLst/>
              <a:cxnLst/>
              <a:rect l="l" t="t" r="r" b="b"/>
              <a:pathLst>
                <a:path w="173" h="115" extrusionOk="0">
                  <a:moveTo>
                    <a:pt x="98" y="0"/>
                  </a:moveTo>
                  <a:cubicBezTo>
                    <a:pt x="72" y="0"/>
                    <a:pt x="46" y="13"/>
                    <a:pt x="21" y="28"/>
                  </a:cubicBezTo>
                  <a:cubicBezTo>
                    <a:pt x="0" y="48"/>
                    <a:pt x="4" y="81"/>
                    <a:pt x="25" y="98"/>
                  </a:cubicBezTo>
                  <a:cubicBezTo>
                    <a:pt x="49" y="110"/>
                    <a:pt x="78" y="114"/>
                    <a:pt x="107" y="114"/>
                  </a:cubicBezTo>
                  <a:cubicBezTo>
                    <a:pt x="136" y="114"/>
                    <a:pt x="160" y="94"/>
                    <a:pt x="172" y="40"/>
                  </a:cubicBezTo>
                  <a:cubicBezTo>
                    <a:pt x="147" y="11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1322315" y="3510257"/>
              <a:ext cx="11072" cy="9200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56" y="1"/>
                  </a:moveTo>
                  <a:cubicBezTo>
                    <a:pt x="48" y="1"/>
                    <a:pt x="40" y="2"/>
                    <a:pt x="33" y="4"/>
                  </a:cubicBezTo>
                  <a:cubicBezTo>
                    <a:pt x="17" y="13"/>
                    <a:pt x="4" y="25"/>
                    <a:pt x="0" y="41"/>
                  </a:cubicBezTo>
                  <a:cubicBezTo>
                    <a:pt x="0" y="62"/>
                    <a:pt x="8" y="82"/>
                    <a:pt x="25" y="99"/>
                  </a:cubicBezTo>
                  <a:cubicBezTo>
                    <a:pt x="34" y="108"/>
                    <a:pt x="44" y="112"/>
                    <a:pt x="55" y="112"/>
                  </a:cubicBezTo>
                  <a:cubicBezTo>
                    <a:pt x="78" y="112"/>
                    <a:pt x="105" y="91"/>
                    <a:pt x="136" y="49"/>
                  </a:cubicBezTo>
                  <a:cubicBezTo>
                    <a:pt x="119" y="20"/>
                    <a:pt x="8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1243833" y="3510257"/>
              <a:ext cx="70829" cy="11723"/>
            </a:xfrm>
            <a:custGeom>
              <a:avLst/>
              <a:gdLst/>
              <a:ahLst/>
              <a:cxnLst/>
              <a:rect l="l" t="t" r="r" b="b"/>
              <a:pathLst>
                <a:path w="870" h="144" extrusionOk="0">
                  <a:moveTo>
                    <a:pt x="111" y="0"/>
                  </a:moveTo>
                  <a:cubicBezTo>
                    <a:pt x="70" y="4"/>
                    <a:pt x="33" y="17"/>
                    <a:pt x="0" y="37"/>
                  </a:cubicBezTo>
                  <a:cubicBezTo>
                    <a:pt x="27" y="118"/>
                    <a:pt x="70" y="143"/>
                    <a:pt x="114" y="143"/>
                  </a:cubicBezTo>
                  <a:cubicBezTo>
                    <a:pt x="124" y="143"/>
                    <a:pt x="134" y="142"/>
                    <a:pt x="144" y="140"/>
                  </a:cubicBezTo>
                  <a:cubicBezTo>
                    <a:pt x="171" y="134"/>
                    <a:pt x="198" y="132"/>
                    <a:pt x="225" y="132"/>
                  </a:cubicBezTo>
                  <a:cubicBezTo>
                    <a:pt x="283" y="132"/>
                    <a:pt x="342" y="141"/>
                    <a:pt x="400" y="141"/>
                  </a:cubicBezTo>
                  <a:cubicBezTo>
                    <a:pt x="413" y="141"/>
                    <a:pt x="426" y="141"/>
                    <a:pt x="439" y="140"/>
                  </a:cubicBezTo>
                  <a:cubicBezTo>
                    <a:pt x="448" y="139"/>
                    <a:pt x="456" y="139"/>
                    <a:pt x="465" y="139"/>
                  </a:cubicBezTo>
                  <a:cubicBezTo>
                    <a:pt x="499" y="139"/>
                    <a:pt x="534" y="142"/>
                    <a:pt x="568" y="142"/>
                  </a:cubicBezTo>
                  <a:cubicBezTo>
                    <a:pt x="611" y="142"/>
                    <a:pt x="654" y="138"/>
                    <a:pt x="698" y="119"/>
                  </a:cubicBezTo>
                  <a:cubicBezTo>
                    <a:pt x="701" y="118"/>
                    <a:pt x="704" y="117"/>
                    <a:pt x="708" y="117"/>
                  </a:cubicBezTo>
                  <a:cubicBezTo>
                    <a:pt x="726" y="117"/>
                    <a:pt x="747" y="132"/>
                    <a:pt x="767" y="136"/>
                  </a:cubicBezTo>
                  <a:cubicBezTo>
                    <a:pt x="775" y="138"/>
                    <a:pt x="782" y="140"/>
                    <a:pt x="790" y="140"/>
                  </a:cubicBezTo>
                  <a:cubicBezTo>
                    <a:pt x="816" y="140"/>
                    <a:pt x="840" y="124"/>
                    <a:pt x="849" y="99"/>
                  </a:cubicBezTo>
                  <a:cubicBezTo>
                    <a:pt x="870" y="62"/>
                    <a:pt x="862" y="21"/>
                    <a:pt x="829" y="13"/>
                  </a:cubicBezTo>
                  <a:cubicBezTo>
                    <a:pt x="817" y="4"/>
                    <a:pt x="804" y="4"/>
                    <a:pt x="792" y="4"/>
                  </a:cubicBezTo>
                  <a:lnTo>
                    <a:pt x="447" y="4"/>
                  </a:lnTo>
                  <a:cubicBezTo>
                    <a:pt x="332" y="4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1186030" y="3511722"/>
              <a:ext cx="15061" cy="9688"/>
            </a:xfrm>
            <a:custGeom>
              <a:avLst/>
              <a:gdLst/>
              <a:ahLst/>
              <a:cxnLst/>
              <a:rect l="l" t="t" r="r" b="b"/>
              <a:pathLst>
                <a:path w="185" h="119" extrusionOk="0">
                  <a:moveTo>
                    <a:pt x="116" y="1"/>
                  </a:moveTo>
                  <a:cubicBezTo>
                    <a:pt x="88" y="1"/>
                    <a:pt x="53" y="19"/>
                    <a:pt x="0" y="56"/>
                  </a:cubicBezTo>
                  <a:cubicBezTo>
                    <a:pt x="15" y="103"/>
                    <a:pt x="39" y="118"/>
                    <a:pt x="70" y="118"/>
                  </a:cubicBezTo>
                  <a:cubicBezTo>
                    <a:pt x="74" y="118"/>
                    <a:pt x="78" y="118"/>
                    <a:pt x="82" y="118"/>
                  </a:cubicBezTo>
                  <a:cubicBezTo>
                    <a:pt x="119" y="114"/>
                    <a:pt x="164" y="118"/>
                    <a:pt x="185" y="56"/>
                  </a:cubicBezTo>
                  <a:cubicBezTo>
                    <a:pt x="162" y="19"/>
                    <a:pt x="143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63"/>
            <p:cNvSpPr/>
            <p:nvPr/>
          </p:nvSpPr>
          <p:spPr>
            <a:xfrm>
              <a:off x="1389480" y="3511885"/>
              <a:ext cx="11723" cy="10014"/>
            </a:xfrm>
            <a:custGeom>
              <a:avLst/>
              <a:gdLst/>
              <a:ahLst/>
              <a:cxnLst/>
              <a:rect l="l" t="t" r="r" b="b"/>
              <a:pathLst>
                <a:path w="144" h="123" extrusionOk="0">
                  <a:moveTo>
                    <a:pt x="49" y="1"/>
                  </a:moveTo>
                  <a:cubicBezTo>
                    <a:pt x="21" y="1"/>
                    <a:pt x="0" y="25"/>
                    <a:pt x="4" y="54"/>
                  </a:cubicBezTo>
                  <a:cubicBezTo>
                    <a:pt x="8" y="75"/>
                    <a:pt x="21" y="99"/>
                    <a:pt x="41" y="116"/>
                  </a:cubicBezTo>
                  <a:cubicBezTo>
                    <a:pt x="52" y="120"/>
                    <a:pt x="63" y="123"/>
                    <a:pt x="72" y="123"/>
                  </a:cubicBezTo>
                  <a:cubicBezTo>
                    <a:pt x="102" y="123"/>
                    <a:pt x="122" y="95"/>
                    <a:pt x="144" y="25"/>
                  </a:cubicBezTo>
                  <a:cubicBezTo>
                    <a:pt x="115" y="13"/>
                    <a:pt x="82" y="5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63"/>
            <p:cNvSpPr/>
            <p:nvPr/>
          </p:nvSpPr>
          <p:spPr>
            <a:xfrm>
              <a:off x="1207686" y="3510990"/>
              <a:ext cx="12456" cy="10014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79" y="0"/>
                  </a:moveTo>
                  <a:cubicBezTo>
                    <a:pt x="63" y="0"/>
                    <a:pt x="47" y="5"/>
                    <a:pt x="34" y="16"/>
                  </a:cubicBezTo>
                  <a:cubicBezTo>
                    <a:pt x="5" y="36"/>
                    <a:pt x="1" y="73"/>
                    <a:pt x="25" y="94"/>
                  </a:cubicBezTo>
                  <a:cubicBezTo>
                    <a:pt x="46" y="110"/>
                    <a:pt x="67" y="118"/>
                    <a:pt x="95" y="123"/>
                  </a:cubicBezTo>
                  <a:cubicBezTo>
                    <a:pt x="120" y="123"/>
                    <a:pt x="120" y="118"/>
                    <a:pt x="153" y="40"/>
                  </a:cubicBezTo>
                  <a:cubicBezTo>
                    <a:pt x="135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63"/>
            <p:cNvSpPr/>
            <p:nvPr/>
          </p:nvSpPr>
          <p:spPr>
            <a:xfrm>
              <a:off x="1343645" y="3511641"/>
              <a:ext cx="10095" cy="9851"/>
            </a:xfrm>
            <a:custGeom>
              <a:avLst/>
              <a:gdLst/>
              <a:ahLst/>
              <a:cxnLst/>
              <a:rect l="l" t="t" r="r" b="b"/>
              <a:pathLst>
                <a:path w="124" h="121" extrusionOk="0">
                  <a:moveTo>
                    <a:pt x="61" y="0"/>
                  </a:moveTo>
                  <a:cubicBezTo>
                    <a:pt x="46" y="0"/>
                    <a:pt x="29" y="14"/>
                    <a:pt x="1" y="45"/>
                  </a:cubicBezTo>
                  <a:cubicBezTo>
                    <a:pt x="12" y="95"/>
                    <a:pt x="32" y="120"/>
                    <a:pt x="61" y="120"/>
                  </a:cubicBezTo>
                  <a:cubicBezTo>
                    <a:pt x="66" y="120"/>
                    <a:pt x="70" y="120"/>
                    <a:pt x="75" y="119"/>
                  </a:cubicBezTo>
                  <a:cubicBezTo>
                    <a:pt x="103" y="115"/>
                    <a:pt x="124" y="86"/>
                    <a:pt x="120" y="53"/>
                  </a:cubicBezTo>
                  <a:cubicBezTo>
                    <a:pt x="112" y="37"/>
                    <a:pt x="99" y="20"/>
                    <a:pt x="83" y="8"/>
                  </a:cubicBezTo>
                  <a:cubicBezTo>
                    <a:pt x="75" y="3"/>
                    <a:pt x="6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63"/>
            <p:cNvSpPr/>
            <p:nvPr/>
          </p:nvSpPr>
          <p:spPr>
            <a:xfrm>
              <a:off x="1375070" y="3511560"/>
              <a:ext cx="9118" cy="10339"/>
            </a:xfrm>
            <a:custGeom>
              <a:avLst/>
              <a:gdLst/>
              <a:ahLst/>
              <a:cxnLst/>
              <a:rect l="l" t="t" r="r" b="b"/>
              <a:pathLst>
                <a:path w="112" h="127" extrusionOk="0">
                  <a:moveTo>
                    <a:pt x="58" y="0"/>
                  </a:moveTo>
                  <a:cubicBezTo>
                    <a:pt x="24" y="0"/>
                    <a:pt x="12" y="27"/>
                    <a:pt x="1" y="103"/>
                  </a:cubicBezTo>
                  <a:cubicBezTo>
                    <a:pt x="21" y="115"/>
                    <a:pt x="41" y="126"/>
                    <a:pt x="59" y="126"/>
                  </a:cubicBezTo>
                  <a:cubicBezTo>
                    <a:pt x="73" y="126"/>
                    <a:pt x="86" y="119"/>
                    <a:pt x="99" y="99"/>
                  </a:cubicBezTo>
                  <a:cubicBezTo>
                    <a:pt x="107" y="79"/>
                    <a:pt x="111" y="58"/>
                    <a:pt x="107" y="33"/>
                  </a:cubicBezTo>
                  <a:cubicBezTo>
                    <a:pt x="99" y="17"/>
                    <a:pt x="83" y="5"/>
                    <a:pt x="66" y="1"/>
                  </a:cubicBezTo>
                  <a:cubicBezTo>
                    <a:pt x="63" y="0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1165921" y="3513432"/>
              <a:ext cx="10502" cy="7897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9" y="0"/>
                  </a:moveTo>
                  <a:cubicBezTo>
                    <a:pt x="41" y="0"/>
                    <a:pt x="13" y="16"/>
                    <a:pt x="1" y="43"/>
                  </a:cubicBezTo>
                  <a:cubicBezTo>
                    <a:pt x="10" y="77"/>
                    <a:pt x="39" y="96"/>
                    <a:pt x="70" y="96"/>
                  </a:cubicBezTo>
                  <a:cubicBezTo>
                    <a:pt x="81" y="96"/>
                    <a:pt x="93" y="94"/>
                    <a:pt x="104" y="88"/>
                  </a:cubicBezTo>
                  <a:cubicBezTo>
                    <a:pt x="116" y="76"/>
                    <a:pt x="124" y="60"/>
                    <a:pt x="128" y="43"/>
                  </a:cubicBezTo>
                  <a:cubicBezTo>
                    <a:pt x="124" y="27"/>
                    <a:pt x="112" y="15"/>
                    <a:pt x="99" y="6"/>
                  </a:cubicBezTo>
                  <a:cubicBezTo>
                    <a:pt x="90" y="2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63"/>
            <p:cNvSpPr/>
            <p:nvPr/>
          </p:nvSpPr>
          <p:spPr>
            <a:xfrm>
              <a:off x="1358706" y="3512211"/>
              <a:ext cx="7409" cy="8793"/>
            </a:xfrm>
            <a:custGeom>
              <a:avLst/>
              <a:gdLst/>
              <a:ahLst/>
              <a:cxnLst/>
              <a:rect l="l" t="t" r="r" b="b"/>
              <a:pathLst>
                <a:path w="91" h="108" extrusionOk="0">
                  <a:moveTo>
                    <a:pt x="54" y="1"/>
                  </a:moveTo>
                  <a:cubicBezTo>
                    <a:pt x="25" y="1"/>
                    <a:pt x="5" y="25"/>
                    <a:pt x="5" y="54"/>
                  </a:cubicBezTo>
                  <a:cubicBezTo>
                    <a:pt x="1" y="83"/>
                    <a:pt x="25" y="108"/>
                    <a:pt x="54" y="108"/>
                  </a:cubicBezTo>
                  <a:cubicBezTo>
                    <a:pt x="78" y="108"/>
                    <a:pt x="91" y="87"/>
                    <a:pt x="91" y="50"/>
                  </a:cubicBezTo>
                  <a:cubicBezTo>
                    <a:pt x="91" y="25"/>
                    <a:pt x="8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63"/>
            <p:cNvSpPr/>
            <p:nvPr/>
          </p:nvSpPr>
          <p:spPr>
            <a:xfrm>
              <a:off x="1142881" y="3640028"/>
              <a:ext cx="50232" cy="11235"/>
            </a:xfrm>
            <a:custGeom>
              <a:avLst/>
              <a:gdLst/>
              <a:ahLst/>
              <a:cxnLst/>
              <a:rect l="l" t="t" r="r" b="b"/>
              <a:pathLst>
                <a:path w="617" h="138" extrusionOk="0">
                  <a:moveTo>
                    <a:pt x="181" y="1"/>
                  </a:moveTo>
                  <a:cubicBezTo>
                    <a:pt x="115" y="1"/>
                    <a:pt x="53" y="21"/>
                    <a:pt x="1" y="60"/>
                  </a:cubicBezTo>
                  <a:cubicBezTo>
                    <a:pt x="21" y="107"/>
                    <a:pt x="69" y="138"/>
                    <a:pt x="120" y="138"/>
                  </a:cubicBezTo>
                  <a:cubicBezTo>
                    <a:pt x="131" y="138"/>
                    <a:pt x="142" y="137"/>
                    <a:pt x="153" y="134"/>
                  </a:cubicBezTo>
                  <a:cubicBezTo>
                    <a:pt x="191" y="121"/>
                    <a:pt x="229" y="117"/>
                    <a:pt x="267" y="117"/>
                  </a:cubicBezTo>
                  <a:cubicBezTo>
                    <a:pt x="344" y="117"/>
                    <a:pt x="419" y="134"/>
                    <a:pt x="493" y="134"/>
                  </a:cubicBezTo>
                  <a:cubicBezTo>
                    <a:pt x="530" y="130"/>
                    <a:pt x="567" y="126"/>
                    <a:pt x="604" y="117"/>
                  </a:cubicBezTo>
                  <a:cubicBezTo>
                    <a:pt x="616" y="52"/>
                    <a:pt x="592" y="27"/>
                    <a:pt x="559" y="23"/>
                  </a:cubicBezTo>
                  <a:cubicBezTo>
                    <a:pt x="514" y="15"/>
                    <a:pt x="464" y="11"/>
                    <a:pt x="419" y="11"/>
                  </a:cubicBezTo>
                  <a:cubicBezTo>
                    <a:pt x="350" y="7"/>
                    <a:pt x="284" y="11"/>
                    <a:pt x="214" y="2"/>
                  </a:cubicBezTo>
                  <a:cubicBezTo>
                    <a:pt x="203" y="1"/>
                    <a:pt x="19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63"/>
            <p:cNvSpPr/>
            <p:nvPr/>
          </p:nvSpPr>
          <p:spPr>
            <a:xfrm>
              <a:off x="1108200" y="3642959"/>
              <a:ext cx="24098" cy="9118"/>
            </a:xfrm>
            <a:custGeom>
              <a:avLst/>
              <a:gdLst/>
              <a:ahLst/>
              <a:cxnLst/>
              <a:rect l="l" t="t" r="r" b="b"/>
              <a:pathLst>
                <a:path w="296" h="112" extrusionOk="0">
                  <a:moveTo>
                    <a:pt x="206" y="0"/>
                  </a:moveTo>
                  <a:cubicBezTo>
                    <a:pt x="177" y="0"/>
                    <a:pt x="148" y="7"/>
                    <a:pt x="119" y="12"/>
                  </a:cubicBezTo>
                  <a:cubicBezTo>
                    <a:pt x="116" y="11"/>
                    <a:pt x="112" y="11"/>
                    <a:pt x="108" y="11"/>
                  </a:cubicBezTo>
                  <a:cubicBezTo>
                    <a:pt x="63" y="11"/>
                    <a:pt x="19" y="35"/>
                    <a:pt x="0" y="77"/>
                  </a:cubicBezTo>
                  <a:cubicBezTo>
                    <a:pt x="46" y="100"/>
                    <a:pt x="95" y="111"/>
                    <a:pt x="145" y="111"/>
                  </a:cubicBezTo>
                  <a:cubicBezTo>
                    <a:pt x="186" y="111"/>
                    <a:pt x="227" y="104"/>
                    <a:pt x="267" y="90"/>
                  </a:cubicBezTo>
                  <a:cubicBezTo>
                    <a:pt x="279" y="90"/>
                    <a:pt x="283" y="57"/>
                    <a:pt x="296" y="32"/>
                  </a:cubicBezTo>
                  <a:cubicBezTo>
                    <a:pt x="265" y="7"/>
                    <a:pt x="23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63"/>
            <p:cNvSpPr/>
            <p:nvPr/>
          </p:nvSpPr>
          <p:spPr>
            <a:xfrm>
              <a:off x="1074088" y="3642471"/>
              <a:ext cx="20760" cy="9607"/>
            </a:xfrm>
            <a:custGeom>
              <a:avLst/>
              <a:gdLst/>
              <a:ahLst/>
              <a:cxnLst/>
              <a:rect l="l" t="t" r="r" b="b"/>
              <a:pathLst>
                <a:path w="255" h="118" extrusionOk="0">
                  <a:moveTo>
                    <a:pt x="191" y="0"/>
                  </a:moveTo>
                  <a:cubicBezTo>
                    <a:pt x="188" y="0"/>
                    <a:pt x="184" y="1"/>
                    <a:pt x="181" y="1"/>
                  </a:cubicBezTo>
                  <a:cubicBezTo>
                    <a:pt x="171" y="2"/>
                    <a:pt x="161" y="3"/>
                    <a:pt x="151" y="3"/>
                  </a:cubicBezTo>
                  <a:cubicBezTo>
                    <a:pt x="138" y="3"/>
                    <a:pt x="124" y="2"/>
                    <a:pt x="111" y="2"/>
                  </a:cubicBezTo>
                  <a:cubicBezTo>
                    <a:pt x="71" y="2"/>
                    <a:pt x="32" y="8"/>
                    <a:pt x="1" y="54"/>
                  </a:cubicBezTo>
                  <a:cubicBezTo>
                    <a:pt x="4" y="89"/>
                    <a:pt x="37" y="116"/>
                    <a:pt x="75" y="116"/>
                  </a:cubicBezTo>
                  <a:cubicBezTo>
                    <a:pt x="77" y="116"/>
                    <a:pt x="80" y="116"/>
                    <a:pt x="83" y="116"/>
                  </a:cubicBezTo>
                  <a:cubicBezTo>
                    <a:pt x="92" y="117"/>
                    <a:pt x="101" y="118"/>
                    <a:pt x="110" y="118"/>
                  </a:cubicBezTo>
                  <a:cubicBezTo>
                    <a:pt x="162" y="118"/>
                    <a:pt x="213" y="98"/>
                    <a:pt x="255" y="63"/>
                  </a:cubicBezTo>
                  <a:cubicBezTo>
                    <a:pt x="240" y="15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63"/>
            <p:cNvSpPr/>
            <p:nvPr/>
          </p:nvSpPr>
          <p:spPr>
            <a:xfrm>
              <a:off x="1311242" y="3641331"/>
              <a:ext cx="15143" cy="11642"/>
            </a:xfrm>
            <a:custGeom>
              <a:avLst/>
              <a:gdLst/>
              <a:ahLst/>
              <a:cxnLst/>
              <a:rect l="l" t="t" r="r" b="b"/>
              <a:pathLst>
                <a:path w="186" h="143" extrusionOk="0">
                  <a:moveTo>
                    <a:pt x="100" y="1"/>
                  </a:moveTo>
                  <a:cubicBezTo>
                    <a:pt x="64" y="1"/>
                    <a:pt x="28" y="9"/>
                    <a:pt x="1" y="48"/>
                  </a:cubicBezTo>
                  <a:cubicBezTo>
                    <a:pt x="28" y="111"/>
                    <a:pt x="61" y="142"/>
                    <a:pt x="96" y="142"/>
                  </a:cubicBezTo>
                  <a:cubicBezTo>
                    <a:pt x="114" y="142"/>
                    <a:pt x="133" y="134"/>
                    <a:pt x="153" y="118"/>
                  </a:cubicBezTo>
                  <a:cubicBezTo>
                    <a:pt x="173" y="97"/>
                    <a:pt x="181" y="73"/>
                    <a:pt x="186" y="48"/>
                  </a:cubicBezTo>
                  <a:cubicBezTo>
                    <a:pt x="186" y="11"/>
                    <a:pt x="161" y="3"/>
                    <a:pt x="140" y="3"/>
                  </a:cubicBezTo>
                  <a:cubicBezTo>
                    <a:pt x="127" y="2"/>
                    <a:pt x="11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63"/>
            <p:cNvSpPr/>
            <p:nvPr/>
          </p:nvSpPr>
          <p:spPr>
            <a:xfrm>
              <a:off x="1289587" y="3641494"/>
              <a:ext cx="12049" cy="9118"/>
            </a:xfrm>
            <a:custGeom>
              <a:avLst/>
              <a:gdLst/>
              <a:ahLst/>
              <a:cxnLst/>
              <a:rect l="l" t="t" r="r" b="b"/>
              <a:pathLst>
                <a:path w="148" h="112" extrusionOk="0">
                  <a:moveTo>
                    <a:pt x="66" y="1"/>
                  </a:moveTo>
                  <a:cubicBezTo>
                    <a:pt x="49" y="1"/>
                    <a:pt x="37" y="9"/>
                    <a:pt x="25" y="13"/>
                  </a:cubicBezTo>
                  <a:cubicBezTo>
                    <a:pt x="0" y="34"/>
                    <a:pt x="0" y="71"/>
                    <a:pt x="25" y="91"/>
                  </a:cubicBezTo>
                  <a:cubicBezTo>
                    <a:pt x="45" y="108"/>
                    <a:pt x="70" y="112"/>
                    <a:pt x="95" y="112"/>
                  </a:cubicBezTo>
                  <a:cubicBezTo>
                    <a:pt x="119" y="99"/>
                    <a:pt x="131" y="83"/>
                    <a:pt x="140" y="58"/>
                  </a:cubicBezTo>
                  <a:cubicBezTo>
                    <a:pt x="148" y="25"/>
                    <a:pt x="123" y="13"/>
                    <a:pt x="99" y="5"/>
                  </a:cubicBezTo>
                  <a:cubicBezTo>
                    <a:pt x="86" y="1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63"/>
            <p:cNvSpPr/>
            <p:nvPr/>
          </p:nvSpPr>
          <p:spPr>
            <a:xfrm>
              <a:off x="1197998" y="3642471"/>
              <a:ext cx="10095" cy="8141"/>
            </a:xfrm>
            <a:custGeom>
              <a:avLst/>
              <a:gdLst/>
              <a:ahLst/>
              <a:cxnLst/>
              <a:rect l="l" t="t" r="r" b="b"/>
              <a:pathLst>
                <a:path w="124" h="100" extrusionOk="0">
                  <a:moveTo>
                    <a:pt x="62" y="0"/>
                  </a:moveTo>
                  <a:cubicBezTo>
                    <a:pt x="47" y="0"/>
                    <a:pt x="32" y="11"/>
                    <a:pt x="1" y="34"/>
                  </a:cubicBezTo>
                  <a:cubicBezTo>
                    <a:pt x="1" y="71"/>
                    <a:pt x="13" y="96"/>
                    <a:pt x="46" y="100"/>
                  </a:cubicBezTo>
                  <a:cubicBezTo>
                    <a:pt x="49" y="100"/>
                    <a:pt x="52" y="100"/>
                    <a:pt x="55" y="100"/>
                  </a:cubicBezTo>
                  <a:cubicBezTo>
                    <a:pt x="83" y="100"/>
                    <a:pt x="117" y="96"/>
                    <a:pt x="124" y="34"/>
                  </a:cubicBezTo>
                  <a:cubicBezTo>
                    <a:pt x="93" y="11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63"/>
            <p:cNvSpPr/>
            <p:nvPr/>
          </p:nvSpPr>
          <p:spPr>
            <a:xfrm>
              <a:off x="1244810" y="3641820"/>
              <a:ext cx="9444" cy="8467"/>
            </a:xfrm>
            <a:custGeom>
              <a:avLst/>
              <a:gdLst/>
              <a:ahLst/>
              <a:cxnLst/>
              <a:rect l="l" t="t" r="r" b="b"/>
              <a:pathLst>
                <a:path w="116" h="104" extrusionOk="0">
                  <a:moveTo>
                    <a:pt x="45" y="1"/>
                  </a:moveTo>
                  <a:cubicBezTo>
                    <a:pt x="33" y="1"/>
                    <a:pt x="13" y="30"/>
                    <a:pt x="9" y="46"/>
                  </a:cubicBezTo>
                  <a:cubicBezTo>
                    <a:pt x="0" y="71"/>
                    <a:pt x="21" y="99"/>
                    <a:pt x="45" y="104"/>
                  </a:cubicBezTo>
                  <a:cubicBezTo>
                    <a:pt x="78" y="104"/>
                    <a:pt x="103" y="91"/>
                    <a:pt x="115" y="26"/>
                  </a:cubicBezTo>
                  <a:cubicBezTo>
                    <a:pt x="91" y="13"/>
                    <a:pt x="70" y="5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63"/>
            <p:cNvSpPr/>
            <p:nvPr/>
          </p:nvSpPr>
          <p:spPr>
            <a:xfrm>
              <a:off x="1224782" y="3642145"/>
              <a:ext cx="7734" cy="7897"/>
            </a:xfrm>
            <a:custGeom>
              <a:avLst/>
              <a:gdLst/>
              <a:ahLst/>
              <a:cxnLst/>
              <a:rect l="l" t="t" r="r" b="b"/>
              <a:pathLst>
                <a:path w="95" h="97" extrusionOk="0">
                  <a:moveTo>
                    <a:pt x="51" y="0"/>
                  </a:moveTo>
                  <a:cubicBezTo>
                    <a:pt x="30" y="0"/>
                    <a:pt x="11" y="11"/>
                    <a:pt x="0" y="46"/>
                  </a:cubicBezTo>
                  <a:cubicBezTo>
                    <a:pt x="9" y="82"/>
                    <a:pt x="27" y="96"/>
                    <a:pt x="47" y="96"/>
                  </a:cubicBezTo>
                  <a:cubicBezTo>
                    <a:pt x="55" y="96"/>
                    <a:pt x="62" y="95"/>
                    <a:pt x="70" y="91"/>
                  </a:cubicBezTo>
                  <a:cubicBezTo>
                    <a:pt x="82" y="83"/>
                    <a:pt x="94" y="54"/>
                    <a:pt x="94" y="34"/>
                  </a:cubicBezTo>
                  <a:cubicBezTo>
                    <a:pt x="94" y="22"/>
                    <a:pt x="74" y="5"/>
                    <a:pt x="62" y="1"/>
                  </a:cubicBezTo>
                  <a:cubicBezTo>
                    <a:pt x="58" y="0"/>
                    <a:pt x="5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63"/>
            <p:cNvSpPr/>
            <p:nvPr/>
          </p:nvSpPr>
          <p:spPr>
            <a:xfrm>
              <a:off x="1269478" y="3642878"/>
              <a:ext cx="7816" cy="8711"/>
            </a:xfrm>
            <a:custGeom>
              <a:avLst/>
              <a:gdLst/>
              <a:ahLst/>
              <a:cxnLst/>
              <a:rect l="l" t="t" r="r" b="b"/>
              <a:pathLst>
                <a:path w="96" h="107" extrusionOk="0">
                  <a:moveTo>
                    <a:pt x="42" y="0"/>
                  </a:moveTo>
                  <a:cubicBezTo>
                    <a:pt x="26" y="0"/>
                    <a:pt x="9" y="13"/>
                    <a:pt x="5" y="25"/>
                  </a:cubicBezTo>
                  <a:cubicBezTo>
                    <a:pt x="1" y="41"/>
                    <a:pt x="5" y="62"/>
                    <a:pt x="13" y="74"/>
                  </a:cubicBezTo>
                  <a:cubicBezTo>
                    <a:pt x="17" y="86"/>
                    <a:pt x="26" y="91"/>
                    <a:pt x="38" y="95"/>
                  </a:cubicBezTo>
                  <a:cubicBezTo>
                    <a:pt x="46" y="103"/>
                    <a:pt x="54" y="103"/>
                    <a:pt x="63" y="107"/>
                  </a:cubicBezTo>
                  <a:cubicBezTo>
                    <a:pt x="95" y="33"/>
                    <a:pt x="8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63"/>
            <p:cNvSpPr/>
            <p:nvPr/>
          </p:nvSpPr>
          <p:spPr>
            <a:xfrm>
              <a:off x="1164944" y="3599892"/>
              <a:ext cx="15143" cy="9037"/>
            </a:xfrm>
            <a:custGeom>
              <a:avLst/>
              <a:gdLst/>
              <a:ahLst/>
              <a:cxnLst/>
              <a:rect l="l" t="t" r="r" b="b"/>
              <a:pathLst>
                <a:path w="186" h="111" extrusionOk="0">
                  <a:moveTo>
                    <a:pt x="103" y="1"/>
                  </a:moveTo>
                  <a:cubicBezTo>
                    <a:pt x="66" y="1"/>
                    <a:pt x="28" y="16"/>
                    <a:pt x="1" y="44"/>
                  </a:cubicBezTo>
                  <a:cubicBezTo>
                    <a:pt x="21" y="87"/>
                    <a:pt x="61" y="110"/>
                    <a:pt x="103" y="110"/>
                  </a:cubicBezTo>
                  <a:cubicBezTo>
                    <a:pt x="121" y="110"/>
                    <a:pt x="139" y="106"/>
                    <a:pt x="157" y="97"/>
                  </a:cubicBezTo>
                  <a:cubicBezTo>
                    <a:pt x="181" y="89"/>
                    <a:pt x="185" y="56"/>
                    <a:pt x="173" y="19"/>
                  </a:cubicBezTo>
                  <a:cubicBezTo>
                    <a:pt x="151" y="7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63"/>
            <p:cNvSpPr/>
            <p:nvPr/>
          </p:nvSpPr>
          <p:spPr>
            <a:xfrm>
              <a:off x="1194008" y="3600218"/>
              <a:ext cx="11479" cy="7978"/>
            </a:xfrm>
            <a:custGeom>
              <a:avLst/>
              <a:gdLst/>
              <a:ahLst/>
              <a:cxnLst/>
              <a:rect l="l" t="t" r="r" b="b"/>
              <a:pathLst>
                <a:path w="141" h="98" extrusionOk="0">
                  <a:moveTo>
                    <a:pt x="72" y="0"/>
                  </a:moveTo>
                  <a:cubicBezTo>
                    <a:pt x="55" y="0"/>
                    <a:pt x="36" y="13"/>
                    <a:pt x="5" y="36"/>
                  </a:cubicBezTo>
                  <a:cubicBezTo>
                    <a:pt x="1" y="65"/>
                    <a:pt x="21" y="93"/>
                    <a:pt x="50" y="93"/>
                  </a:cubicBezTo>
                  <a:cubicBezTo>
                    <a:pt x="61" y="95"/>
                    <a:pt x="73" y="97"/>
                    <a:pt x="84" y="97"/>
                  </a:cubicBezTo>
                  <a:cubicBezTo>
                    <a:pt x="106" y="97"/>
                    <a:pt x="127" y="89"/>
                    <a:pt x="140" y="48"/>
                  </a:cubicBezTo>
                  <a:cubicBezTo>
                    <a:pt x="110" y="16"/>
                    <a:pt x="92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63"/>
            <p:cNvSpPr/>
            <p:nvPr/>
          </p:nvSpPr>
          <p:spPr>
            <a:xfrm>
              <a:off x="1299926" y="3600788"/>
              <a:ext cx="7409" cy="7897"/>
            </a:xfrm>
            <a:custGeom>
              <a:avLst/>
              <a:gdLst/>
              <a:ahLst/>
              <a:cxnLst/>
              <a:rect l="l" t="t" r="r" b="b"/>
              <a:pathLst>
                <a:path w="91" h="97" extrusionOk="0">
                  <a:moveTo>
                    <a:pt x="58" y="1"/>
                  </a:moveTo>
                  <a:cubicBezTo>
                    <a:pt x="54" y="1"/>
                    <a:pt x="50" y="2"/>
                    <a:pt x="45" y="4"/>
                  </a:cubicBezTo>
                  <a:cubicBezTo>
                    <a:pt x="17" y="13"/>
                    <a:pt x="0" y="21"/>
                    <a:pt x="4" y="58"/>
                  </a:cubicBezTo>
                  <a:cubicBezTo>
                    <a:pt x="7" y="86"/>
                    <a:pt x="18" y="97"/>
                    <a:pt x="44" y="97"/>
                  </a:cubicBezTo>
                  <a:cubicBezTo>
                    <a:pt x="56" y="97"/>
                    <a:pt x="71" y="94"/>
                    <a:pt x="91" y="91"/>
                  </a:cubicBezTo>
                  <a:cubicBezTo>
                    <a:pt x="81" y="2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63"/>
            <p:cNvSpPr/>
            <p:nvPr/>
          </p:nvSpPr>
          <p:spPr>
            <a:xfrm>
              <a:off x="1323617" y="3769067"/>
              <a:ext cx="16771" cy="9118"/>
            </a:xfrm>
            <a:custGeom>
              <a:avLst/>
              <a:gdLst/>
              <a:ahLst/>
              <a:cxnLst/>
              <a:rect l="l" t="t" r="r" b="b"/>
              <a:pathLst>
                <a:path w="206" h="112" extrusionOk="0">
                  <a:moveTo>
                    <a:pt x="116" y="0"/>
                  </a:moveTo>
                  <a:cubicBezTo>
                    <a:pt x="79" y="0"/>
                    <a:pt x="41" y="17"/>
                    <a:pt x="1" y="51"/>
                  </a:cubicBezTo>
                  <a:cubicBezTo>
                    <a:pt x="61" y="91"/>
                    <a:pt x="103" y="112"/>
                    <a:pt x="135" y="112"/>
                  </a:cubicBezTo>
                  <a:cubicBezTo>
                    <a:pt x="170" y="112"/>
                    <a:pt x="191" y="86"/>
                    <a:pt x="206" y="34"/>
                  </a:cubicBezTo>
                  <a:cubicBezTo>
                    <a:pt x="176" y="12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63"/>
            <p:cNvSpPr/>
            <p:nvPr/>
          </p:nvSpPr>
          <p:spPr>
            <a:xfrm>
              <a:off x="1269478" y="3770288"/>
              <a:ext cx="12456" cy="8223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79" y="1"/>
                  </a:moveTo>
                  <a:cubicBezTo>
                    <a:pt x="58" y="1"/>
                    <a:pt x="35" y="14"/>
                    <a:pt x="1" y="40"/>
                  </a:cubicBezTo>
                  <a:cubicBezTo>
                    <a:pt x="1" y="68"/>
                    <a:pt x="21" y="93"/>
                    <a:pt x="50" y="97"/>
                  </a:cubicBezTo>
                  <a:cubicBezTo>
                    <a:pt x="58" y="99"/>
                    <a:pt x="66" y="101"/>
                    <a:pt x="74" y="101"/>
                  </a:cubicBezTo>
                  <a:cubicBezTo>
                    <a:pt x="108" y="101"/>
                    <a:pt x="140" y="81"/>
                    <a:pt x="153" y="48"/>
                  </a:cubicBezTo>
                  <a:cubicBezTo>
                    <a:pt x="123" y="16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63"/>
            <p:cNvSpPr/>
            <p:nvPr/>
          </p:nvSpPr>
          <p:spPr>
            <a:xfrm>
              <a:off x="1098837" y="3769230"/>
              <a:ext cx="9769" cy="7653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56" y="1"/>
                  </a:moveTo>
                  <a:cubicBezTo>
                    <a:pt x="32" y="1"/>
                    <a:pt x="20" y="20"/>
                    <a:pt x="0" y="94"/>
                  </a:cubicBezTo>
                  <a:lnTo>
                    <a:pt x="103" y="94"/>
                  </a:lnTo>
                  <a:cubicBezTo>
                    <a:pt x="119" y="44"/>
                    <a:pt x="107" y="16"/>
                    <a:pt x="74" y="3"/>
                  </a:cubicBezTo>
                  <a:cubicBezTo>
                    <a:pt x="67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63"/>
            <p:cNvSpPr/>
            <p:nvPr/>
          </p:nvSpPr>
          <p:spPr>
            <a:xfrm>
              <a:off x="1123180" y="3770370"/>
              <a:ext cx="7816" cy="7571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49" y="0"/>
                  </a:moveTo>
                  <a:cubicBezTo>
                    <a:pt x="31" y="0"/>
                    <a:pt x="12" y="12"/>
                    <a:pt x="1" y="39"/>
                  </a:cubicBezTo>
                  <a:cubicBezTo>
                    <a:pt x="9" y="78"/>
                    <a:pt x="25" y="92"/>
                    <a:pt x="45" y="92"/>
                  </a:cubicBezTo>
                  <a:cubicBezTo>
                    <a:pt x="54" y="92"/>
                    <a:pt x="64" y="89"/>
                    <a:pt x="75" y="84"/>
                  </a:cubicBezTo>
                  <a:cubicBezTo>
                    <a:pt x="87" y="76"/>
                    <a:pt x="91" y="63"/>
                    <a:pt x="95" y="47"/>
                  </a:cubicBezTo>
                  <a:cubicBezTo>
                    <a:pt x="91" y="30"/>
                    <a:pt x="79" y="6"/>
                    <a:pt x="70" y="6"/>
                  </a:cubicBez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63"/>
            <p:cNvSpPr/>
            <p:nvPr/>
          </p:nvSpPr>
          <p:spPr>
            <a:xfrm>
              <a:off x="1145242" y="3769474"/>
              <a:ext cx="7734" cy="7490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50" y="0"/>
                  </a:moveTo>
                  <a:cubicBezTo>
                    <a:pt x="21" y="0"/>
                    <a:pt x="1" y="25"/>
                    <a:pt x="1" y="74"/>
                  </a:cubicBezTo>
                  <a:cubicBezTo>
                    <a:pt x="14" y="86"/>
                    <a:pt x="33" y="92"/>
                    <a:pt x="51" y="92"/>
                  </a:cubicBezTo>
                  <a:cubicBezTo>
                    <a:pt x="67" y="92"/>
                    <a:pt x="82" y="88"/>
                    <a:pt x="95" y="78"/>
                  </a:cubicBezTo>
                  <a:cubicBezTo>
                    <a:pt x="95" y="25"/>
                    <a:pt x="7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63"/>
            <p:cNvSpPr/>
            <p:nvPr/>
          </p:nvSpPr>
          <p:spPr>
            <a:xfrm>
              <a:off x="1093464" y="3725512"/>
              <a:ext cx="44858" cy="11316"/>
            </a:xfrm>
            <a:custGeom>
              <a:avLst/>
              <a:gdLst/>
              <a:ahLst/>
              <a:cxnLst/>
              <a:rect l="l" t="t" r="r" b="b"/>
              <a:pathLst>
                <a:path w="551" h="139" extrusionOk="0">
                  <a:moveTo>
                    <a:pt x="250" y="1"/>
                  </a:moveTo>
                  <a:cubicBezTo>
                    <a:pt x="178" y="1"/>
                    <a:pt x="107" y="9"/>
                    <a:pt x="37" y="40"/>
                  </a:cubicBezTo>
                  <a:cubicBezTo>
                    <a:pt x="25" y="48"/>
                    <a:pt x="9" y="60"/>
                    <a:pt x="1" y="73"/>
                  </a:cubicBezTo>
                  <a:cubicBezTo>
                    <a:pt x="24" y="113"/>
                    <a:pt x="65" y="137"/>
                    <a:pt x="109" y="137"/>
                  </a:cubicBezTo>
                  <a:cubicBezTo>
                    <a:pt x="118" y="137"/>
                    <a:pt x="127" y="136"/>
                    <a:pt x="136" y="134"/>
                  </a:cubicBezTo>
                  <a:cubicBezTo>
                    <a:pt x="177" y="130"/>
                    <a:pt x="218" y="128"/>
                    <a:pt x="259" y="128"/>
                  </a:cubicBezTo>
                  <a:cubicBezTo>
                    <a:pt x="300" y="128"/>
                    <a:pt x="341" y="130"/>
                    <a:pt x="382" y="134"/>
                  </a:cubicBezTo>
                  <a:cubicBezTo>
                    <a:pt x="395" y="137"/>
                    <a:pt x="408" y="138"/>
                    <a:pt x="420" y="138"/>
                  </a:cubicBezTo>
                  <a:cubicBezTo>
                    <a:pt x="464" y="138"/>
                    <a:pt x="507" y="122"/>
                    <a:pt x="542" y="93"/>
                  </a:cubicBezTo>
                  <a:cubicBezTo>
                    <a:pt x="550" y="36"/>
                    <a:pt x="522" y="11"/>
                    <a:pt x="493" y="11"/>
                  </a:cubicBezTo>
                  <a:cubicBezTo>
                    <a:pt x="413" y="11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63"/>
            <p:cNvSpPr/>
            <p:nvPr/>
          </p:nvSpPr>
          <p:spPr>
            <a:xfrm>
              <a:off x="1252463" y="3726163"/>
              <a:ext cx="33135" cy="11316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19" y="1"/>
                  </a:moveTo>
                  <a:cubicBezTo>
                    <a:pt x="97" y="1"/>
                    <a:pt x="76" y="1"/>
                    <a:pt x="54" y="3"/>
                  </a:cubicBezTo>
                  <a:cubicBezTo>
                    <a:pt x="38" y="3"/>
                    <a:pt x="21" y="28"/>
                    <a:pt x="1" y="40"/>
                  </a:cubicBezTo>
                  <a:cubicBezTo>
                    <a:pt x="34" y="109"/>
                    <a:pt x="67" y="139"/>
                    <a:pt x="111" y="139"/>
                  </a:cubicBezTo>
                  <a:cubicBezTo>
                    <a:pt x="133" y="139"/>
                    <a:pt x="157" y="131"/>
                    <a:pt x="185" y="118"/>
                  </a:cubicBezTo>
                  <a:cubicBezTo>
                    <a:pt x="199" y="114"/>
                    <a:pt x="214" y="105"/>
                    <a:pt x="222" y="105"/>
                  </a:cubicBezTo>
                  <a:cubicBezTo>
                    <a:pt x="224" y="105"/>
                    <a:pt x="225" y="105"/>
                    <a:pt x="226" y="106"/>
                  </a:cubicBezTo>
                  <a:cubicBezTo>
                    <a:pt x="249" y="123"/>
                    <a:pt x="277" y="132"/>
                    <a:pt x="305" y="132"/>
                  </a:cubicBezTo>
                  <a:cubicBezTo>
                    <a:pt x="341" y="132"/>
                    <a:pt x="377" y="117"/>
                    <a:pt x="403" y="89"/>
                  </a:cubicBezTo>
                  <a:cubicBezTo>
                    <a:pt x="407" y="22"/>
                    <a:pt x="404" y="2"/>
                    <a:pt x="372" y="2"/>
                  </a:cubicBezTo>
                  <a:cubicBezTo>
                    <a:pt x="369" y="2"/>
                    <a:pt x="366" y="3"/>
                    <a:pt x="362" y="3"/>
                  </a:cubicBezTo>
                  <a:cubicBezTo>
                    <a:pt x="340" y="5"/>
                    <a:pt x="318" y="5"/>
                    <a:pt x="297" y="5"/>
                  </a:cubicBezTo>
                  <a:cubicBezTo>
                    <a:pt x="238" y="5"/>
                    <a:pt x="17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63"/>
            <p:cNvSpPr/>
            <p:nvPr/>
          </p:nvSpPr>
          <p:spPr>
            <a:xfrm>
              <a:off x="1201010" y="3724697"/>
              <a:ext cx="22144" cy="11723"/>
            </a:xfrm>
            <a:custGeom>
              <a:avLst/>
              <a:gdLst/>
              <a:ahLst/>
              <a:cxnLst/>
              <a:rect l="l" t="t" r="r" b="b"/>
              <a:pathLst>
                <a:path w="272" h="144" extrusionOk="0">
                  <a:moveTo>
                    <a:pt x="212" y="4"/>
                  </a:moveTo>
                  <a:cubicBezTo>
                    <a:pt x="209" y="4"/>
                    <a:pt x="205" y="4"/>
                    <a:pt x="202" y="5"/>
                  </a:cubicBezTo>
                  <a:cubicBezTo>
                    <a:pt x="136" y="21"/>
                    <a:pt x="62" y="1"/>
                    <a:pt x="1" y="79"/>
                  </a:cubicBezTo>
                  <a:cubicBezTo>
                    <a:pt x="37" y="133"/>
                    <a:pt x="79" y="143"/>
                    <a:pt x="120" y="143"/>
                  </a:cubicBezTo>
                  <a:cubicBezTo>
                    <a:pt x="144" y="143"/>
                    <a:pt x="167" y="140"/>
                    <a:pt x="190" y="140"/>
                  </a:cubicBezTo>
                  <a:cubicBezTo>
                    <a:pt x="231" y="140"/>
                    <a:pt x="263" y="111"/>
                    <a:pt x="272" y="54"/>
                  </a:cubicBezTo>
                  <a:cubicBezTo>
                    <a:pt x="261" y="18"/>
                    <a:pt x="237" y="4"/>
                    <a:pt x="2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63"/>
            <p:cNvSpPr/>
            <p:nvPr/>
          </p:nvSpPr>
          <p:spPr>
            <a:xfrm>
              <a:off x="1172271" y="3725837"/>
              <a:ext cx="19132" cy="10014"/>
            </a:xfrm>
            <a:custGeom>
              <a:avLst/>
              <a:gdLst/>
              <a:ahLst/>
              <a:cxnLst/>
              <a:rect l="l" t="t" r="r" b="b"/>
              <a:pathLst>
                <a:path w="235" h="123" extrusionOk="0">
                  <a:moveTo>
                    <a:pt x="154" y="1"/>
                  </a:moveTo>
                  <a:cubicBezTo>
                    <a:pt x="103" y="1"/>
                    <a:pt x="53" y="10"/>
                    <a:pt x="1" y="56"/>
                  </a:cubicBezTo>
                  <a:cubicBezTo>
                    <a:pt x="48" y="101"/>
                    <a:pt x="94" y="123"/>
                    <a:pt x="137" y="123"/>
                  </a:cubicBezTo>
                  <a:cubicBezTo>
                    <a:pt x="165" y="123"/>
                    <a:pt x="191" y="113"/>
                    <a:pt x="214" y="93"/>
                  </a:cubicBezTo>
                  <a:cubicBezTo>
                    <a:pt x="227" y="77"/>
                    <a:pt x="235" y="60"/>
                    <a:pt x="235" y="40"/>
                  </a:cubicBezTo>
                  <a:cubicBezTo>
                    <a:pt x="235" y="23"/>
                    <a:pt x="214" y="3"/>
                    <a:pt x="206" y="3"/>
                  </a:cubicBezTo>
                  <a:cubicBezTo>
                    <a:pt x="189" y="2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63"/>
            <p:cNvSpPr/>
            <p:nvPr/>
          </p:nvSpPr>
          <p:spPr>
            <a:xfrm>
              <a:off x="1146219" y="3726407"/>
              <a:ext cx="17178" cy="10746"/>
            </a:xfrm>
            <a:custGeom>
              <a:avLst/>
              <a:gdLst/>
              <a:ahLst/>
              <a:cxnLst/>
              <a:rect l="l" t="t" r="r" b="b"/>
              <a:pathLst>
                <a:path w="211" h="132" extrusionOk="0">
                  <a:moveTo>
                    <a:pt x="75" y="0"/>
                  </a:moveTo>
                  <a:cubicBezTo>
                    <a:pt x="46" y="0"/>
                    <a:pt x="13" y="16"/>
                    <a:pt x="1" y="82"/>
                  </a:cubicBezTo>
                  <a:cubicBezTo>
                    <a:pt x="30" y="94"/>
                    <a:pt x="58" y="107"/>
                    <a:pt x="83" y="123"/>
                  </a:cubicBezTo>
                  <a:cubicBezTo>
                    <a:pt x="95" y="129"/>
                    <a:pt x="106" y="131"/>
                    <a:pt x="117" y="131"/>
                  </a:cubicBezTo>
                  <a:cubicBezTo>
                    <a:pt x="146" y="131"/>
                    <a:pt x="170" y="112"/>
                    <a:pt x="194" y="82"/>
                  </a:cubicBezTo>
                  <a:cubicBezTo>
                    <a:pt x="210" y="58"/>
                    <a:pt x="202" y="29"/>
                    <a:pt x="186" y="21"/>
                  </a:cubicBezTo>
                  <a:cubicBezTo>
                    <a:pt x="149" y="8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63"/>
            <p:cNvSpPr/>
            <p:nvPr/>
          </p:nvSpPr>
          <p:spPr>
            <a:xfrm>
              <a:off x="1231784" y="3725430"/>
              <a:ext cx="14736" cy="11072"/>
            </a:xfrm>
            <a:custGeom>
              <a:avLst/>
              <a:gdLst/>
              <a:ahLst/>
              <a:cxnLst/>
              <a:rect l="l" t="t" r="r" b="b"/>
              <a:pathLst>
                <a:path w="181" h="136" extrusionOk="0">
                  <a:moveTo>
                    <a:pt x="101" y="1"/>
                  </a:moveTo>
                  <a:cubicBezTo>
                    <a:pt x="59" y="1"/>
                    <a:pt x="17" y="24"/>
                    <a:pt x="0" y="61"/>
                  </a:cubicBezTo>
                  <a:cubicBezTo>
                    <a:pt x="28" y="113"/>
                    <a:pt x="59" y="135"/>
                    <a:pt x="95" y="135"/>
                  </a:cubicBezTo>
                  <a:cubicBezTo>
                    <a:pt x="108" y="135"/>
                    <a:pt x="122" y="132"/>
                    <a:pt x="136" y="127"/>
                  </a:cubicBezTo>
                  <a:cubicBezTo>
                    <a:pt x="164" y="111"/>
                    <a:pt x="181" y="82"/>
                    <a:pt x="177" y="53"/>
                  </a:cubicBezTo>
                  <a:cubicBezTo>
                    <a:pt x="177" y="24"/>
                    <a:pt x="156" y="4"/>
                    <a:pt x="127" y="4"/>
                  </a:cubicBezTo>
                  <a:cubicBezTo>
                    <a:pt x="119" y="2"/>
                    <a:pt x="11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63"/>
            <p:cNvSpPr/>
            <p:nvPr/>
          </p:nvSpPr>
          <p:spPr>
            <a:xfrm>
              <a:off x="1315639" y="3725674"/>
              <a:ext cx="11398" cy="9769"/>
            </a:xfrm>
            <a:custGeom>
              <a:avLst/>
              <a:gdLst/>
              <a:ahLst/>
              <a:cxnLst/>
              <a:rect l="l" t="t" r="r" b="b"/>
              <a:pathLst>
                <a:path w="140" h="120" extrusionOk="0">
                  <a:moveTo>
                    <a:pt x="70" y="0"/>
                  </a:moveTo>
                  <a:cubicBezTo>
                    <a:pt x="58" y="0"/>
                    <a:pt x="45" y="3"/>
                    <a:pt x="33" y="9"/>
                  </a:cubicBezTo>
                  <a:cubicBezTo>
                    <a:pt x="17" y="21"/>
                    <a:pt x="4" y="38"/>
                    <a:pt x="0" y="62"/>
                  </a:cubicBezTo>
                  <a:cubicBezTo>
                    <a:pt x="4" y="83"/>
                    <a:pt x="17" y="99"/>
                    <a:pt x="33" y="112"/>
                  </a:cubicBezTo>
                  <a:cubicBezTo>
                    <a:pt x="44" y="117"/>
                    <a:pt x="54" y="120"/>
                    <a:pt x="64" y="120"/>
                  </a:cubicBezTo>
                  <a:cubicBezTo>
                    <a:pt x="91" y="120"/>
                    <a:pt x="116" y="97"/>
                    <a:pt x="140" y="46"/>
                  </a:cubicBezTo>
                  <a:cubicBezTo>
                    <a:pt x="128" y="17"/>
                    <a:pt x="10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63"/>
            <p:cNvSpPr/>
            <p:nvPr/>
          </p:nvSpPr>
          <p:spPr>
            <a:xfrm>
              <a:off x="1330944" y="3726000"/>
              <a:ext cx="9118" cy="9200"/>
            </a:xfrm>
            <a:custGeom>
              <a:avLst/>
              <a:gdLst/>
              <a:ahLst/>
              <a:cxnLst/>
              <a:rect l="l" t="t" r="r" b="b"/>
              <a:pathLst>
                <a:path w="112" h="113" extrusionOk="0">
                  <a:moveTo>
                    <a:pt x="42" y="1"/>
                  </a:moveTo>
                  <a:cubicBezTo>
                    <a:pt x="30" y="13"/>
                    <a:pt x="17" y="26"/>
                    <a:pt x="9" y="42"/>
                  </a:cubicBezTo>
                  <a:cubicBezTo>
                    <a:pt x="1" y="67"/>
                    <a:pt x="38" y="112"/>
                    <a:pt x="58" y="112"/>
                  </a:cubicBezTo>
                  <a:cubicBezTo>
                    <a:pt x="60" y="112"/>
                    <a:pt x="61" y="112"/>
                    <a:pt x="62" y="112"/>
                  </a:cubicBezTo>
                  <a:cubicBezTo>
                    <a:pt x="86" y="112"/>
                    <a:pt x="112" y="77"/>
                    <a:pt x="108" y="50"/>
                  </a:cubicBezTo>
                  <a:cubicBezTo>
                    <a:pt x="104" y="21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63"/>
            <p:cNvSpPr/>
            <p:nvPr/>
          </p:nvSpPr>
          <p:spPr>
            <a:xfrm>
              <a:off x="1297565" y="3726733"/>
              <a:ext cx="8793" cy="6594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50" y="1"/>
                  </a:moveTo>
                  <a:cubicBezTo>
                    <a:pt x="37" y="1"/>
                    <a:pt x="25" y="13"/>
                    <a:pt x="1" y="37"/>
                  </a:cubicBezTo>
                  <a:cubicBezTo>
                    <a:pt x="19" y="66"/>
                    <a:pt x="29" y="81"/>
                    <a:pt x="42" y="81"/>
                  </a:cubicBezTo>
                  <a:cubicBezTo>
                    <a:pt x="56" y="81"/>
                    <a:pt x="73" y="67"/>
                    <a:pt x="107" y="41"/>
                  </a:cubicBezTo>
                  <a:cubicBezTo>
                    <a:pt x="78" y="14"/>
                    <a:pt x="6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63"/>
            <p:cNvSpPr/>
            <p:nvPr/>
          </p:nvSpPr>
          <p:spPr>
            <a:xfrm>
              <a:off x="1241798" y="3468492"/>
              <a:ext cx="253274" cy="15468"/>
            </a:xfrm>
            <a:custGeom>
              <a:avLst/>
              <a:gdLst/>
              <a:ahLst/>
              <a:cxnLst/>
              <a:rect l="l" t="t" r="r" b="b"/>
              <a:pathLst>
                <a:path w="3111" h="190" extrusionOk="0">
                  <a:moveTo>
                    <a:pt x="833" y="0"/>
                  </a:moveTo>
                  <a:cubicBezTo>
                    <a:pt x="776" y="0"/>
                    <a:pt x="718" y="17"/>
                    <a:pt x="665" y="21"/>
                  </a:cubicBezTo>
                  <a:cubicBezTo>
                    <a:pt x="552" y="29"/>
                    <a:pt x="438" y="46"/>
                    <a:pt x="324" y="46"/>
                  </a:cubicBezTo>
                  <a:cubicBezTo>
                    <a:pt x="272" y="46"/>
                    <a:pt x="220" y="42"/>
                    <a:pt x="169" y="33"/>
                  </a:cubicBezTo>
                  <a:cubicBezTo>
                    <a:pt x="145" y="27"/>
                    <a:pt x="118" y="23"/>
                    <a:pt x="93" y="23"/>
                  </a:cubicBezTo>
                  <a:cubicBezTo>
                    <a:pt x="84" y="23"/>
                    <a:pt x="75" y="24"/>
                    <a:pt x="66" y="25"/>
                  </a:cubicBezTo>
                  <a:cubicBezTo>
                    <a:pt x="41" y="29"/>
                    <a:pt x="21" y="37"/>
                    <a:pt x="0" y="45"/>
                  </a:cubicBezTo>
                  <a:cubicBezTo>
                    <a:pt x="9" y="111"/>
                    <a:pt x="29" y="140"/>
                    <a:pt x="70" y="144"/>
                  </a:cubicBezTo>
                  <a:cubicBezTo>
                    <a:pt x="160" y="152"/>
                    <a:pt x="251" y="169"/>
                    <a:pt x="341" y="169"/>
                  </a:cubicBezTo>
                  <a:cubicBezTo>
                    <a:pt x="448" y="169"/>
                    <a:pt x="558" y="152"/>
                    <a:pt x="665" y="148"/>
                  </a:cubicBezTo>
                  <a:cubicBezTo>
                    <a:pt x="694" y="148"/>
                    <a:pt x="718" y="160"/>
                    <a:pt x="747" y="160"/>
                  </a:cubicBezTo>
                  <a:cubicBezTo>
                    <a:pt x="892" y="160"/>
                    <a:pt x="1035" y="148"/>
                    <a:pt x="1177" y="148"/>
                  </a:cubicBezTo>
                  <a:cubicBezTo>
                    <a:pt x="1220" y="148"/>
                    <a:pt x="1263" y="149"/>
                    <a:pt x="1305" y="152"/>
                  </a:cubicBezTo>
                  <a:cubicBezTo>
                    <a:pt x="1469" y="160"/>
                    <a:pt x="1638" y="169"/>
                    <a:pt x="1802" y="173"/>
                  </a:cubicBezTo>
                  <a:cubicBezTo>
                    <a:pt x="1943" y="180"/>
                    <a:pt x="2076" y="190"/>
                    <a:pt x="2212" y="190"/>
                  </a:cubicBezTo>
                  <a:cubicBezTo>
                    <a:pt x="2234" y="190"/>
                    <a:pt x="2256" y="190"/>
                    <a:pt x="2278" y="189"/>
                  </a:cubicBezTo>
                  <a:cubicBezTo>
                    <a:pt x="2368" y="185"/>
                    <a:pt x="2462" y="177"/>
                    <a:pt x="2557" y="160"/>
                  </a:cubicBezTo>
                  <a:cubicBezTo>
                    <a:pt x="2610" y="153"/>
                    <a:pt x="2664" y="142"/>
                    <a:pt x="2718" y="142"/>
                  </a:cubicBezTo>
                  <a:cubicBezTo>
                    <a:pt x="2756" y="142"/>
                    <a:pt x="2794" y="147"/>
                    <a:pt x="2832" y="164"/>
                  </a:cubicBezTo>
                  <a:cubicBezTo>
                    <a:pt x="2841" y="161"/>
                    <a:pt x="2850" y="160"/>
                    <a:pt x="2859" y="160"/>
                  </a:cubicBezTo>
                  <a:cubicBezTo>
                    <a:pt x="2884" y="160"/>
                    <a:pt x="2911" y="169"/>
                    <a:pt x="2937" y="169"/>
                  </a:cubicBezTo>
                  <a:cubicBezTo>
                    <a:pt x="2959" y="169"/>
                    <a:pt x="2980" y="163"/>
                    <a:pt x="3000" y="140"/>
                  </a:cubicBezTo>
                  <a:cubicBezTo>
                    <a:pt x="3003" y="136"/>
                    <a:pt x="3007" y="134"/>
                    <a:pt x="3012" y="134"/>
                  </a:cubicBezTo>
                  <a:cubicBezTo>
                    <a:pt x="3021" y="134"/>
                    <a:pt x="3034" y="140"/>
                    <a:pt x="3045" y="140"/>
                  </a:cubicBezTo>
                  <a:cubicBezTo>
                    <a:pt x="3048" y="140"/>
                    <a:pt x="3051" y="140"/>
                    <a:pt x="3054" y="140"/>
                  </a:cubicBezTo>
                  <a:cubicBezTo>
                    <a:pt x="3082" y="140"/>
                    <a:pt x="3100" y="123"/>
                    <a:pt x="3111" y="87"/>
                  </a:cubicBezTo>
                  <a:cubicBezTo>
                    <a:pt x="3104" y="50"/>
                    <a:pt x="3084" y="30"/>
                    <a:pt x="3059" y="30"/>
                  </a:cubicBezTo>
                  <a:cubicBezTo>
                    <a:pt x="3053" y="30"/>
                    <a:pt x="3047" y="31"/>
                    <a:pt x="3041" y="33"/>
                  </a:cubicBezTo>
                  <a:cubicBezTo>
                    <a:pt x="3029" y="36"/>
                    <a:pt x="3018" y="37"/>
                    <a:pt x="3006" y="37"/>
                  </a:cubicBezTo>
                  <a:cubicBezTo>
                    <a:pt x="2985" y="37"/>
                    <a:pt x="2964" y="33"/>
                    <a:pt x="2942" y="25"/>
                  </a:cubicBezTo>
                  <a:cubicBezTo>
                    <a:pt x="2886" y="12"/>
                    <a:pt x="2826" y="6"/>
                    <a:pt x="2768" y="6"/>
                  </a:cubicBezTo>
                  <a:cubicBezTo>
                    <a:pt x="2732" y="6"/>
                    <a:pt x="2697" y="8"/>
                    <a:pt x="2663" y="13"/>
                  </a:cubicBezTo>
                  <a:cubicBezTo>
                    <a:pt x="2569" y="29"/>
                    <a:pt x="2475" y="25"/>
                    <a:pt x="2380" y="33"/>
                  </a:cubicBezTo>
                  <a:cubicBezTo>
                    <a:pt x="2339" y="37"/>
                    <a:pt x="2302" y="45"/>
                    <a:pt x="2261" y="45"/>
                  </a:cubicBezTo>
                  <a:lnTo>
                    <a:pt x="1962" y="45"/>
                  </a:lnTo>
                  <a:cubicBezTo>
                    <a:pt x="1736" y="41"/>
                    <a:pt x="1514" y="33"/>
                    <a:pt x="1293" y="21"/>
                  </a:cubicBezTo>
                  <a:cubicBezTo>
                    <a:pt x="1141" y="17"/>
                    <a:pt x="985" y="4"/>
                    <a:pt x="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63"/>
            <p:cNvSpPr/>
            <p:nvPr/>
          </p:nvSpPr>
          <p:spPr>
            <a:xfrm>
              <a:off x="1100140" y="3468655"/>
              <a:ext cx="137017" cy="12700"/>
            </a:xfrm>
            <a:custGeom>
              <a:avLst/>
              <a:gdLst/>
              <a:ahLst/>
              <a:cxnLst/>
              <a:rect l="l" t="t" r="r" b="b"/>
              <a:pathLst>
                <a:path w="1683" h="156" extrusionOk="0">
                  <a:moveTo>
                    <a:pt x="934" y="1"/>
                  </a:moveTo>
                  <a:cubicBezTo>
                    <a:pt x="884" y="1"/>
                    <a:pt x="834" y="5"/>
                    <a:pt x="784" y="19"/>
                  </a:cubicBezTo>
                  <a:cubicBezTo>
                    <a:pt x="755" y="14"/>
                    <a:pt x="726" y="12"/>
                    <a:pt x="697" y="12"/>
                  </a:cubicBezTo>
                  <a:cubicBezTo>
                    <a:pt x="591" y="12"/>
                    <a:pt x="485" y="38"/>
                    <a:pt x="377" y="38"/>
                  </a:cubicBezTo>
                  <a:cubicBezTo>
                    <a:pt x="347" y="38"/>
                    <a:pt x="318" y="36"/>
                    <a:pt x="288" y="31"/>
                  </a:cubicBezTo>
                  <a:cubicBezTo>
                    <a:pt x="259" y="27"/>
                    <a:pt x="229" y="25"/>
                    <a:pt x="200" y="25"/>
                  </a:cubicBezTo>
                  <a:cubicBezTo>
                    <a:pt x="170" y="25"/>
                    <a:pt x="140" y="27"/>
                    <a:pt x="111" y="31"/>
                  </a:cubicBezTo>
                  <a:cubicBezTo>
                    <a:pt x="70" y="35"/>
                    <a:pt x="29" y="52"/>
                    <a:pt x="1" y="80"/>
                  </a:cubicBezTo>
                  <a:cubicBezTo>
                    <a:pt x="24" y="114"/>
                    <a:pt x="65" y="137"/>
                    <a:pt x="106" y="137"/>
                  </a:cubicBezTo>
                  <a:cubicBezTo>
                    <a:pt x="115" y="137"/>
                    <a:pt x="123" y="136"/>
                    <a:pt x="132" y="134"/>
                  </a:cubicBezTo>
                  <a:cubicBezTo>
                    <a:pt x="148" y="132"/>
                    <a:pt x="164" y="131"/>
                    <a:pt x="179" y="131"/>
                  </a:cubicBezTo>
                  <a:cubicBezTo>
                    <a:pt x="194" y="131"/>
                    <a:pt x="210" y="132"/>
                    <a:pt x="226" y="134"/>
                  </a:cubicBezTo>
                  <a:lnTo>
                    <a:pt x="329" y="138"/>
                  </a:lnTo>
                  <a:lnTo>
                    <a:pt x="456" y="146"/>
                  </a:lnTo>
                  <a:cubicBezTo>
                    <a:pt x="464" y="148"/>
                    <a:pt x="472" y="149"/>
                    <a:pt x="481" y="149"/>
                  </a:cubicBezTo>
                  <a:cubicBezTo>
                    <a:pt x="489" y="149"/>
                    <a:pt x="497" y="148"/>
                    <a:pt x="505" y="146"/>
                  </a:cubicBezTo>
                  <a:cubicBezTo>
                    <a:pt x="546" y="135"/>
                    <a:pt x="587" y="131"/>
                    <a:pt x="629" y="131"/>
                  </a:cubicBezTo>
                  <a:cubicBezTo>
                    <a:pt x="692" y="131"/>
                    <a:pt x="757" y="139"/>
                    <a:pt x="821" y="142"/>
                  </a:cubicBezTo>
                  <a:cubicBezTo>
                    <a:pt x="838" y="138"/>
                    <a:pt x="858" y="134"/>
                    <a:pt x="875" y="130"/>
                  </a:cubicBezTo>
                  <a:cubicBezTo>
                    <a:pt x="907" y="119"/>
                    <a:pt x="941" y="114"/>
                    <a:pt x="975" y="114"/>
                  </a:cubicBezTo>
                  <a:cubicBezTo>
                    <a:pt x="1008" y="114"/>
                    <a:pt x="1041" y="119"/>
                    <a:pt x="1072" y="130"/>
                  </a:cubicBezTo>
                  <a:cubicBezTo>
                    <a:pt x="1086" y="133"/>
                    <a:pt x="1101" y="135"/>
                    <a:pt x="1117" y="135"/>
                  </a:cubicBezTo>
                  <a:cubicBezTo>
                    <a:pt x="1123" y="135"/>
                    <a:pt x="1130" y="135"/>
                    <a:pt x="1137" y="134"/>
                  </a:cubicBezTo>
                  <a:cubicBezTo>
                    <a:pt x="1159" y="130"/>
                    <a:pt x="1181" y="128"/>
                    <a:pt x="1203" y="128"/>
                  </a:cubicBezTo>
                  <a:cubicBezTo>
                    <a:pt x="1252" y="128"/>
                    <a:pt x="1301" y="137"/>
                    <a:pt x="1346" y="154"/>
                  </a:cubicBezTo>
                  <a:cubicBezTo>
                    <a:pt x="1352" y="155"/>
                    <a:pt x="1358" y="156"/>
                    <a:pt x="1364" y="156"/>
                  </a:cubicBezTo>
                  <a:cubicBezTo>
                    <a:pt x="1380" y="156"/>
                    <a:pt x="1396" y="152"/>
                    <a:pt x="1408" y="146"/>
                  </a:cubicBezTo>
                  <a:cubicBezTo>
                    <a:pt x="1433" y="130"/>
                    <a:pt x="1453" y="113"/>
                    <a:pt x="1474" y="97"/>
                  </a:cubicBezTo>
                  <a:cubicBezTo>
                    <a:pt x="1536" y="129"/>
                    <a:pt x="1572" y="146"/>
                    <a:pt x="1599" y="146"/>
                  </a:cubicBezTo>
                  <a:cubicBezTo>
                    <a:pt x="1631" y="146"/>
                    <a:pt x="1650" y="122"/>
                    <a:pt x="1683" y="68"/>
                  </a:cubicBezTo>
                  <a:cubicBezTo>
                    <a:pt x="1683" y="31"/>
                    <a:pt x="1667" y="15"/>
                    <a:pt x="1642" y="15"/>
                  </a:cubicBezTo>
                  <a:lnTo>
                    <a:pt x="1584" y="15"/>
                  </a:lnTo>
                  <a:cubicBezTo>
                    <a:pt x="1542" y="25"/>
                    <a:pt x="1500" y="29"/>
                    <a:pt x="1457" y="29"/>
                  </a:cubicBezTo>
                  <a:cubicBezTo>
                    <a:pt x="1385" y="29"/>
                    <a:pt x="1312" y="19"/>
                    <a:pt x="1240" y="19"/>
                  </a:cubicBezTo>
                  <a:cubicBezTo>
                    <a:pt x="1139" y="19"/>
                    <a:pt x="1036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63"/>
            <p:cNvSpPr/>
            <p:nvPr/>
          </p:nvSpPr>
          <p:spPr>
            <a:xfrm>
              <a:off x="968903" y="3470446"/>
              <a:ext cx="104941" cy="10584"/>
            </a:xfrm>
            <a:custGeom>
              <a:avLst/>
              <a:gdLst/>
              <a:ahLst/>
              <a:cxnLst/>
              <a:rect l="l" t="t" r="r" b="b"/>
              <a:pathLst>
                <a:path w="1289" h="130" extrusionOk="0">
                  <a:moveTo>
                    <a:pt x="944" y="1"/>
                  </a:moveTo>
                  <a:cubicBezTo>
                    <a:pt x="829" y="1"/>
                    <a:pt x="714" y="1"/>
                    <a:pt x="599" y="5"/>
                  </a:cubicBezTo>
                  <a:cubicBezTo>
                    <a:pt x="538" y="5"/>
                    <a:pt x="476" y="21"/>
                    <a:pt x="414" y="21"/>
                  </a:cubicBezTo>
                  <a:cubicBezTo>
                    <a:pt x="363" y="24"/>
                    <a:pt x="312" y="24"/>
                    <a:pt x="261" y="24"/>
                  </a:cubicBezTo>
                  <a:cubicBezTo>
                    <a:pt x="209" y="24"/>
                    <a:pt x="158" y="24"/>
                    <a:pt x="107" y="26"/>
                  </a:cubicBezTo>
                  <a:cubicBezTo>
                    <a:pt x="101" y="25"/>
                    <a:pt x="95" y="25"/>
                    <a:pt x="88" y="25"/>
                  </a:cubicBezTo>
                  <a:cubicBezTo>
                    <a:pt x="57" y="25"/>
                    <a:pt x="24" y="34"/>
                    <a:pt x="0" y="54"/>
                  </a:cubicBezTo>
                  <a:cubicBezTo>
                    <a:pt x="45" y="110"/>
                    <a:pt x="95" y="126"/>
                    <a:pt x="146" y="126"/>
                  </a:cubicBezTo>
                  <a:cubicBezTo>
                    <a:pt x="178" y="126"/>
                    <a:pt x="210" y="120"/>
                    <a:pt x="242" y="112"/>
                  </a:cubicBezTo>
                  <a:cubicBezTo>
                    <a:pt x="255" y="106"/>
                    <a:pt x="270" y="103"/>
                    <a:pt x="284" y="103"/>
                  </a:cubicBezTo>
                  <a:cubicBezTo>
                    <a:pt x="300" y="103"/>
                    <a:pt x="317" y="107"/>
                    <a:pt x="332" y="116"/>
                  </a:cubicBezTo>
                  <a:cubicBezTo>
                    <a:pt x="345" y="125"/>
                    <a:pt x="362" y="130"/>
                    <a:pt x="378" y="130"/>
                  </a:cubicBezTo>
                  <a:cubicBezTo>
                    <a:pt x="383" y="130"/>
                    <a:pt x="389" y="129"/>
                    <a:pt x="394" y="128"/>
                  </a:cubicBezTo>
                  <a:cubicBezTo>
                    <a:pt x="426" y="114"/>
                    <a:pt x="458" y="109"/>
                    <a:pt x="491" y="109"/>
                  </a:cubicBezTo>
                  <a:cubicBezTo>
                    <a:pt x="537" y="109"/>
                    <a:pt x="584" y="118"/>
                    <a:pt x="631" y="118"/>
                  </a:cubicBezTo>
                  <a:cubicBezTo>
                    <a:pt x="643" y="118"/>
                    <a:pt x="656" y="118"/>
                    <a:pt x="669" y="116"/>
                  </a:cubicBezTo>
                  <a:cubicBezTo>
                    <a:pt x="716" y="112"/>
                    <a:pt x="763" y="110"/>
                    <a:pt x="810" y="110"/>
                  </a:cubicBezTo>
                  <a:cubicBezTo>
                    <a:pt x="858" y="110"/>
                    <a:pt x="905" y="112"/>
                    <a:pt x="952" y="116"/>
                  </a:cubicBezTo>
                  <a:cubicBezTo>
                    <a:pt x="977" y="116"/>
                    <a:pt x="1001" y="112"/>
                    <a:pt x="1026" y="108"/>
                  </a:cubicBezTo>
                  <a:lnTo>
                    <a:pt x="1186" y="95"/>
                  </a:lnTo>
                  <a:cubicBezTo>
                    <a:pt x="1188" y="95"/>
                    <a:pt x="1191" y="95"/>
                    <a:pt x="1193" y="95"/>
                  </a:cubicBezTo>
                  <a:cubicBezTo>
                    <a:pt x="1205" y="95"/>
                    <a:pt x="1219" y="98"/>
                    <a:pt x="1231" y="98"/>
                  </a:cubicBezTo>
                  <a:cubicBezTo>
                    <a:pt x="1252" y="98"/>
                    <a:pt x="1271" y="90"/>
                    <a:pt x="1280" y="50"/>
                  </a:cubicBezTo>
                  <a:cubicBezTo>
                    <a:pt x="1288" y="13"/>
                    <a:pt x="1260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63"/>
            <p:cNvSpPr/>
            <p:nvPr/>
          </p:nvSpPr>
          <p:spPr>
            <a:xfrm>
              <a:off x="907029" y="3472156"/>
              <a:ext cx="41195" cy="8385"/>
            </a:xfrm>
            <a:custGeom>
              <a:avLst/>
              <a:gdLst/>
              <a:ahLst/>
              <a:cxnLst/>
              <a:rect l="l" t="t" r="r" b="b"/>
              <a:pathLst>
                <a:path w="506" h="103" extrusionOk="0">
                  <a:moveTo>
                    <a:pt x="356" y="1"/>
                  </a:moveTo>
                  <a:cubicBezTo>
                    <a:pt x="258" y="1"/>
                    <a:pt x="162" y="5"/>
                    <a:pt x="67" y="5"/>
                  </a:cubicBezTo>
                  <a:cubicBezTo>
                    <a:pt x="46" y="9"/>
                    <a:pt x="21" y="17"/>
                    <a:pt x="1" y="29"/>
                  </a:cubicBezTo>
                  <a:cubicBezTo>
                    <a:pt x="13" y="70"/>
                    <a:pt x="46" y="95"/>
                    <a:pt x="87" y="99"/>
                  </a:cubicBezTo>
                  <a:cubicBezTo>
                    <a:pt x="116" y="101"/>
                    <a:pt x="144" y="102"/>
                    <a:pt x="171" y="102"/>
                  </a:cubicBezTo>
                  <a:cubicBezTo>
                    <a:pt x="199" y="102"/>
                    <a:pt x="227" y="101"/>
                    <a:pt x="255" y="99"/>
                  </a:cubicBezTo>
                  <a:cubicBezTo>
                    <a:pt x="289" y="89"/>
                    <a:pt x="323" y="85"/>
                    <a:pt x="356" y="85"/>
                  </a:cubicBezTo>
                  <a:cubicBezTo>
                    <a:pt x="380" y="85"/>
                    <a:pt x="404" y="87"/>
                    <a:pt x="428" y="91"/>
                  </a:cubicBezTo>
                  <a:cubicBezTo>
                    <a:pt x="432" y="92"/>
                    <a:pt x="437" y="92"/>
                    <a:pt x="441" y="92"/>
                  </a:cubicBezTo>
                  <a:cubicBezTo>
                    <a:pt x="470" y="92"/>
                    <a:pt x="491" y="66"/>
                    <a:pt x="506" y="5"/>
                  </a:cubicBezTo>
                  <a:cubicBezTo>
                    <a:pt x="455" y="2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63"/>
            <p:cNvSpPr/>
            <p:nvPr/>
          </p:nvSpPr>
          <p:spPr>
            <a:xfrm>
              <a:off x="954167" y="3472400"/>
              <a:ext cx="7978" cy="7246"/>
            </a:xfrm>
            <a:custGeom>
              <a:avLst/>
              <a:gdLst/>
              <a:ahLst/>
              <a:cxnLst/>
              <a:rect l="l" t="t" r="r" b="b"/>
              <a:pathLst>
                <a:path w="98" h="89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33" y="6"/>
                    <a:pt x="17" y="18"/>
                    <a:pt x="9" y="34"/>
                  </a:cubicBezTo>
                  <a:cubicBezTo>
                    <a:pt x="1" y="58"/>
                    <a:pt x="26" y="88"/>
                    <a:pt x="60" y="88"/>
                  </a:cubicBezTo>
                  <a:cubicBezTo>
                    <a:pt x="62" y="88"/>
                    <a:pt x="64" y="88"/>
                    <a:pt x="66" y="88"/>
                  </a:cubicBezTo>
                  <a:cubicBezTo>
                    <a:pt x="70" y="80"/>
                    <a:pt x="87" y="63"/>
                    <a:pt x="91" y="47"/>
                  </a:cubicBezTo>
                  <a:cubicBezTo>
                    <a:pt x="98" y="12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63"/>
            <p:cNvSpPr/>
            <p:nvPr/>
          </p:nvSpPr>
          <p:spPr>
            <a:xfrm>
              <a:off x="1085079" y="3471505"/>
              <a:ext cx="8793" cy="5862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9" y="0"/>
                  </a:moveTo>
                  <a:cubicBezTo>
                    <a:pt x="58" y="4"/>
                    <a:pt x="38" y="4"/>
                    <a:pt x="17" y="13"/>
                  </a:cubicBezTo>
                  <a:cubicBezTo>
                    <a:pt x="13" y="13"/>
                    <a:pt x="9" y="29"/>
                    <a:pt x="1" y="45"/>
                  </a:cubicBezTo>
                  <a:cubicBezTo>
                    <a:pt x="15" y="62"/>
                    <a:pt x="37" y="72"/>
                    <a:pt x="59" y="72"/>
                  </a:cubicBezTo>
                  <a:cubicBezTo>
                    <a:pt x="69" y="72"/>
                    <a:pt x="78" y="70"/>
                    <a:pt x="87" y="66"/>
                  </a:cubicBezTo>
                  <a:cubicBezTo>
                    <a:pt x="104" y="54"/>
                    <a:pt x="108" y="29"/>
                    <a:pt x="95" y="13"/>
                  </a:cubicBezTo>
                  <a:cubicBezTo>
                    <a:pt x="91" y="8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63"/>
            <p:cNvSpPr/>
            <p:nvPr/>
          </p:nvSpPr>
          <p:spPr>
            <a:xfrm>
              <a:off x="1343319" y="3804889"/>
              <a:ext cx="215906" cy="23447"/>
            </a:xfrm>
            <a:custGeom>
              <a:avLst/>
              <a:gdLst/>
              <a:ahLst/>
              <a:cxnLst/>
              <a:rect l="l" t="t" r="r" b="b"/>
              <a:pathLst>
                <a:path w="2652" h="288" extrusionOk="0">
                  <a:moveTo>
                    <a:pt x="2606" y="0"/>
                  </a:moveTo>
                  <a:cubicBezTo>
                    <a:pt x="2516" y="0"/>
                    <a:pt x="2426" y="17"/>
                    <a:pt x="2336" y="21"/>
                  </a:cubicBezTo>
                  <a:cubicBezTo>
                    <a:pt x="2327" y="22"/>
                    <a:pt x="2319" y="22"/>
                    <a:pt x="2311" y="22"/>
                  </a:cubicBezTo>
                  <a:cubicBezTo>
                    <a:pt x="2278" y="22"/>
                    <a:pt x="2245" y="17"/>
                    <a:pt x="2212" y="17"/>
                  </a:cubicBezTo>
                  <a:cubicBezTo>
                    <a:pt x="2196" y="17"/>
                    <a:pt x="2180" y="21"/>
                    <a:pt x="2159" y="21"/>
                  </a:cubicBezTo>
                  <a:lnTo>
                    <a:pt x="1954" y="21"/>
                  </a:lnTo>
                  <a:cubicBezTo>
                    <a:pt x="1909" y="17"/>
                    <a:pt x="1860" y="9"/>
                    <a:pt x="1814" y="9"/>
                  </a:cubicBezTo>
                  <a:cubicBezTo>
                    <a:pt x="1630" y="17"/>
                    <a:pt x="1445" y="25"/>
                    <a:pt x="1265" y="33"/>
                  </a:cubicBezTo>
                  <a:cubicBezTo>
                    <a:pt x="1236" y="33"/>
                    <a:pt x="1211" y="33"/>
                    <a:pt x="1187" y="29"/>
                  </a:cubicBezTo>
                  <a:cubicBezTo>
                    <a:pt x="1162" y="25"/>
                    <a:pt x="1136" y="22"/>
                    <a:pt x="1110" y="22"/>
                  </a:cubicBezTo>
                  <a:cubicBezTo>
                    <a:pt x="1064" y="22"/>
                    <a:pt x="1018" y="30"/>
                    <a:pt x="973" y="45"/>
                  </a:cubicBezTo>
                  <a:cubicBezTo>
                    <a:pt x="965" y="45"/>
                    <a:pt x="953" y="50"/>
                    <a:pt x="945" y="50"/>
                  </a:cubicBezTo>
                  <a:cubicBezTo>
                    <a:pt x="797" y="58"/>
                    <a:pt x="649" y="54"/>
                    <a:pt x="505" y="70"/>
                  </a:cubicBezTo>
                  <a:cubicBezTo>
                    <a:pt x="455" y="76"/>
                    <a:pt x="405" y="78"/>
                    <a:pt x="356" y="78"/>
                  </a:cubicBezTo>
                  <a:cubicBezTo>
                    <a:pt x="301" y="78"/>
                    <a:pt x="247" y="76"/>
                    <a:pt x="193" y="76"/>
                  </a:cubicBezTo>
                  <a:cubicBezTo>
                    <a:pt x="163" y="76"/>
                    <a:pt x="133" y="76"/>
                    <a:pt x="103" y="78"/>
                  </a:cubicBezTo>
                  <a:cubicBezTo>
                    <a:pt x="98" y="78"/>
                    <a:pt x="93" y="78"/>
                    <a:pt x="88" y="78"/>
                  </a:cubicBezTo>
                  <a:cubicBezTo>
                    <a:pt x="53" y="78"/>
                    <a:pt x="22" y="91"/>
                    <a:pt x="1" y="119"/>
                  </a:cubicBezTo>
                  <a:cubicBezTo>
                    <a:pt x="13" y="148"/>
                    <a:pt x="21" y="177"/>
                    <a:pt x="34" y="205"/>
                  </a:cubicBezTo>
                  <a:cubicBezTo>
                    <a:pt x="38" y="205"/>
                    <a:pt x="46" y="210"/>
                    <a:pt x="50" y="210"/>
                  </a:cubicBezTo>
                  <a:cubicBezTo>
                    <a:pt x="61" y="208"/>
                    <a:pt x="73" y="208"/>
                    <a:pt x="85" y="208"/>
                  </a:cubicBezTo>
                  <a:cubicBezTo>
                    <a:pt x="103" y="208"/>
                    <a:pt x="122" y="209"/>
                    <a:pt x="140" y="209"/>
                  </a:cubicBezTo>
                  <a:cubicBezTo>
                    <a:pt x="179" y="209"/>
                    <a:pt x="218" y="204"/>
                    <a:pt x="255" y="177"/>
                  </a:cubicBezTo>
                  <a:cubicBezTo>
                    <a:pt x="258" y="174"/>
                    <a:pt x="261" y="173"/>
                    <a:pt x="265" y="173"/>
                  </a:cubicBezTo>
                  <a:cubicBezTo>
                    <a:pt x="276" y="173"/>
                    <a:pt x="291" y="179"/>
                    <a:pt x="309" y="185"/>
                  </a:cubicBezTo>
                  <a:cubicBezTo>
                    <a:pt x="349" y="211"/>
                    <a:pt x="398" y="225"/>
                    <a:pt x="449" y="225"/>
                  </a:cubicBezTo>
                  <a:cubicBezTo>
                    <a:pt x="471" y="225"/>
                    <a:pt x="492" y="223"/>
                    <a:pt x="514" y="218"/>
                  </a:cubicBezTo>
                  <a:cubicBezTo>
                    <a:pt x="543" y="210"/>
                    <a:pt x="573" y="206"/>
                    <a:pt x="603" y="206"/>
                  </a:cubicBezTo>
                  <a:cubicBezTo>
                    <a:pt x="637" y="206"/>
                    <a:pt x="672" y="211"/>
                    <a:pt x="707" y="222"/>
                  </a:cubicBezTo>
                  <a:cubicBezTo>
                    <a:pt x="719" y="224"/>
                    <a:pt x="732" y="225"/>
                    <a:pt x="746" y="225"/>
                  </a:cubicBezTo>
                  <a:cubicBezTo>
                    <a:pt x="760" y="225"/>
                    <a:pt x="774" y="224"/>
                    <a:pt x="789" y="222"/>
                  </a:cubicBezTo>
                  <a:cubicBezTo>
                    <a:pt x="806" y="222"/>
                    <a:pt x="828" y="208"/>
                    <a:pt x="850" y="208"/>
                  </a:cubicBezTo>
                  <a:cubicBezTo>
                    <a:pt x="854" y="208"/>
                    <a:pt x="858" y="208"/>
                    <a:pt x="862" y="210"/>
                  </a:cubicBezTo>
                  <a:cubicBezTo>
                    <a:pt x="901" y="220"/>
                    <a:pt x="940" y="224"/>
                    <a:pt x="979" y="224"/>
                  </a:cubicBezTo>
                  <a:cubicBezTo>
                    <a:pt x="1061" y="224"/>
                    <a:pt x="1142" y="208"/>
                    <a:pt x="1224" y="208"/>
                  </a:cubicBezTo>
                  <a:cubicBezTo>
                    <a:pt x="1257" y="208"/>
                    <a:pt x="1289" y="211"/>
                    <a:pt x="1322" y="218"/>
                  </a:cubicBezTo>
                  <a:cubicBezTo>
                    <a:pt x="1356" y="223"/>
                    <a:pt x="1388" y="225"/>
                    <a:pt x="1420" y="225"/>
                  </a:cubicBezTo>
                  <a:cubicBezTo>
                    <a:pt x="1443" y="225"/>
                    <a:pt x="1466" y="224"/>
                    <a:pt x="1490" y="222"/>
                  </a:cubicBezTo>
                  <a:cubicBezTo>
                    <a:pt x="1617" y="230"/>
                    <a:pt x="1745" y="234"/>
                    <a:pt x="1872" y="247"/>
                  </a:cubicBezTo>
                  <a:cubicBezTo>
                    <a:pt x="1879" y="246"/>
                    <a:pt x="1887" y="246"/>
                    <a:pt x="1894" y="246"/>
                  </a:cubicBezTo>
                  <a:cubicBezTo>
                    <a:pt x="1932" y="246"/>
                    <a:pt x="1969" y="254"/>
                    <a:pt x="2003" y="271"/>
                  </a:cubicBezTo>
                  <a:cubicBezTo>
                    <a:pt x="2029" y="284"/>
                    <a:pt x="2053" y="288"/>
                    <a:pt x="2078" y="288"/>
                  </a:cubicBezTo>
                  <a:cubicBezTo>
                    <a:pt x="2117" y="288"/>
                    <a:pt x="2156" y="278"/>
                    <a:pt x="2196" y="275"/>
                  </a:cubicBezTo>
                  <a:cubicBezTo>
                    <a:pt x="2260" y="272"/>
                    <a:pt x="2326" y="269"/>
                    <a:pt x="2392" y="269"/>
                  </a:cubicBezTo>
                  <a:cubicBezTo>
                    <a:pt x="2420" y="269"/>
                    <a:pt x="2447" y="270"/>
                    <a:pt x="2475" y="271"/>
                  </a:cubicBezTo>
                  <a:cubicBezTo>
                    <a:pt x="2532" y="279"/>
                    <a:pt x="2590" y="288"/>
                    <a:pt x="2651" y="288"/>
                  </a:cubicBezTo>
                  <a:lnTo>
                    <a:pt x="2651" y="9"/>
                  </a:lnTo>
                  <a:cubicBezTo>
                    <a:pt x="2635" y="0"/>
                    <a:pt x="2619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63"/>
            <p:cNvSpPr/>
            <p:nvPr/>
          </p:nvSpPr>
          <p:spPr>
            <a:xfrm>
              <a:off x="1342993" y="3762310"/>
              <a:ext cx="215906" cy="23284"/>
            </a:xfrm>
            <a:custGeom>
              <a:avLst/>
              <a:gdLst/>
              <a:ahLst/>
              <a:cxnLst/>
              <a:rect l="l" t="t" r="r" b="b"/>
              <a:pathLst>
                <a:path w="2652" h="286" extrusionOk="0">
                  <a:moveTo>
                    <a:pt x="2414" y="1"/>
                  </a:moveTo>
                  <a:cubicBezTo>
                    <a:pt x="2404" y="1"/>
                    <a:pt x="2394" y="1"/>
                    <a:pt x="2385" y="2"/>
                  </a:cubicBezTo>
                  <a:cubicBezTo>
                    <a:pt x="2221" y="19"/>
                    <a:pt x="2056" y="35"/>
                    <a:pt x="1892" y="47"/>
                  </a:cubicBezTo>
                  <a:cubicBezTo>
                    <a:pt x="1880" y="48"/>
                    <a:pt x="1868" y="48"/>
                    <a:pt x="1856" y="48"/>
                  </a:cubicBezTo>
                  <a:cubicBezTo>
                    <a:pt x="1808" y="48"/>
                    <a:pt x="1761" y="43"/>
                    <a:pt x="1712" y="43"/>
                  </a:cubicBezTo>
                  <a:cubicBezTo>
                    <a:pt x="1642" y="43"/>
                    <a:pt x="1576" y="47"/>
                    <a:pt x="1507" y="56"/>
                  </a:cubicBezTo>
                  <a:cubicBezTo>
                    <a:pt x="1478" y="60"/>
                    <a:pt x="1448" y="62"/>
                    <a:pt x="1418" y="62"/>
                  </a:cubicBezTo>
                  <a:cubicBezTo>
                    <a:pt x="1389" y="62"/>
                    <a:pt x="1359" y="60"/>
                    <a:pt x="1330" y="56"/>
                  </a:cubicBezTo>
                  <a:cubicBezTo>
                    <a:pt x="1314" y="54"/>
                    <a:pt x="1297" y="54"/>
                    <a:pt x="1281" y="54"/>
                  </a:cubicBezTo>
                  <a:cubicBezTo>
                    <a:pt x="1236" y="54"/>
                    <a:pt x="1191" y="58"/>
                    <a:pt x="1145" y="64"/>
                  </a:cubicBezTo>
                  <a:cubicBezTo>
                    <a:pt x="1122" y="67"/>
                    <a:pt x="1097" y="70"/>
                    <a:pt x="1073" y="70"/>
                  </a:cubicBezTo>
                  <a:cubicBezTo>
                    <a:pt x="1062" y="70"/>
                    <a:pt x="1053" y="69"/>
                    <a:pt x="1043" y="68"/>
                  </a:cubicBezTo>
                  <a:cubicBezTo>
                    <a:pt x="981" y="60"/>
                    <a:pt x="920" y="56"/>
                    <a:pt x="859" y="56"/>
                  </a:cubicBezTo>
                  <a:cubicBezTo>
                    <a:pt x="798" y="56"/>
                    <a:pt x="737" y="60"/>
                    <a:pt x="678" y="68"/>
                  </a:cubicBezTo>
                  <a:cubicBezTo>
                    <a:pt x="526" y="84"/>
                    <a:pt x="370" y="88"/>
                    <a:pt x="218" y="97"/>
                  </a:cubicBezTo>
                  <a:cubicBezTo>
                    <a:pt x="181" y="97"/>
                    <a:pt x="148" y="88"/>
                    <a:pt x="116" y="80"/>
                  </a:cubicBezTo>
                  <a:cubicBezTo>
                    <a:pt x="109" y="79"/>
                    <a:pt x="103" y="79"/>
                    <a:pt x="97" y="79"/>
                  </a:cubicBezTo>
                  <a:cubicBezTo>
                    <a:pt x="55" y="79"/>
                    <a:pt x="19" y="102"/>
                    <a:pt x="1" y="142"/>
                  </a:cubicBezTo>
                  <a:cubicBezTo>
                    <a:pt x="13" y="170"/>
                    <a:pt x="25" y="199"/>
                    <a:pt x="42" y="232"/>
                  </a:cubicBezTo>
                  <a:cubicBezTo>
                    <a:pt x="75" y="228"/>
                    <a:pt x="116" y="232"/>
                    <a:pt x="140" y="211"/>
                  </a:cubicBezTo>
                  <a:cubicBezTo>
                    <a:pt x="158" y="198"/>
                    <a:pt x="179" y="192"/>
                    <a:pt x="199" y="192"/>
                  </a:cubicBezTo>
                  <a:cubicBezTo>
                    <a:pt x="216" y="192"/>
                    <a:pt x="232" y="196"/>
                    <a:pt x="247" y="203"/>
                  </a:cubicBezTo>
                  <a:cubicBezTo>
                    <a:pt x="305" y="222"/>
                    <a:pt x="366" y="231"/>
                    <a:pt x="427" y="231"/>
                  </a:cubicBezTo>
                  <a:cubicBezTo>
                    <a:pt x="448" y="231"/>
                    <a:pt x="468" y="230"/>
                    <a:pt x="489" y="228"/>
                  </a:cubicBezTo>
                  <a:cubicBezTo>
                    <a:pt x="551" y="228"/>
                    <a:pt x="616" y="224"/>
                    <a:pt x="678" y="216"/>
                  </a:cubicBezTo>
                  <a:cubicBezTo>
                    <a:pt x="699" y="212"/>
                    <a:pt x="719" y="211"/>
                    <a:pt x="740" y="211"/>
                  </a:cubicBezTo>
                  <a:cubicBezTo>
                    <a:pt x="812" y="211"/>
                    <a:pt x="882" y="228"/>
                    <a:pt x="953" y="228"/>
                  </a:cubicBezTo>
                  <a:cubicBezTo>
                    <a:pt x="1055" y="228"/>
                    <a:pt x="1156" y="251"/>
                    <a:pt x="1257" y="251"/>
                  </a:cubicBezTo>
                  <a:cubicBezTo>
                    <a:pt x="1286" y="251"/>
                    <a:pt x="1314" y="249"/>
                    <a:pt x="1342" y="244"/>
                  </a:cubicBezTo>
                  <a:cubicBezTo>
                    <a:pt x="1383" y="244"/>
                    <a:pt x="1429" y="248"/>
                    <a:pt x="1470" y="257"/>
                  </a:cubicBezTo>
                  <a:cubicBezTo>
                    <a:pt x="1510" y="260"/>
                    <a:pt x="1551" y="261"/>
                    <a:pt x="1590" y="261"/>
                  </a:cubicBezTo>
                  <a:cubicBezTo>
                    <a:pt x="1663" y="261"/>
                    <a:pt x="1735" y="256"/>
                    <a:pt x="1806" y="248"/>
                  </a:cubicBezTo>
                  <a:cubicBezTo>
                    <a:pt x="1832" y="247"/>
                    <a:pt x="1857" y="247"/>
                    <a:pt x="1882" y="247"/>
                  </a:cubicBezTo>
                  <a:cubicBezTo>
                    <a:pt x="1958" y="247"/>
                    <a:pt x="2032" y="251"/>
                    <a:pt x="2106" y="261"/>
                  </a:cubicBezTo>
                  <a:cubicBezTo>
                    <a:pt x="2192" y="269"/>
                    <a:pt x="2282" y="265"/>
                    <a:pt x="2368" y="269"/>
                  </a:cubicBezTo>
                  <a:cubicBezTo>
                    <a:pt x="2450" y="269"/>
                    <a:pt x="2528" y="273"/>
                    <a:pt x="2610" y="285"/>
                  </a:cubicBezTo>
                  <a:lnTo>
                    <a:pt x="2651" y="285"/>
                  </a:lnTo>
                  <a:lnTo>
                    <a:pt x="2651" y="43"/>
                  </a:lnTo>
                  <a:cubicBezTo>
                    <a:pt x="2575" y="29"/>
                    <a:pt x="2494" y="1"/>
                    <a:pt x="2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63"/>
            <p:cNvSpPr/>
            <p:nvPr/>
          </p:nvSpPr>
          <p:spPr>
            <a:xfrm>
              <a:off x="1377105" y="3847305"/>
              <a:ext cx="181468" cy="24180"/>
            </a:xfrm>
            <a:custGeom>
              <a:avLst/>
              <a:gdLst/>
              <a:ahLst/>
              <a:cxnLst/>
              <a:rect l="l" t="t" r="r" b="b"/>
              <a:pathLst>
                <a:path w="2229" h="297" extrusionOk="0">
                  <a:moveTo>
                    <a:pt x="2183" y="0"/>
                  </a:moveTo>
                  <a:cubicBezTo>
                    <a:pt x="2119" y="8"/>
                    <a:pt x="2054" y="19"/>
                    <a:pt x="1992" y="19"/>
                  </a:cubicBezTo>
                  <a:cubicBezTo>
                    <a:pt x="1955" y="19"/>
                    <a:pt x="1919" y="15"/>
                    <a:pt x="1884" y="5"/>
                  </a:cubicBezTo>
                  <a:cubicBezTo>
                    <a:pt x="1881" y="4"/>
                    <a:pt x="1878" y="4"/>
                    <a:pt x="1875" y="4"/>
                  </a:cubicBezTo>
                  <a:cubicBezTo>
                    <a:pt x="1856" y="4"/>
                    <a:pt x="1836" y="13"/>
                    <a:pt x="1818" y="13"/>
                  </a:cubicBezTo>
                  <a:cubicBezTo>
                    <a:pt x="1791" y="15"/>
                    <a:pt x="1766" y="16"/>
                    <a:pt x="1741" y="16"/>
                  </a:cubicBezTo>
                  <a:cubicBezTo>
                    <a:pt x="1715" y="16"/>
                    <a:pt x="1691" y="15"/>
                    <a:pt x="1666" y="13"/>
                  </a:cubicBezTo>
                  <a:cubicBezTo>
                    <a:pt x="1635" y="9"/>
                    <a:pt x="1603" y="7"/>
                    <a:pt x="1572" y="7"/>
                  </a:cubicBezTo>
                  <a:cubicBezTo>
                    <a:pt x="1534" y="7"/>
                    <a:pt x="1495" y="10"/>
                    <a:pt x="1457" y="17"/>
                  </a:cubicBezTo>
                  <a:cubicBezTo>
                    <a:pt x="1406" y="23"/>
                    <a:pt x="1355" y="27"/>
                    <a:pt x="1305" y="27"/>
                  </a:cubicBezTo>
                  <a:cubicBezTo>
                    <a:pt x="1287" y="27"/>
                    <a:pt x="1269" y="26"/>
                    <a:pt x="1252" y="25"/>
                  </a:cubicBezTo>
                  <a:cubicBezTo>
                    <a:pt x="1196" y="22"/>
                    <a:pt x="1140" y="21"/>
                    <a:pt x="1084" y="21"/>
                  </a:cubicBezTo>
                  <a:cubicBezTo>
                    <a:pt x="972" y="21"/>
                    <a:pt x="861" y="26"/>
                    <a:pt x="751" y="37"/>
                  </a:cubicBezTo>
                  <a:cubicBezTo>
                    <a:pt x="575" y="54"/>
                    <a:pt x="394" y="58"/>
                    <a:pt x="218" y="66"/>
                  </a:cubicBezTo>
                  <a:lnTo>
                    <a:pt x="123" y="66"/>
                  </a:lnTo>
                  <a:cubicBezTo>
                    <a:pt x="86" y="74"/>
                    <a:pt x="45" y="87"/>
                    <a:pt x="8" y="99"/>
                  </a:cubicBezTo>
                  <a:lnTo>
                    <a:pt x="0" y="128"/>
                  </a:lnTo>
                  <a:cubicBezTo>
                    <a:pt x="17" y="148"/>
                    <a:pt x="29" y="177"/>
                    <a:pt x="45" y="181"/>
                  </a:cubicBezTo>
                  <a:cubicBezTo>
                    <a:pt x="103" y="189"/>
                    <a:pt x="156" y="197"/>
                    <a:pt x="214" y="197"/>
                  </a:cubicBezTo>
                  <a:cubicBezTo>
                    <a:pt x="237" y="194"/>
                    <a:pt x="261" y="193"/>
                    <a:pt x="285" y="193"/>
                  </a:cubicBezTo>
                  <a:cubicBezTo>
                    <a:pt x="325" y="193"/>
                    <a:pt x="364" y="196"/>
                    <a:pt x="402" y="202"/>
                  </a:cubicBezTo>
                  <a:cubicBezTo>
                    <a:pt x="429" y="212"/>
                    <a:pt x="457" y="217"/>
                    <a:pt x="484" y="217"/>
                  </a:cubicBezTo>
                  <a:cubicBezTo>
                    <a:pt x="512" y="217"/>
                    <a:pt x="540" y="212"/>
                    <a:pt x="566" y="202"/>
                  </a:cubicBezTo>
                  <a:cubicBezTo>
                    <a:pt x="581" y="199"/>
                    <a:pt x="598" y="196"/>
                    <a:pt x="613" y="196"/>
                  </a:cubicBezTo>
                  <a:cubicBezTo>
                    <a:pt x="620" y="196"/>
                    <a:pt x="626" y="196"/>
                    <a:pt x="632" y="197"/>
                  </a:cubicBezTo>
                  <a:cubicBezTo>
                    <a:pt x="714" y="214"/>
                    <a:pt x="795" y="218"/>
                    <a:pt x="876" y="218"/>
                  </a:cubicBezTo>
                  <a:cubicBezTo>
                    <a:pt x="957" y="218"/>
                    <a:pt x="1038" y="214"/>
                    <a:pt x="1120" y="214"/>
                  </a:cubicBezTo>
                  <a:cubicBezTo>
                    <a:pt x="1243" y="214"/>
                    <a:pt x="1375" y="234"/>
                    <a:pt x="1494" y="243"/>
                  </a:cubicBezTo>
                  <a:cubicBezTo>
                    <a:pt x="1609" y="251"/>
                    <a:pt x="1728" y="251"/>
                    <a:pt x="1847" y="259"/>
                  </a:cubicBezTo>
                  <a:cubicBezTo>
                    <a:pt x="1857" y="258"/>
                    <a:pt x="1866" y="257"/>
                    <a:pt x="1876" y="257"/>
                  </a:cubicBezTo>
                  <a:cubicBezTo>
                    <a:pt x="1903" y="257"/>
                    <a:pt x="1930" y="261"/>
                    <a:pt x="1957" y="267"/>
                  </a:cubicBezTo>
                  <a:cubicBezTo>
                    <a:pt x="2033" y="285"/>
                    <a:pt x="2114" y="297"/>
                    <a:pt x="2193" y="297"/>
                  </a:cubicBezTo>
                  <a:cubicBezTo>
                    <a:pt x="2205" y="297"/>
                    <a:pt x="2217" y="296"/>
                    <a:pt x="2228" y="296"/>
                  </a:cubicBezTo>
                  <a:lnTo>
                    <a:pt x="2228" y="9"/>
                  </a:lnTo>
                  <a:cubicBezTo>
                    <a:pt x="2216" y="5"/>
                    <a:pt x="2200" y="0"/>
                    <a:pt x="2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63"/>
            <p:cNvSpPr/>
            <p:nvPr/>
          </p:nvSpPr>
          <p:spPr>
            <a:xfrm>
              <a:off x="1470974" y="3550800"/>
              <a:ext cx="87925" cy="20435"/>
            </a:xfrm>
            <a:custGeom>
              <a:avLst/>
              <a:gdLst/>
              <a:ahLst/>
              <a:cxnLst/>
              <a:rect l="l" t="t" r="r" b="b"/>
              <a:pathLst>
                <a:path w="1080" h="251" extrusionOk="0">
                  <a:moveTo>
                    <a:pt x="760" y="1"/>
                  </a:moveTo>
                  <a:cubicBezTo>
                    <a:pt x="670" y="1"/>
                    <a:pt x="582" y="20"/>
                    <a:pt x="493" y="40"/>
                  </a:cubicBezTo>
                  <a:cubicBezTo>
                    <a:pt x="476" y="40"/>
                    <a:pt x="456" y="36"/>
                    <a:pt x="439" y="32"/>
                  </a:cubicBezTo>
                  <a:cubicBezTo>
                    <a:pt x="415" y="32"/>
                    <a:pt x="390" y="27"/>
                    <a:pt x="365" y="27"/>
                  </a:cubicBezTo>
                  <a:cubicBezTo>
                    <a:pt x="279" y="32"/>
                    <a:pt x="197" y="40"/>
                    <a:pt x="111" y="44"/>
                  </a:cubicBezTo>
                  <a:cubicBezTo>
                    <a:pt x="78" y="44"/>
                    <a:pt x="45" y="48"/>
                    <a:pt x="0" y="52"/>
                  </a:cubicBezTo>
                  <a:cubicBezTo>
                    <a:pt x="13" y="89"/>
                    <a:pt x="13" y="118"/>
                    <a:pt x="25" y="130"/>
                  </a:cubicBezTo>
                  <a:cubicBezTo>
                    <a:pt x="48" y="149"/>
                    <a:pt x="78" y="176"/>
                    <a:pt x="109" y="176"/>
                  </a:cubicBezTo>
                  <a:cubicBezTo>
                    <a:pt x="111" y="176"/>
                    <a:pt x="113" y="175"/>
                    <a:pt x="115" y="175"/>
                  </a:cubicBezTo>
                  <a:cubicBezTo>
                    <a:pt x="126" y="174"/>
                    <a:pt x="138" y="174"/>
                    <a:pt x="149" y="174"/>
                  </a:cubicBezTo>
                  <a:cubicBezTo>
                    <a:pt x="205" y="174"/>
                    <a:pt x="262" y="182"/>
                    <a:pt x="316" y="196"/>
                  </a:cubicBezTo>
                  <a:cubicBezTo>
                    <a:pt x="328" y="200"/>
                    <a:pt x="341" y="204"/>
                    <a:pt x="353" y="204"/>
                  </a:cubicBezTo>
                  <a:cubicBezTo>
                    <a:pt x="372" y="199"/>
                    <a:pt x="391" y="197"/>
                    <a:pt x="411" y="197"/>
                  </a:cubicBezTo>
                  <a:cubicBezTo>
                    <a:pt x="482" y="197"/>
                    <a:pt x="552" y="225"/>
                    <a:pt x="620" y="229"/>
                  </a:cubicBezTo>
                  <a:cubicBezTo>
                    <a:pt x="669" y="233"/>
                    <a:pt x="714" y="233"/>
                    <a:pt x="763" y="233"/>
                  </a:cubicBezTo>
                  <a:cubicBezTo>
                    <a:pt x="770" y="233"/>
                    <a:pt x="776" y="234"/>
                    <a:pt x="783" y="234"/>
                  </a:cubicBezTo>
                  <a:cubicBezTo>
                    <a:pt x="796" y="234"/>
                    <a:pt x="810" y="233"/>
                    <a:pt x="824" y="233"/>
                  </a:cubicBezTo>
                  <a:cubicBezTo>
                    <a:pt x="844" y="233"/>
                    <a:pt x="864" y="235"/>
                    <a:pt x="878" y="245"/>
                  </a:cubicBezTo>
                  <a:cubicBezTo>
                    <a:pt x="893" y="249"/>
                    <a:pt x="909" y="250"/>
                    <a:pt x="924" y="250"/>
                  </a:cubicBezTo>
                  <a:cubicBezTo>
                    <a:pt x="967" y="250"/>
                    <a:pt x="1011" y="239"/>
                    <a:pt x="1054" y="239"/>
                  </a:cubicBezTo>
                  <a:cubicBezTo>
                    <a:pt x="1062" y="239"/>
                    <a:pt x="1071" y="240"/>
                    <a:pt x="1079" y="241"/>
                  </a:cubicBezTo>
                  <a:lnTo>
                    <a:pt x="1079" y="7"/>
                  </a:lnTo>
                  <a:cubicBezTo>
                    <a:pt x="1018" y="11"/>
                    <a:pt x="969" y="7"/>
                    <a:pt x="903" y="15"/>
                  </a:cubicBezTo>
                  <a:lnTo>
                    <a:pt x="887" y="15"/>
                  </a:lnTo>
                  <a:cubicBezTo>
                    <a:pt x="844" y="5"/>
                    <a:pt x="802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63"/>
            <p:cNvSpPr/>
            <p:nvPr/>
          </p:nvSpPr>
          <p:spPr>
            <a:xfrm>
              <a:off x="1349995" y="3720627"/>
              <a:ext cx="208579" cy="21656"/>
            </a:xfrm>
            <a:custGeom>
              <a:avLst/>
              <a:gdLst/>
              <a:ahLst/>
              <a:cxnLst/>
              <a:rect l="l" t="t" r="r" b="b"/>
              <a:pathLst>
                <a:path w="2562" h="266" extrusionOk="0">
                  <a:moveTo>
                    <a:pt x="2437" y="0"/>
                  </a:moveTo>
                  <a:cubicBezTo>
                    <a:pt x="2379" y="0"/>
                    <a:pt x="2319" y="4"/>
                    <a:pt x="2262" y="14"/>
                  </a:cubicBezTo>
                  <a:cubicBezTo>
                    <a:pt x="2178" y="20"/>
                    <a:pt x="2094" y="27"/>
                    <a:pt x="2010" y="27"/>
                  </a:cubicBezTo>
                  <a:cubicBezTo>
                    <a:pt x="1992" y="27"/>
                    <a:pt x="1973" y="27"/>
                    <a:pt x="1954" y="26"/>
                  </a:cubicBezTo>
                  <a:cubicBezTo>
                    <a:pt x="1843" y="34"/>
                    <a:pt x="1728" y="46"/>
                    <a:pt x="1626" y="55"/>
                  </a:cubicBezTo>
                  <a:cubicBezTo>
                    <a:pt x="1523" y="67"/>
                    <a:pt x="1425" y="59"/>
                    <a:pt x="1318" y="71"/>
                  </a:cubicBezTo>
                  <a:cubicBezTo>
                    <a:pt x="1308" y="73"/>
                    <a:pt x="1296" y="74"/>
                    <a:pt x="1285" y="74"/>
                  </a:cubicBezTo>
                  <a:cubicBezTo>
                    <a:pt x="1274" y="74"/>
                    <a:pt x="1263" y="73"/>
                    <a:pt x="1252" y="71"/>
                  </a:cubicBezTo>
                  <a:cubicBezTo>
                    <a:pt x="1180" y="56"/>
                    <a:pt x="1107" y="51"/>
                    <a:pt x="1033" y="51"/>
                  </a:cubicBezTo>
                  <a:cubicBezTo>
                    <a:pt x="899" y="51"/>
                    <a:pt x="763" y="67"/>
                    <a:pt x="629" y="67"/>
                  </a:cubicBezTo>
                  <a:cubicBezTo>
                    <a:pt x="619" y="67"/>
                    <a:pt x="610" y="67"/>
                    <a:pt x="600" y="67"/>
                  </a:cubicBezTo>
                  <a:cubicBezTo>
                    <a:pt x="559" y="67"/>
                    <a:pt x="514" y="63"/>
                    <a:pt x="469" y="59"/>
                  </a:cubicBezTo>
                  <a:cubicBezTo>
                    <a:pt x="383" y="43"/>
                    <a:pt x="297" y="37"/>
                    <a:pt x="211" y="37"/>
                  </a:cubicBezTo>
                  <a:cubicBezTo>
                    <a:pt x="186" y="37"/>
                    <a:pt x="161" y="37"/>
                    <a:pt x="136" y="38"/>
                  </a:cubicBezTo>
                  <a:cubicBezTo>
                    <a:pt x="127" y="37"/>
                    <a:pt x="117" y="37"/>
                    <a:pt x="108" y="37"/>
                  </a:cubicBezTo>
                  <a:cubicBezTo>
                    <a:pt x="67" y="37"/>
                    <a:pt x="27" y="48"/>
                    <a:pt x="1" y="108"/>
                  </a:cubicBezTo>
                  <a:cubicBezTo>
                    <a:pt x="17" y="161"/>
                    <a:pt x="66" y="194"/>
                    <a:pt x="124" y="194"/>
                  </a:cubicBezTo>
                  <a:cubicBezTo>
                    <a:pt x="165" y="198"/>
                    <a:pt x="210" y="202"/>
                    <a:pt x="251" y="206"/>
                  </a:cubicBezTo>
                  <a:cubicBezTo>
                    <a:pt x="287" y="202"/>
                    <a:pt x="323" y="200"/>
                    <a:pt x="359" y="200"/>
                  </a:cubicBezTo>
                  <a:cubicBezTo>
                    <a:pt x="419" y="200"/>
                    <a:pt x="479" y="206"/>
                    <a:pt x="538" y="219"/>
                  </a:cubicBezTo>
                  <a:cubicBezTo>
                    <a:pt x="562" y="204"/>
                    <a:pt x="586" y="198"/>
                    <a:pt x="609" y="198"/>
                  </a:cubicBezTo>
                  <a:cubicBezTo>
                    <a:pt x="643" y="198"/>
                    <a:pt x="677" y="209"/>
                    <a:pt x="711" y="219"/>
                  </a:cubicBezTo>
                  <a:cubicBezTo>
                    <a:pt x="748" y="223"/>
                    <a:pt x="780" y="227"/>
                    <a:pt x="813" y="231"/>
                  </a:cubicBezTo>
                  <a:cubicBezTo>
                    <a:pt x="867" y="235"/>
                    <a:pt x="920" y="248"/>
                    <a:pt x="969" y="256"/>
                  </a:cubicBezTo>
                  <a:cubicBezTo>
                    <a:pt x="1002" y="262"/>
                    <a:pt x="1036" y="265"/>
                    <a:pt x="1070" y="265"/>
                  </a:cubicBezTo>
                  <a:cubicBezTo>
                    <a:pt x="1124" y="265"/>
                    <a:pt x="1179" y="257"/>
                    <a:pt x="1232" y="239"/>
                  </a:cubicBezTo>
                  <a:cubicBezTo>
                    <a:pt x="1239" y="239"/>
                    <a:pt x="1246" y="230"/>
                    <a:pt x="1253" y="230"/>
                  </a:cubicBezTo>
                  <a:cubicBezTo>
                    <a:pt x="1254" y="230"/>
                    <a:pt x="1255" y="231"/>
                    <a:pt x="1256" y="231"/>
                  </a:cubicBezTo>
                  <a:cubicBezTo>
                    <a:pt x="1282" y="241"/>
                    <a:pt x="1307" y="244"/>
                    <a:pt x="1333" y="244"/>
                  </a:cubicBezTo>
                  <a:cubicBezTo>
                    <a:pt x="1385" y="244"/>
                    <a:pt x="1438" y="230"/>
                    <a:pt x="1491" y="230"/>
                  </a:cubicBezTo>
                  <a:cubicBezTo>
                    <a:pt x="1499" y="230"/>
                    <a:pt x="1507" y="230"/>
                    <a:pt x="1515" y="231"/>
                  </a:cubicBezTo>
                  <a:cubicBezTo>
                    <a:pt x="1589" y="231"/>
                    <a:pt x="1663" y="243"/>
                    <a:pt x="1737" y="256"/>
                  </a:cubicBezTo>
                  <a:cubicBezTo>
                    <a:pt x="1776" y="263"/>
                    <a:pt x="1815" y="266"/>
                    <a:pt x="1854" y="266"/>
                  </a:cubicBezTo>
                  <a:cubicBezTo>
                    <a:pt x="1933" y="266"/>
                    <a:pt x="2012" y="255"/>
                    <a:pt x="2092" y="255"/>
                  </a:cubicBezTo>
                  <a:cubicBezTo>
                    <a:pt x="2101" y="255"/>
                    <a:pt x="2109" y="255"/>
                    <a:pt x="2118" y="256"/>
                  </a:cubicBezTo>
                  <a:cubicBezTo>
                    <a:pt x="2121" y="256"/>
                    <a:pt x="2124" y="256"/>
                    <a:pt x="2128" y="256"/>
                  </a:cubicBezTo>
                  <a:cubicBezTo>
                    <a:pt x="2210" y="256"/>
                    <a:pt x="2284" y="221"/>
                    <a:pt x="2360" y="221"/>
                  </a:cubicBezTo>
                  <a:cubicBezTo>
                    <a:pt x="2393" y="221"/>
                    <a:pt x="2427" y="228"/>
                    <a:pt x="2463" y="248"/>
                  </a:cubicBezTo>
                  <a:cubicBezTo>
                    <a:pt x="2496" y="256"/>
                    <a:pt x="2528" y="260"/>
                    <a:pt x="2561" y="260"/>
                  </a:cubicBezTo>
                  <a:lnTo>
                    <a:pt x="2561" y="5"/>
                  </a:lnTo>
                  <a:cubicBezTo>
                    <a:pt x="2520" y="2"/>
                    <a:pt x="2479" y="0"/>
                    <a:pt x="2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63"/>
            <p:cNvSpPr/>
            <p:nvPr/>
          </p:nvSpPr>
          <p:spPr>
            <a:xfrm>
              <a:off x="1305299" y="3677560"/>
              <a:ext cx="253274" cy="23203"/>
            </a:xfrm>
            <a:custGeom>
              <a:avLst/>
              <a:gdLst/>
              <a:ahLst/>
              <a:cxnLst/>
              <a:rect l="l" t="t" r="r" b="b"/>
              <a:pathLst>
                <a:path w="3111" h="285" extrusionOk="0">
                  <a:moveTo>
                    <a:pt x="2969" y="0"/>
                  </a:moveTo>
                  <a:cubicBezTo>
                    <a:pt x="2852" y="0"/>
                    <a:pt x="2737" y="14"/>
                    <a:pt x="2626" y="42"/>
                  </a:cubicBezTo>
                  <a:cubicBezTo>
                    <a:pt x="2532" y="58"/>
                    <a:pt x="2437" y="67"/>
                    <a:pt x="2343" y="71"/>
                  </a:cubicBezTo>
                  <a:cubicBezTo>
                    <a:pt x="2322" y="71"/>
                    <a:pt x="2294" y="75"/>
                    <a:pt x="2269" y="75"/>
                  </a:cubicBezTo>
                  <a:cubicBezTo>
                    <a:pt x="2223" y="78"/>
                    <a:pt x="2176" y="81"/>
                    <a:pt x="2130" y="81"/>
                  </a:cubicBezTo>
                  <a:cubicBezTo>
                    <a:pt x="2111" y="81"/>
                    <a:pt x="2091" y="80"/>
                    <a:pt x="2072" y="79"/>
                  </a:cubicBezTo>
                  <a:cubicBezTo>
                    <a:pt x="2023" y="75"/>
                    <a:pt x="1974" y="73"/>
                    <a:pt x="1925" y="73"/>
                  </a:cubicBezTo>
                  <a:cubicBezTo>
                    <a:pt x="1857" y="73"/>
                    <a:pt x="1789" y="76"/>
                    <a:pt x="1720" y="76"/>
                  </a:cubicBezTo>
                  <a:cubicBezTo>
                    <a:pt x="1698" y="76"/>
                    <a:pt x="1676" y="75"/>
                    <a:pt x="1654" y="75"/>
                  </a:cubicBezTo>
                  <a:cubicBezTo>
                    <a:pt x="1510" y="75"/>
                    <a:pt x="1366" y="67"/>
                    <a:pt x="1223" y="67"/>
                  </a:cubicBezTo>
                  <a:cubicBezTo>
                    <a:pt x="1169" y="67"/>
                    <a:pt x="1112" y="75"/>
                    <a:pt x="1063" y="75"/>
                  </a:cubicBezTo>
                  <a:cubicBezTo>
                    <a:pt x="978" y="78"/>
                    <a:pt x="893" y="91"/>
                    <a:pt x="808" y="91"/>
                  </a:cubicBezTo>
                  <a:cubicBezTo>
                    <a:pt x="774" y="91"/>
                    <a:pt x="740" y="89"/>
                    <a:pt x="706" y="83"/>
                  </a:cubicBezTo>
                  <a:cubicBezTo>
                    <a:pt x="624" y="68"/>
                    <a:pt x="542" y="64"/>
                    <a:pt x="460" y="64"/>
                  </a:cubicBezTo>
                  <a:cubicBezTo>
                    <a:pt x="358" y="64"/>
                    <a:pt x="256" y="71"/>
                    <a:pt x="156" y="71"/>
                  </a:cubicBezTo>
                  <a:cubicBezTo>
                    <a:pt x="152" y="70"/>
                    <a:pt x="147" y="70"/>
                    <a:pt x="143" y="70"/>
                  </a:cubicBezTo>
                  <a:cubicBezTo>
                    <a:pt x="86" y="70"/>
                    <a:pt x="34" y="95"/>
                    <a:pt x="0" y="140"/>
                  </a:cubicBezTo>
                  <a:cubicBezTo>
                    <a:pt x="27" y="177"/>
                    <a:pt x="68" y="198"/>
                    <a:pt x="112" y="198"/>
                  </a:cubicBezTo>
                  <a:cubicBezTo>
                    <a:pt x="128" y="198"/>
                    <a:pt x="144" y="195"/>
                    <a:pt x="160" y="190"/>
                  </a:cubicBezTo>
                  <a:cubicBezTo>
                    <a:pt x="185" y="184"/>
                    <a:pt x="210" y="181"/>
                    <a:pt x="236" y="181"/>
                  </a:cubicBezTo>
                  <a:cubicBezTo>
                    <a:pt x="266" y="181"/>
                    <a:pt x="296" y="185"/>
                    <a:pt x="324" y="194"/>
                  </a:cubicBezTo>
                  <a:cubicBezTo>
                    <a:pt x="373" y="202"/>
                    <a:pt x="419" y="202"/>
                    <a:pt x="464" y="206"/>
                  </a:cubicBezTo>
                  <a:cubicBezTo>
                    <a:pt x="504" y="214"/>
                    <a:pt x="545" y="217"/>
                    <a:pt x="586" y="217"/>
                  </a:cubicBezTo>
                  <a:cubicBezTo>
                    <a:pt x="633" y="217"/>
                    <a:pt x="680" y="213"/>
                    <a:pt x="726" y="206"/>
                  </a:cubicBezTo>
                  <a:cubicBezTo>
                    <a:pt x="730" y="205"/>
                    <a:pt x="733" y="205"/>
                    <a:pt x="736" y="205"/>
                  </a:cubicBezTo>
                  <a:cubicBezTo>
                    <a:pt x="745" y="205"/>
                    <a:pt x="753" y="208"/>
                    <a:pt x="759" y="214"/>
                  </a:cubicBezTo>
                  <a:cubicBezTo>
                    <a:pt x="781" y="226"/>
                    <a:pt x="805" y="233"/>
                    <a:pt x="829" y="233"/>
                  </a:cubicBezTo>
                  <a:cubicBezTo>
                    <a:pt x="846" y="233"/>
                    <a:pt x="863" y="229"/>
                    <a:pt x="878" y="223"/>
                  </a:cubicBezTo>
                  <a:cubicBezTo>
                    <a:pt x="927" y="214"/>
                    <a:pt x="972" y="210"/>
                    <a:pt x="1018" y="210"/>
                  </a:cubicBezTo>
                  <a:cubicBezTo>
                    <a:pt x="1063" y="206"/>
                    <a:pt x="1104" y="206"/>
                    <a:pt x="1149" y="206"/>
                  </a:cubicBezTo>
                  <a:cubicBezTo>
                    <a:pt x="1165" y="204"/>
                    <a:pt x="1182" y="203"/>
                    <a:pt x="1198" y="203"/>
                  </a:cubicBezTo>
                  <a:cubicBezTo>
                    <a:pt x="1247" y="203"/>
                    <a:pt x="1296" y="212"/>
                    <a:pt x="1342" y="231"/>
                  </a:cubicBezTo>
                  <a:cubicBezTo>
                    <a:pt x="1391" y="247"/>
                    <a:pt x="1440" y="251"/>
                    <a:pt x="1489" y="251"/>
                  </a:cubicBezTo>
                  <a:cubicBezTo>
                    <a:pt x="1592" y="255"/>
                    <a:pt x="1695" y="255"/>
                    <a:pt x="1797" y="259"/>
                  </a:cubicBezTo>
                  <a:cubicBezTo>
                    <a:pt x="2002" y="268"/>
                    <a:pt x="2199" y="280"/>
                    <a:pt x="2405" y="284"/>
                  </a:cubicBezTo>
                  <a:cubicBezTo>
                    <a:pt x="2416" y="285"/>
                    <a:pt x="2427" y="285"/>
                    <a:pt x="2439" y="285"/>
                  </a:cubicBezTo>
                  <a:cubicBezTo>
                    <a:pt x="2530" y="285"/>
                    <a:pt x="2621" y="272"/>
                    <a:pt x="2712" y="272"/>
                  </a:cubicBezTo>
                  <a:cubicBezTo>
                    <a:pt x="2747" y="270"/>
                    <a:pt x="2782" y="269"/>
                    <a:pt x="2817" y="269"/>
                  </a:cubicBezTo>
                  <a:cubicBezTo>
                    <a:pt x="2852" y="269"/>
                    <a:pt x="2887" y="270"/>
                    <a:pt x="2922" y="272"/>
                  </a:cubicBezTo>
                  <a:cubicBezTo>
                    <a:pt x="2954" y="280"/>
                    <a:pt x="2987" y="284"/>
                    <a:pt x="3020" y="284"/>
                  </a:cubicBezTo>
                  <a:cubicBezTo>
                    <a:pt x="3049" y="280"/>
                    <a:pt x="3082" y="276"/>
                    <a:pt x="3110" y="276"/>
                  </a:cubicBezTo>
                  <a:lnTo>
                    <a:pt x="3110" y="9"/>
                  </a:lnTo>
                  <a:lnTo>
                    <a:pt x="3086" y="5"/>
                  </a:lnTo>
                  <a:cubicBezTo>
                    <a:pt x="3047" y="2"/>
                    <a:pt x="3008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63"/>
            <p:cNvSpPr/>
            <p:nvPr/>
          </p:nvSpPr>
          <p:spPr>
            <a:xfrm>
              <a:off x="1329967" y="3635144"/>
              <a:ext cx="228932" cy="22470"/>
            </a:xfrm>
            <a:custGeom>
              <a:avLst/>
              <a:gdLst/>
              <a:ahLst/>
              <a:cxnLst/>
              <a:rect l="l" t="t" r="r" b="b"/>
              <a:pathLst>
                <a:path w="2812" h="276" extrusionOk="0">
                  <a:moveTo>
                    <a:pt x="2811" y="1"/>
                  </a:moveTo>
                  <a:cubicBezTo>
                    <a:pt x="2782" y="3"/>
                    <a:pt x="2752" y="3"/>
                    <a:pt x="2723" y="3"/>
                  </a:cubicBezTo>
                  <a:cubicBezTo>
                    <a:pt x="2671" y="3"/>
                    <a:pt x="2621" y="1"/>
                    <a:pt x="2570" y="1"/>
                  </a:cubicBezTo>
                  <a:cubicBezTo>
                    <a:pt x="2523" y="1"/>
                    <a:pt x="2477" y="3"/>
                    <a:pt x="2430" y="9"/>
                  </a:cubicBezTo>
                  <a:cubicBezTo>
                    <a:pt x="2381" y="13"/>
                    <a:pt x="2331" y="21"/>
                    <a:pt x="2282" y="34"/>
                  </a:cubicBezTo>
                  <a:cubicBezTo>
                    <a:pt x="2232" y="46"/>
                    <a:pt x="2182" y="52"/>
                    <a:pt x="2132" y="52"/>
                  </a:cubicBezTo>
                  <a:cubicBezTo>
                    <a:pt x="2116" y="52"/>
                    <a:pt x="2101" y="51"/>
                    <a:pt x="2085" y="50"/>
                  </a:cubicBezTo>
                  <a:cubicBezTo>
                    <a:pt x="2052" y="49"/>
                    <a:pt x="2019" y="48"/>
                    <a:pt x="1986" y="48"/>
                  </a:cubicBezTo>
                  <a:cubicBezTo>
                    <a:pt x="1921" y="48"/>
                    <a:pt x="1854" y="50"/>
                    <a:pt x="1786" y="50"/>
                  </a:cubicBezTo>
                  <a:lnTo>
                    <a:pt x="1215" y="54"/>
                  </a:lnTo>
                  <a:lnTo>
                    <a:pt x="961" y="54"/>
                  </a:lnTo>
                  <a:cubicBezTo>
                    <a:pt x="957" y="53"/>
                    <a:pt x="954" y="53"/>
                    <a:pt x="950" y="53"/>
                  </a:cubicBezTo>
                  <a:cubicBezTo>
                    <a:pt x="917" y="53"/>
                    <a:pt x="888" y="94"/>
                    <a:pt x="853" y="94"/>
                  </a:cubicBezTo>
                  <a:cubicBezTo>
                    <a:pt x="845" y="94"/>
                    <a:pt x="838" y="92"/>
                    <a:pt x="830" y="87"/>
                  </a:cubicBezTo>
                  <a:cubicBezTo>
                    <a:pt x="788" y="67"/>
                    <a:pt x="743" y="58"/>
                    <a:pt x="702" y="58"/>
                  </a:cubicBezTo>
                  <a:cubicBezTo>
                    <a:pt x="509" y="54"/>
                    <a:pt x="321" y="54"/>
                    <a:pt x="128" y="54"/>
                  </a:cubicBezTo>
                  <a:cubicBezTo>
                    <a:pt x="91" y="54"/>
                    <a:pt x="58" y="62"/>
                    <a:pt x="25" y="79"/>
                  </a:cubicBezTo>
                  <a:cubicBezTo>
                    <a:pt x="13" y="87"/>
                    <a:pt x="1" y="103"/>
                    <a:pt x="1" y="124"/>
                  </a:cubicBezTo>
                  <a:cubicBezTo>
                    <a:pt x="1" y="140"/>
                    <a:pt x="9" y="161"/>
                    <a:pt x="21" y="173"/>
                  </a:cubicBezTo>
                  <a:cubicBezTo>
                    <a:pt x="33" y="186"/>
                    <a:pt x="50" y="190"/>
                    <a:pt x="66" y="190"/>
                  </a:cubicBezTo>
                  <a:cubicBezTo>
                    <a:pt x="83" y="192"/>
                    <a:pt x="98" y="193"/>
                    <a:pt x="113" y="193"/>
                  </a:cubicBezTo>
                  <a:cubicBezTo>
                    <a:pt x="129" y="193"/>
                    <a:pt x="144" y="192"/>
                    <a:pt x="161" y="190"/>
                  </a:cubicBezTo>
                  <a:cubicBezTo>
                    <a:pt x="194" y="181"/>
                    <a:pt x="226" y="177"/>
                    <a:pt x="259" y="177"/>
                  </a:cubicBezTo>
                  <a:cubicBezTo>
                    <a:pt x="291" y="177"/>
                    <a:pt x="323" y="181"/>
                    <a:pt x="354" y="190"/>
                  </a:cubicBezTo>
                  <a:cubicBezTo>
                    <a:pt x="362" y="191"/>
                    <a:pt x="371" y="192"/>
                    <a:pt x="380" y="192"/>
                  </a:cubicBezTo>
                  <a:cubicBezTo>
                    <a:pt x="400" y="192"/>
                    <a:pt x="420" y="189"/>
                    <a:pt x="440" y="189"/>
                  </a:cubicBezTo>
                  <a:cubicBezTo>
                    <a:pt x="452" y="189"/>
                    <a:pt x="465" y="190"/>
                    <a:pt x="477" y="194"/>
                  </a:cubicBezTo>
                  <a:cubicBezTo>
                    <a:pt x="508" y="203"/>
                    <a:pt x="540" y="212"/>
                    <a:pt x="572" y="212"/>
                  </a:cubicBezTo>
                  <a:cubicBezTo>
                    <a:pt x="598" y="212"/>
                    <a:pt x="623" y="206"/>
                    <a:pt x="649" y="190"/>
                  </a:cubicBezTo>
                  <a:cubicBezTo>
                    <a:pt x="653" y="186"/>
                    <a:pt x="658" y="185"/>
                    <a:pt x="663" y="185"/>
                  </a:cubicBezTo>
                  <a:cubicBezTo>
                    <a:pt x="678" y="185"/>
                    <a:pt x="695" y="195"/>
                    <a:pt x="711" y="198"/>
                  </a:cubicBezTo>
                  <a:cubicBezTo>
                    <a:pt x="724" y="202"/>
                    <a:pt x="738" y="204"/>
                    <a:pt x="752" y="204"/>
                  </a:cubicBezTo>
                  <a:cubicBezTo>
                    <a:pt x="790" y="204"/>
                    <a:pt x="827" y="187"/>
                    <a:pt x="854" y="157"/>
                  </a:cubicBezTo>
                  <a:cubicBezTo>
                    <a:pt x="892" y="191"/>
                    <a:pt x="938" y="208"/>
                    <a:pt x="985" y="208"/>
                  </a:cubicBezTo>
                  <a:cubicBezTo>
                    <a:pt x="995" y="208"/>
                    <a:pt x="1005" y="207"/>
                    <a:pt x="1014" y="206"/>
                  </a:cubicBezTo>
                  <a:cubicBezTo>
                    <a:pt x="1026" y="205"/>
                    <a:pt x="1038" y="205"/>
                    <a:pt x="1050" y="205"/>
                  </a:cubicBezTo>
                  <a:cubicBezTo>
                    <a:pt x="1121" y="205"/>
                    <a:pt x="1194" y="214"/>
                    <a:pt x="1264" y="214"/>
                  </a:cubicBezTo>
                  <a:cubicBezTo>
                    <a:pt x="1367" y="222"/>
                    <a:pt x="1461" y="222"/>
                    <a:pt x="1564" y="222"/>
                  </a:cubicBezTo>
                  <a:cubicBezTo>
                    <a:pt x="1575" y="221"/>
                    <a:pt x="1585" y="221"/>
                    <a:pt x="1595" y="221"/>
                  </a:cubicBezTo>
                  <a:cubicBezTo>
                    <a:pt x="1620" y="221"/>
                    <a:pt x="1643" y="224"/>
                    <a:pt x="1667" y="227"/>
                  </a:cubicBezTo>
                  <a:cubicBezTo>
                    <a:pt x="1689" y="235"/>
                    <a:pt x="1712" y="239"/>
                    <a:pt x="1735" y="239"/>
                  </a:cubicBezTo>
                  <a:cubicBezTo>
                    <a:pt x="1756" y="239"/>
                    <a:pt x="1777" y="236"/>
                    <a:pt x="1798" y="231"/>
                  </a:cubicBezTo>
                  <a:cubicBezTo>
                    <a:pt x="1804" y="229"/>
                    <a:pt x="1810" y="228"/>
                    <a:pt x="1817" y="228"/>
                  </a:cubicBezTo>
                  <a:cubicBezTo>
                    <a:pt x="1829" y="228"/>
                    <a:pt x="1841" y="231"/>
                    <a:pt x="1851" y="239"/>
                  </a:cubicBezTo>
                  <a:cubicBezTo>
                    <a:pt x="1884" y="262"/>
                    <a:pt x="1919" y="267"/>
                    <a:pt x="1953" y="267"/>
                  </a:cubicBezTo>
                  <a:cubicBezTo>
                    <a:pt x="1974" y="267"/>
                    <a:pt x="1995" y="265"/>
                    <a:pt x="2015" y="263"/>
                  </a:cubicBezTo>
                  <a:cubicBezTo>
                    <a:pt x="2106" y="255"/>
                    <a:pt x="2200" y="247"/>
                    <a:pt x="2290" y="239"/>
                  </a:cubicBezTo>
                  <a:cubicBezTo>
                    <a:pt x="2360" y="235"/>
                    <a:pt x="2430" y="222"/>
                    <a:pt x="2500" y="218"/>
                  </a:cubicBezTo>
                  <a:cubicBezTo>
                    <a:pt x="2506" y="218"/>
                    <a:pt x="2512" y="218"/>
                    <a:pt x="2519" y="218"/>
                  </a:cubicBezTo>
                  <a:cubicBezTo>
                    <a:pt x="2562" y="218"/>
                    <a:pt x="2608" y="229"/>
                    <a:pt x="2647" y="247"/>
                  </a:cubicBezTo>
                  <a:cubicBezTo>
                    <a:pt x="2696" y="268"/>
                    <a:pt x="2754" y="276"/>
                    <a:pt x="2811" y="276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63"/>
            <p:cNvSpPr/>
            <p:nvPr/>
          </p:nvSpPr>
          <p:spPr>
            <a:xfrm>
              <a:off x="1498654" y="3466457"/>
              <a:ext cx="60245" cy="20109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739" y="1"/>
                  </a:moveTo>
                  <a:cubicBezTo>
                    <a:pt x="719" y="1"/>
                    <a:pt x="698" y="1"/>
                    <a:pt x="678" y="5"/>
                  </a:cubicBezTo>
                  <a:lnTo>
                    <a:pt x="354" y="5"/>
                  </a:lnTo>
                  <a:cubicBezTo>
                    <a:pt x="337" y="9"/>
                    <a:pt x="321" y="9"/>
                    <a:pt x="309" y="13"/>
                  </a:cubicBezTo>
                  <a:lnTo>
                    <a:pt x="95" y="38"/>
                  </a:lnTo>
                  <a:lnTo>
                    <a:pt x="66" y="38"/>
                  </a:lnTo>
                  <a:cubicBezTo>
                    <a:pt x="30" y="42"/>
                    <a:pt x="1" y="75"/>
                    <a:pt x="1" y="112"/>
                  </a:cubicBezTo>
                  <a:cubicBezTo>
                    <a:pt x="5" y="157"/>
                    <a:pt x="36" y="199"/>
                    <a:pt x="70" y="199"/>
                  </a:cubicBezTo>
                  <a:cubicBezTo>
                    <a:pt x="73" y="199"/>
                    <a:pt x="76" y="198"/>
                    <a:pt x="79" y="198"/>
                  </a:cubicBezTo>
                  <a:cubicBezTo>
                    <a:pt x="95" y="194"/>
                    <a:pt x="111" y="193"/>
                    <a:pt x="127" y="193"/>
                  </a:cubicBezTo>
                  <a:cubicBezTo>
                    <a:pt x="172" y="193"/>
                    <a:pt x="216" y="203"/>
                    <a:pt x="261" y="203"/>
                  </a:cubicBezTo>
                  <a:cubicBezTo>
                    <a:pt x="270" y="203"/>
                    <a:pt x="279" y="203"/>
                    <a:pt x="288" y="202"/>
                  </a:cubicBezTo>
                  <a:cubicBezTo>
                    <a:pt x="293" y="202"/>
                    <a:pt x="298" y="201"/>
                    <a:pt x="302" y="201"/>
                  </a:cubicBezTo>
                  <a:cubicBezTo>
                    <a:pt x="379" y="201"/>
                    <a:pt x="453" y="231"/>
                    <a:pt x="526" y="243"/>
                  </a:cubicBezTo>
                  <a:cubicBezTo>
                    <a:pt x="553" y="243"/>
                    <a:pt x="595" y="228"/>
                    <a:pt x="631" y="228"/>
                  </a:cubicBezTo>
                  <a:cubicBezTo>
                    <a:pt x="649" y="228"/>
                    <a:pt x="666" y="232"/>
                    <a:pt x="678" y="243"/>
                  </a:cubicBezTo>
                  <a:cubicBezTo>
                    <a:pt x="698" y="247"/>
                    <a:pt x="719" y="247"/>
                    <a:pt x="739" y="247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63"/>
            <p:cNvSpPr/>
            <p:nvPr/>
          </p:nvSpPr>
          <p:spPr>
            <a:xfrm>
              <a:off x="1266140" y="3889476"/>
              <a:ext cx="292759" cy="25075"/>
            </a:xfrm>
            <a:custGeom>
              <a:avLst/>
              <a:gdLst/>
              <a:ahLst/>
              <a:cxnLst/>
              <a:rect l="l" t="t" r="r" b="b"/>
              <a:pathLst>
                <a:path w="3596" h="308" extrusionOk="0">
                  <a:moveTo>
                    <a:pt x="3558" y="0"/>
                  </a:moveTo>
                  <a:cubicBezTo>
                    <a:pt x="3546" y="0"/>
                    <a:pt x="3534" y="2"/>
                    <a:pt x="3522" y="4"/>
                  </a:cubicBezTo>
                  <a:cubicBezTo>
                    <a:pt x="3464" y="20"/>
                    <a:pt x="3398" y="32"/>
                    <a:pt x="3337" y="36"/>
                  </a:cubicBezTo>
                  <a:cubicBezTo>
                    <a:pt x="3298" y="34"/>
                    <a:pt x="3260" y="33"/>
                    <a:pt x="3222" y="33"/>
                  </a:cubicBezTo>
                  <a:cubicBezTo>
                    <a:pt x="3129" y="33"/>
                    <a:pt x="3036" y="39"/>
                    <a:pt x="2943" y="45"/>
                  </a:cubicBezTo>
                  <a:cubicBezTo>
                    <a:pt x="2906" y="45"/>
                    <a:pt x="2869" y="49"/>
                    <a:pt x="2832" y="57"/>
                  </a:cubicBezTo>
                  <a:cubicBezTo>
                    <a:pt x="2763" y="71"/>
                    <a:pt x="2694" y="76"/>
                    <a:pt x="2624" y="76"/>
                  </a:cubicBezTo>
                  <a:cubicBezTo>
                    <a:pt x="2494" y="76"/>
                    <a:pt x="2364" y="60"/>
                    <a:pt x="2233" y="57"/>
                  </a:cubicBezTo>
                  <a:cubicBezTo>
                    <a:pt x="2134" y="54"/>
                    <a:pt x="2033" y="39"/>
                    <a:pt x="1930" y="39"/>
                  </a:cubicBezTo>
                  <a:cubicBezTo>
                    <a:pt x="1897" y="39"/>
                    <a:pt x="1864" y="41"/>
                    <a:pt x="1831" y="45"/>
                  </a:cubicBezTo>
                  <a:cubicBezTo>
                    <a:pt x="1806" y="49"/>
                    <a:pt x="1781" y="50"/>
                    <a:pt x="1755" y="50"/>
                  </a:cubicBezTo>
                  <a:cubicBezTo>
                    <a:pt x="1720" y="50"/>
                    <a:pt x="1685" y="48"/>
                    <a:pt x="1650" y="48"/>
                  </a:cubicBezTo>
                  <a:cubicBezTo>
                    <a:pt x="1639" y="48"/>
                    <a:pt x="1628" y="48"/>
                    <a:pt x="1618" y="49"/>
                  </a:cubicBezTo>
                  <a:cubicBezTo>
                    <a:pt x="1515" y="57"/>
                    <a:pt x="1412" y="77"/>
                    <a:pt x="1310" y="82"/>
                  </a:cubicBezTo>
                  <a:cubicBezTo>
                    <a:pt x="1203" y="90"/>
                    <a:pt x="1096" y="90"/>
                    <a:pt x="990" y="90"/>
                  </a:cubicBezTo>
                  <a:cubicBezTo>
                    <a:pt x="908" y="90"/>
                    <a:pt x="834" y="77"/>
                    <a:pt x="752" y="77"/>
                  </a:cubicBezTo>
                  <a:cubicBezTo>
                    <a:pt x="698" y="77"/>
                    <a:pt x="641" y="90"/>
                    <a:pt x="584" y="90"/>
                  </a:cubicBezTo>
                  <a:lnTo>
                    <a:pt x="124" y="90"/>
                  </a:lnTo>
                  <a:cubicBezTo>
                    <a:pt x="111" y="90"/>
                    <a:pt x="97" y="89"/>
                    <a:pt x="83" y="89"/>
                  </a:cubicBezTo>
                  <a:cubicBezTo>
                    <a:pt x="54" y="89"/>
                    <a:pt x="23" y="94"/>
                    <a:pt x="1" y="131"/>
                  </a:cubicBezTo>
                  <a:cubicBezTo>
                    <a:pt x="21" y="176"/>
                    <a:pt x="62" y="205"/>
                    <a:pt x="116" y="205"/>
                  </a:cubicBezTo>
                  <a:cubicBezTo>
                    <a:pt x="138" y="205"/>
                    <a:pt x="160" y="206"/>
                    <a:pt x="183" y="206"/>
                  </a:cubicBezTo>
                  <a:cubicBezTo>
                    <a:pt x="194" y="206"/>
                    <a:pt x="206" y="206"/>
                    <a:pt x="218" y="205"/>
                  </a:cubicBezTo>
                  <a:cubicBezTo>
                    <a:pt x="262" y="200"/>
                    <a:pt x="304" y="198"/>
                    <a:pt x="347" y="198"/>
                  </a:cubicBezTo>
                  <a:cubicBezTo>
                    <a:pt x="457" y="198"/>
                    <a:pt x="567" y="210"/>
                    <a:pt x="682" y="213"/>
                  </a:cubicBezTo>
                  <a:cubicBezTo>
                    <a:pt x="842" y="217"/>
                    <a:pt x="1006" y="221"/>
                    <a:pt x="1166" y="221"/>
                  </a:cubicBezTo>
                  <a:cubicBezTo>
                    <a:pt x="1298" y="221"/>
                    <a:pt x="1429" y="213"/>
                    <a:pt x="1560" y="205"/>
                  </a:cubicBezTo>
                  <a:cubicBezTo>
                    <a:pt x="1685" y="189"/>
                    <a:pt x="1810" y="181"/>
                    <a:pt x="1934" y="181"/>
                  </a:cubicBezTo>
                  <a:cubicBezTo>
                    <a:pt x="1978" y="181"/>
                    <a:pt x="2021" y="182"/>
                    <a:pt x="2065" y="184"/>
                  </a:cubicBezTo>
                  <a:cubicBezTo>
                    <a:pt x="2094" y="188"/>
                    <a:pt x="2118" y="192"/>
                    <a:pt x="2147" y="201"/>
                  </a:cubicBezTo>
                  <a:cubicBezTo>
                    <a:pt x="2188" y="213"/>
                    <a:pt x="2225" y="221"/>
                    <a:pt x="2266" y="229"/>
                  </a:cubicBezTo>
                  <a:cubicBezTo>
                    <a:pt x="2300" y="228"/>
                    <a:pt x="2333" y="228"/>
                    <a:pt x="2366" y="228"/>
                  </a:cubicBezTo>
                  <a:cubicBezTo>
                    <a:pt x="2446" y="228"/>
                    <a:pt x="2524" y="230"/>
                    <a:pt x="2602" y="233"/>
                  </a:cubicBezTo>
                  <a:cubicBezTo>
                    <a:pt x="2618" y="232"/>
                    <a:pt x="2633" y="232"/>
                    <a:pt x="2648" y="232"/>
                  </a:cubicBezTo>
                  <a:cubicBezTo>
                    <a:pt x="2693" y="232"/>
                    <a:pt x="2736" y="236"/>
                    <a:pt x="2779" y="246"/>
                  </a:cubicBezTo>
                  <a:cubicBezTo>
                    <a:pt x="2803" y="254"/>
                    <a:pt x="2829" y="258"/>
                    <a:pt x="2855" y="258"/>
                  </a:cubicBezTo>
                  <a:cubicBezTo>
                    <a:pt x="2880" y="258"/>
                    <a:pt x="2906" y="254"/>
                    <a:pt x="2931" y="246"/>
                  </a:cubicBezTo>
                  <a:cubicBezTo>
                    <a:pt x="2943" y="244"/>
                    <a:pt x="2955" y="243"/>
                    <a:pt x="2968" y="243"/>
                  </a:cubicBezTo>
                  <a:cubicBezTo>
                    <a:pt x="2980" y="243"/>
                    <a:pt x="2992" y="244"/>
                    <a:pt x="3005" y="246"/>
                  </a:cubicBezTo>
                  <a:lnTo>
                    <a:pt x="3144" y="246"/>
                  </a:lnTo>
                  <a:cubicBezTo>
                    <a:pt x="3163" y="244"/>
                    <a:pt x="3182" y="244"/>
                    <a:pt x="3201" y="244"/>
                  </a:cubicBezTo>
                  <a:cubicBezTo>
                    <a:pt x="3314" y="244"/>
                    <a:pt x="3428" y="265"/>
                    <a:pt x="3534" y="307"/>
                  </a:cubicBezTo>
                  <a:cubicBezTo>
                    <a:pt x="3554" y="307"/>
                    <a:pt x="3575" y="303"/>
                    <a:pt x="3595" y="299"/>
                  </a:cubicBezTo>
                  <a:lnTo>
                    <a:pt x="3595" y="4"/>
                  </a:lnTo>
                  <a:cubicBezTo>
                    <a:pt x="3583" y="2"/>
                    <a:pt x="3571" y="0"/>
                    <a:pt x="3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1407472" y="3507733"/>
              <a:ext cx="151427" cy="22307"/>
            </a:xfrm>
            <a:custGeom>
              <a:avLst/>
              <a:gdLst/>
              <a:ahLst/>
              <a:cxnLst/>
              <a:rect l="l" t="t" r="r" b="b"/>
              <a:pathLst>
                <a:path w="1860" h="274" extrusionOk="0">
                  <a:moveTo>
                    <a:pt x="1730" y="0"/>
                  </a:moveTo>
                  <a:cubicBezTo>
                    <a:pt x="1681" y="0"/>
                    <a:pt x="1632" y="7"/>
                    <a:pt x="1584" y="7"/>
                  </a:cubicBezTo>
                  <a:cubicBezTo>
                    <a:pt x="1576" y="7"/>
                    <a:pt x="1568" y="7"/>
                    <a:pt x="1560" y="7"/>
                  </a:cubicBezTo>
                  <a:cubicBezTo>
                    <a:pt x="1548" y="5"/>
                    <a:pt x="1536" y="5"/>
                    <a:pt x="1524" y="5"/>
                  </a:cubicBezTo>
                  <a:cubicBezTo>
                    <a:pt x="1473" y="5"/>
                    <a:pt x="1422" y="15"/>
                    <a:pt x="1373" y="15"/>
                  </a:cubicBezTo>
                  <a:cubicBezTo>
                    <a:pt x="1367" y="15"/>
                    <a:pt x="1361" y="15"/>
                    <a:pt x="1355" y="15"/>
                  </a:cubicBezTo>
                  <a:cubicBezTo>
                    <a:pt x="1335" y="13"/>
                    <a:pt x="1316" y="12"/>
                    <a:pt x="1297" y="12"/>
                  </a:cubicBezTo>
                  <a:cubicBezTo>
                    <a:pt x="1207" y="12"/>
                    <a:pt x="1119" y="32"/>
                    <a:pt x="1031" y="35"/>
                  </a:cubicBezTo>
                  <a:cubicBezTo>
                    <a:pt x="985" y="35"/>
                    <a:pt x="936" y="27"/>
                    <a:pt x="891" y="27"/>
                  </a:cubicBezTo>
                  <a:cubicBezTo>
                    <a:pt x="784" y="31"/>
                    <a:pt x="678" y="48"/>
                    <a:pt x="579" y="76"/>
                  </a:cubicBezTo>
                  <a:cubicBezTo>
                    <a:pt x="569" y="78"/>
                    <a:pt x="559" y="79"/>
                    <a:pt x="549" y="79"/>
                  </a:cubicBezTo>
                  <a:cubicBezTo>
                    <a:pt x="539" y="79"/>
                    <a:pt x="530" y="78"/>
                    <a:pt x="522" y="76"/>
                  </a:cubicBezTo>
                  <a:cubicBezTo>
                    <a:pt x="419" y="64"/>
                    <a:pt x="312" y="44"/>
                    <a:pt x="206" y="39"/>
                  </a:cubicBezTo>
                  <a:cubicBezTo>
                    <a:pt x="202" y="39"/>
                    <a:pt x="198" y="39"/>
                    <a:pt x="193" y="39"/>
                  </a:cubicBezTo>
                  <a:cubicBezTo>
                    <a:pt x="152" y="39"/>
                    <a:pt x="107" y="56"/>
                    <a:pt x="62" y="56"/>
                  </a:cubicBezTo>
                  <a:cubicBezTo>
                    <a:pt x="25" y="60"/>
                    <a:pt x="1" y="93"/>
                    <a:pt x="9" y="126"/>
                  </a:cubicBezTo>
                  <a:cubicBezTo>
                    <a:pt x="12" y="158"/>
                    <a:pt x="41" y="181"/>
                    <a:pt x="70" y="181"/>
                  </a:cubicBezTo>
                  <a:cubicBezTo>
                    <a:pt x="74" y="181"/>
                    <a:pt x="78" y="180"/>
                    <a:pt x="83" y="179"/>
                  </a:cubicBezTo>
                  <a:cubicBezTo>
                    <a:pt x="131" y="172"/>
                    <a:pt x="179" y="169"/>
                    <a:pt x="227" y="169"/>
                  </a:cubicBezTo>
                  <a:cubicBezTo>
                    <a:pt x="293" y="169"/>
                    <a:pt x="360" y="175"/>
                    <a:pt x="427" y="187"/>
                  </a:cubicBezTo>
                  <a:cubicBezTo>
                    <a:pt x="439" y="190"/>
                    <a:pt x="450" y="190"/>
                    <a:pt x="461" y="190"/>
                  </a:cubicBezTo>
                  <a:cubicBezTo>
                    <a:pt x="487" y="190"/>
                    <a:pt x="512" y="186"/>
                    <a:pt x="539" y="186"/>
                  </a:cubicBezTo>
                  <a:cubicBezTo>
                    <a:pt x="561" y="186"/>
                    <a:pt x="584" y="189"/>
                    <a:pt x="608" y="199"/>
                  </a:cubicBezTo>
                  <a:cubicBezTo>
                    <a:pt x="623" y="207"/>
                    <a:pt x="640" y="209"/>
                    <a:pt x="657" y="209"/>
                  </a:cubicBezTo>
                  <a:cubicBezTo>
                    <a:pt x="699" y="209"/>
                    <a:pt x="745" y="193"/>
                    <a:pt x="788" y="187"/>
                  </a:cubicBezTo>
                  <a:cubicBezTo>
                    <a:pt x="834" y="183"/>
                    <a:pt x="879" y="179"/>
                    <a:pt x="928" y="179"/>
                  </a:cubicBezTo>
                  <a:cubicBezTo>
                    <a:pt x="1088" y="187"/>
                    <a:pt x="1244" y="179"/>
                    <a:pt x="1404" y="204"/>
                  </a:cubicBezTo>
                  <a:cubicBezTo>
                    <a:pt x="1449" y="208"/>
                    <a:pt x="1498" y="236"/>
                    <a:pt x="1539" y="245"/>
                  </a:cubicBezTo>
                  <a:cubicBezTo>
                    <a:pt x="1584" y="253"/>
                    <a:pt x="1630" y="249"/>
                    <a:pt x="1671" y="261"/>
                  </a:cubicBezTo>
                  <a:cubicBezTo>
                    <a:pt x="1678" y="263"/>
                    <a:pt x="1686" y="264"/>
                    <a:pt x="1693" y="264"/>
                  </a:cubicBezTo>
                  <a:cubicBezTo>
                    <a:pt x="1724" y="264"/>
                    <a:pt x="1756" y="252"/>
                    <a:pt x="1788" y="252"/>
                  </a:cubicBezTo>
                  <a:cubicBezTo>
                    <a:pt x="1802" y="252"/>
                    <a:pt x="1817" y="255"/>
                    <a:pt x="1831" y="261"/>
                  </a:cubicBezTo>
                  <a:cubicBezTo>
                    <a:pt x="1839" y="265"/>
                    <a:pt x="1847" y="269"/>
                    <a:pt x="1859" y="273"/>
                  </a:cubicBezTo>
                  <a:lnTo>
                    <a:pt x="1859" y="7"/>
                  </a:lnTo>
                  <a:lnTo>
                    <a:pt x="1847" y="7"/>
                  </a:lnTo>
                  <a:cubicBezTo>
                    <a:pt x="1822" y="7"/>
                    <a:pt x="1798" y="7"/>
                    <a:pt x="1773" y="3"/>
                  </a:cubicBezTo>
                  <a:cubicBezTo>
                    <a:pt x="1759" y="1"/>
                    <a:pt x="1744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63"/>
            <p:cNvSpPr/>
            <p:nvPr/>
          </p:nvSpPr>
          <p:spPr>
            <a:xfrm>
              <a:off x="1373767" y="3594112"/>
              <a:ext cx="185132" cy="20353"/>
            </a:xfrm>
            <a:custGeom>
              <a:avLst/>
              <a:gdLst/>
              <a:ahLst/>
              <a:cxnLst/>
              <a:rect l="l" t="t" r="r" b="b"/>
              <a:pathLst>
                <a:path w="2274" h="250" extrusionOk="0">
                  <a:moveTo>
                    <a:pt x="1941" y="0"/>
                  </a:moveTo>
                  <a:cubicBezTo>
                    <a:pt x="1892" y="0"/>
                    <a:pt x="1847" y="0"/>
                    <a:pt x="1802" y="8"/>
                  </a:cubicBezTo>
                  <a:cubicBezTo>
                    <a:pt x="1695" y="29"/>
                    <a:pt x="1588" y="38"/>
                    <a:pt x="1482" y="38"/>
                  </a:cubicBezTo>
                  <a:cubicBezTo>
                    <a:pt x="1461" y="38"/>
                    <a:pt x="1441" y="38"/>
                    <a:pt x="1420" y="37"/>
                  </a:cubicBezTo>
                  <a:cubicBezTo>
                    <a:pt x="1403" y="37"/>
                    <a:pt x="1387" y="37"/>
                    <a:pt x="1371" y="45"/>
                  </a:cubicBezTo>
                  <a:cubicBezTo>
                    <a:pt x="1340" y="49"/>
                    <a:pt x="1309" y="51"/>
                    <a:pt x="1278" y="51"/>
                  </a:cubicBezTo>
                  <a:cubicBezTo>
                    <a:pt x="1248" y="51"/>
                    <a:pt x="1217" y="49"/>
                    <a:pt x="1186" y="45"/>
                  </a:cubicBezTo>
                  <a:cubicBezTo>
                    <a:pt x="1139" y="42"/>
                    <a:pt x="1093" y="41"/>
                    <a:pt x="1047" y="41"/>
                  </a:cubicBezTo>
                  <a:cubicBezTo>
                    <a:pt x="984" y="41"/>
                    <a:pt x="922" y="43"/>
                    <a:pt x="858" y="45"/>
                  </a:cubicBezTo>
                  <a:cubicBezTo>
                    <a:pt x="811" y="53"/>
                    <a:pt x="764" y="56"/>
                    <a:pt x="717" y="56"/>
                  </a:cubicBezTo>
                  <a:cubicBezTo>
                    <a:pt x="690" y="56"/>
                    <a:pt x="663" y="55"/>
                    <a:pt x="636" y="54"/>
                  </a:cubicBezTo>
                  <a:cubicBezTo>
                    <a:pt x="534" y="45"/>
                    <a:pt x="435" y="41"/>
                    <a:pt x="337" y="41"/>
                  </a:cubicBezTo>
                  <a:cubicBezTo>
                    <a:pt x="312" y="41"/>
                    <a:pt x="292" y="41"/>
                    <a:pt x="271" y="49"/>
                  </a:cubicBezTo>
                  <a:cubicBezTo>
                    <a:pt x="248" y="61"/>
                    <a:pt x="224" y="66"/>
                    <a:pt x="200" y="66"/>
                  </a:cubicBezTo>
                  <a:cubicBezTo>
                    <a:pt x="171" y="66"/>
                    <a:pt x="142" y="59"/>
                    <a:pt x="115" y="45"/>
                  </a:cubicBezTo>
                  <a:cubicBezTo>
                    <a:pt x="109" y="42"/>
                    <a:pt x="103" y="39"/>
                    <a:pt x="96" y="39"/>
                  </a:cubicBezTo>
                  <a:cubicBezTo>
                    <a:pt x="93" y="39"/>
                    <a:pt x="90" y="40"/>
                    <a:pt x="86" y="41"/>
                  </a:cubicBezTo>
                  <a:cubicBezTo>
                    <a:pt x="33" y="45"/>
                    <a:pt x="4" y="62"/>
                    <a:pt x="4" y="95"/>
                  </a:cubicBezTo>
                  <a:cubicBezTo>
                    <a:pt x="1" y="129"/>
                    <a:pt x="26" y="160"/>
                    <a:pt x="58" y="160"/>
                  </a:cubicBezTo>
                  <a:cubicBezTo>
                    <a:pt x="65" y="160"/>
                    <a:pt x="71" y="159"/>
                    <a:pt x="78" y="156"/>
                  </a:cubicBezTo>
                  <a:cubicBezTo>
                    <a:pt x="102" y="148"/>
                    <a:pt x="127" y="143"/>
                    <a:pt x="152" y="143"/>
                  </a:cubicBezTo>
                  <a:cubicBezTo>
                    <a:pt x="199" y="143"/>
                    <a:pt x="246" y="158"/>
                    <a:pt x="283" y="185"/>
                  </a:cubicBezTo>
                  <a:cubicBezTo>
                    <a:pt x="358" y="190"/>
                    <a:pt x="433" y="207"/>
                    <a:pt x="508" y="207"/>
                  </a:cubicBezTo>
                  <a:cubicBezTo>
                    <a:pt x="557" y="207"/>
                    <a:pt x="605" y="199"/>
                    <a:pt x="653" y="177"/>
                  </a:cubicBezTo>
                  <a:cubicBezTo>
                    <a:pt x="663" y="172"/>
                    <a:pt x="674" y="168"/>
                    <a:pt x="687" y="168"/>
                  </a:cubicBezTo>
                  <a:cubicBezTo>
                    <a:pt x="694" y="168"/>
                    <a:pt x="702" y="169"/>
                    <a:pt x="710" y="173"/>
                  </a:cubicBezTo>
                  <a:cubicBezTo>
                    <a:pt x="752" y="192"/>
                    <a:pt x="802" y="204"/>
                    <a:pt x="852" y="204"/>
                  </a:cubicBezTo>
                  <a:cubicBezTo>
                    <a:pt x="865" y="204"/>
                    <a:pt x="878" y="203"/>
                    <a:pt x="891" y="201"/>
                  </a:cubicBezTo>
                  <a:cubicBezTo>
                    <a:pt x="943" y="210"/>
                    <a:pt x="993" y="215"/>
                    <a:pt x="1044" y="215"/>
                  </a:cubicBezTo>
                  <a:cubicBezTo>
                    <a:pt x="1061" y="215"/>
                    <a:pt x="1078" y="215"/>
                    <a:pt x="1096" y="214"/>
                  </a:cubicBezTo>
                  <a:cubicBezTo>
                    <a:pt x="1115" y="210"/>
                    <a:pt x="1134" y="209"/>
                    <a:pt x="1153" y="209"/>
                  </a:cubicBezTo>
                  <a:cubicBezTo>
                    <a:pt x="1209" y="209"/>
                    <a:pt x="1264" y="222"/>
                    <a:pt x="1313" y="246"/>
                  </a:cubicBezTo>
                  <a:cubicBezTo>
                    <a:pt x="1317" y="248"/>
                    <a:pt x="1322" y="249"/>
                    <a:pt x="1328" y="249"/>
                  </a:cubicBezTo>
                  <a:cubicBezTo>
                    <a:pt x="1333" y="249"/>
                    <a:pt x="1338" y="248"/>
                    <a:pt x="1342" y="246"/>
                  </a:cubicBezTo>
                  <a:cubicBezTo>
                    <a:pt x="1371" y="230"/>
                    <a:pt x="1400" y="225"/>
                    <a:pt x="1429" y="225"/>
                  </a:cubicBezTo>
                  <a:cubicBezTo>
                    <a:pt x="1466" y="225"/>
                    <a:pt x="1504" y="233"/>
                    <a:pt x="1541" y="233"/>
                  </a:cubicBezTo>
                  <a:cubicBezTo>
                    <a:pt x="1564" y="233"/>
                    <a:pt x="1586" y="230"/>
                    <a:pt x="1609" y="222"/>
                  </a:cubicBezTo>
                  <a:cubicBezTo>
                    <a:pt x="1610" y="221"/>
                    <a:pt x="1612" y="221"/>
                    <a:pt x="1614" y="221"/>
                  </a:cubicBezTo>
                  <a:cubicBezTo>
                    <a:pt x="1627" y="221"/>
                    <a:pt x="1644" y="230"/>
                    <a:pt x="1658" y="230"/>
                  </a:cubicBezTo>
                  <a:cubicBezTo>
                    <a:pt x="1752" y="230"/>
                    <a:pt x="1851" y="230"/>
                    <a:pt x="1945" y="238"/>
                  </a:cubicBezTo>
                  <a:cubicBezTo>
                    <a:pt x="1961" y="239"/>
                    <a:pt x="1977" y="239"/>
                    <a:pt x="1993" y="239"/>
                  </a:cubicBezTo>
                  <a:cubicBezTo>
                    <a:pt x="2056" y="239"/>
                    <a:pt x="2118" y="235"/>
                    <a:pt x="2180" y="235"/>
                  </a:cubicBezTo>
                  <a:cubicBezTo>
                    <a:pt x="2207" y="235"/>
                    <a:pt x="2234" y="236"/>
                    <a:pt x="2261" y="238"/>
                  </a:cubicBezTo>
                  <a:cubicBezTo>
                    <a:pt x="2261" y="236"/>
                    <a:pt x="2263" y="235"/>
                    <a:pt x="2266" y="235"/>
                  </a:cubicBezTo>
                  <a:cubicBezTo>
                    <a:pt x="2268" y="235"/>
                    <a:pt x="2271" y="236"/>
                    <a:pt x="2273" y="238"/>
                  </a:cubicBezTo>
                  <a:lnTo>
                    <a:pt x="2273" y="0"/>
                  </a:lnTo>
                  <a:lnTo>
                    <a:pt x="2265" y="0"/>
                  </a:lnTo>
                  <a:cubicBezTo>
                    <a:pt x="2253" y="2"/>
                    <a:pt x="2241" y="3"/>
                    <a:pt x="2228" y="3"/>
                  </a:cubicBezTo>
                  <a:cubicBezTo>
                    <a:pt x="2206" y="3"/>
                    <a:pt x="2183" y="1"/>
                    <a:pt x="2160" y="1"/>
                  </a:cubicBezTo>
                  <a:cubicBezTo>
                    <a:pt x="2139" y="1"/>
                    <a:pt x="2118" y="2"/>
                    <a:pt x="2097" y="8"/>
                  </a:cubicBezTo>
                  <a:cubicBezTo>
                    <a:pt x="2084" y="12"/>
                    <a:pt x="2070" y="14"/>
                    <a:pt x="2057" y="14"/>
                  </a:cubicBezTo>
                  <a:cubicBezTo>
                    <a:pt x="2017" y="14"/>
                    <a:pt x="1978" y="0"/>
                    <a:pt x="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1558492" y="3594356"/>
              <a:ext cx="10746" cy="19865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20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0" y="239"/>
                  </a:lnTo>
                  <a:cubicBezTo>
                    <a:pt x="8" y="239"/>
                    <a:pt x="17" y="243"/>
                    <a:pt x="25" y="243"/>
                  </a:cubicBezTo>
                  <a:cubicBezTo>
                    <a:pt x="91" y="235"/>
                    <a:pt x="132" y="202"/>
                    <a:pt x="127" y="133"/>
                  </a:cubicBezTo>
                  <a:cubicBezTo>
                    <a:pt x="120" y="39"/>
                    <a:pt x="8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1558818" y="3635795"/>
              <a:ext cx="10095" cy="22226"/>
            </a:xfrm>
            <a:custGeom>
              <a:avLst/>
              <a:gdLst/>
              <a:ahLst/>
              <a:cxnLst/>
              <a:rect l="l" t="t" r="r" b="b"/>
              <a:pathLst>
                <a:path w="124" h="273" extrusionOk="0">
                  <a:moveTo>
                    <a:pt x="18" y="0"/>
                  </a:moveTo>
                  <a:cubicBezTo>
                    <a:pt x="15" y="0"/>
                    <a:pt x="12" y="1"/>
                    <a:pt x="9" y="1"/>
                  </a:cubicBezTo>
                  <a:lnTo>
                    <a:pt x="0" y="1"/>
                  </a:lnTo>
                  <a:lnTo>
                    <a:pt x="0" y="272"/>
                  </a:lnTo>
                  <a:lnTo>
                    <a:pt x="13" y="272"/>
                  </a:lnTo>
                  <a:cubicBezTo>
                    <a:pt x="17" y="272"/>
                    <a:pt x="22" y="273"/>
                    <a:pt x="27" y="273"/>
                  </a:cubicBezTo>
                  <a:cubicBezTo>
                    <a:pt x="85" y="273"/>
                    <a:pt x="123" y="225"/>
                    <a:pt x="123" y="153"/>
                  </a:cubicBezTo>
                  <a:cubicBezTo>
                    <a:pt x="123" y="71"/>
                    <a:pt x="75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1558818" y="3508547"/>
              <a:ext cx="11072" cy="22307"/>
            </a:xfrm>
            <a:custGeom>
              <a:avLst/>
              <a:gdLst/>
              <a:ahLst/>
              <a:cxnLst/>
              <a:rect l="l" t="t" r="r" b="b"/>
              <a:pathLst>
                <a:path w="136" h="274" extrusionOk="0">
                  <a:moveTo>
                    <a:pt x="0" y="1"/>
                  </a:moveTo>
                  <a:lnTo>
                    <a:pt x="0" y="267"/>
                  </a:lnTo>
                  <a:cubicBezTo>
                    <a:pt x="10" y="272"/>
                    <a:pt x="20" y="274"/>
                    <a:pt x="31" y="274"/>
                  </a:cubicBezTo>
                  <a:cubicBezTo>
                    <a:pt x="59" y="274"/>
                    <a:pt x="87" y="258"/>
                    <a:pt x="99" y="231"/>
                  </a:cubicBezTo>
                  <a:cubicBezTo>
                    <a:pt x="136" y="157"/>
                    <a:pt x="132" y="132"/>
                    <a:pt x="99" y="79"/>
                  </a:cubicBezTo>
                  <a:cubicBezTo>
                    <a:pt x="70" y="38"/>
                    <a:pt x="4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1558492" y="3466783"/>
              <a:ext cx="11723" cy="20109"/>
            </a:xfrm>
            <a:custGeom>
              <a:avLst/>
              <a:gdLst/>
              <a:ahLst/>
              <a:cxnLst/>
              <a:rect l="l" t="t" r="r" b="b"/>
              <a:pathLst>
                <a:path w="144" h="247" extrusionOk="0">
                  <a:moveTo>
                    <a:pt x="0" y="1"/>
                  </a:moveTo>
                  <a:lnTo>
                    <a:pt x="0" y="247"/>
                  </a:lnTo>
                  <a:cubicBezTo>
                    <a:pt x="45" y="243"/>
                    <a:pt x="86" y="218"/>
                    <a:pt x="107" y="177"/>
                  </a:cubicBezTo>
                  <a:cubicBezTo>
                    <a:pt x="144" y="128"/>
                    <a:pt x="127" y="120"/>
                    <a:pt x="107" y="58"/>
                  </a:cubicBezTo>
                  <a:cubicBezTo>
                    <a:pt x="91" y="1"/>
                    <a:pt x="58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63"/>
            <p:cNvSpPr/>
            <p:nvPr/>
          </p:nvSpPr>
          <p:spPr>
            <a:xfrm>
              <a:off x="1558818" y="3551696"/>
              <a:ext cx="11968" cy="19132"/>
            </a:xfrm>
            <a:custGeom>
              <a:avLst/>
              <a:gdLst/>
              <a:ahLst/>
              <a:cxnLst/>
              <a:rect l="l" t="t" r="r" b="b"/>
              <a:pathLst>
                <a:path w="147" h="235" extrusionOk="0">
                  <a:moveTo>
                    <a:pt x="0" y="0"/>
                  </a:moveTo>
                  <a:lnTo>
                    <a:pt x="0" y="234"/>
                  </a:lnTo>
                  <a:lnTo>
                    <a:pt x="4" y="234"/>
                  </a:lnTo>
                  <a:cubicBezTo>
                    <a:pt x="10" y="234"/>
                    <a:pt x="15" y="235"/>
                    <a:pt x="20" y="235"/>
                  </a:cubicBezTo>
                  <a:cubicBezTo>
                    <a:pt x="97" y="235"/>
                    <a:pt x="146" y="174"/>
                    <a:pt x="115" y="78"/>
                  </a:cubicBezTo>
                  <a:cubicBezTo>
                    <a:pt x="107" y="45"/>
                    <a:pt x="82" y="16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1558818" y="3805866"/>
              <a:ext cx="10095" cy="22796"/>
            </a:xfrm>
            <a:custGeom>
              <a:avLst/>
              <a:gdLst/>
              <a:ahLst/>
              <a:cxnLst/>
              <a:rect l="l" t="t" r="r" b="b"/>
              <a:pathLst>
                <a:path w="124" h="280" extrusionOk="0">
                  <a:moveTo>
                    <a:pt x="0" y="1"/>
                  </a:moveTo>
                  <a:lnTo>
                    <a:pt x="0" y="280"/>
                  </a:lnTo>
                  <a:cubicBezTo>
                    <a:pt x="62" y="276"/>
                    <a:pt x="123" y="263"/>
                    <a:pt x="123" y="206"/>
                  </a:cubicBezTo>
                  <a:cubicBezTo>
                    <a:pt x="119" y="136"/>
                    <a:pt x="119" y="62"/>
                    <a:pt x="62" y="29"/>
                  </a:cubicBezTo>
                  <a:cubicBezTo>
                    <a:pt x="41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1558818" y="3847956"/>
              <a:ext cx="11072" cy="23447"/>
            </a:xfrm>
            <a:custGeom>
              <a:avLst/>
              <a:gdLst/>
              <a:ahLst/>
              <a:cxnLst/>
              <a:rect l="l" t="t" r="r" b="b"/>
              <a:pathLst>
                <a:path w="136" h="288" extrusionOk="0">
                  <a:moveTo>
                    <a:pt x="0" y="1"/>
                  </a:moveTo>
                  <a:lnTo>
                    <a:pt x="0" y="288"/>
                  </a:lnTo>
                  <a:cubicBezTo>
                    <a:pt x="62" y="284"/>
                    <a:pt x="115" y="267"/>
                    <a:pt x="119" y="222"/>
                  </a:cubicBezTo>
                  <a:cubicBezTo>
                    <a:pt x="136" y="107"/>
                    <a:pt x="111" y="2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1558818" y="3889721"/>
              <a:ext cx="12456" cy="24098"/>
            </a:xfrm>
            <a:custGeom>
              <a:avLst/>
              <a:gdLst/>
              <a:ahLst/>
              <a:cxnLst/>
              <a:rect l="l" t="t" r="r" b="b"/>
              <a:pathLst>
                <a:path w="153" h="296" extrusionOk="0">
                  <a:moveTo>
                    <a:pt x="0" y="1"/>
                  </a:moveTo>
                  <a:lnTo>
                    <a:pt x="0" y="296"/>
                  </a:lnTo>
                  <a:cubicBezTo>
                    <a:pt x="82" y="275"/>
                    <a:pt x="152" y="218"/>
                    <a:pt x="115" y="140"/>
                  </a:cubicBezTo>
                  <a:cubicBezTo>
                    <a:pt x="87" y="54"/>
                    <a:pt x="54" y="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1558492" y="3721685"/>
              <a:ext cx="11072" cy="20435"/>
            </a:xfrm>
            <a:custGeom>
              <a:avLst/>
              <a:gdLst/>
              <a:ahLst/>
              <a:cxnLst/>
              <a:rect l="l" t="t" r="r" b="b"/>
              <a:pathLst>
                <a:path w="136" h="251" extrusionOk="0">
                  <a:moveTo>
                    <a:pt x="0" y="1"/>
                  </a:moveTo>
                  <a:lnTo>
                    <a:pt x="0" y="251"/>
                  </a:lnTo>
                  <a:cubicBezTo>
                    <a:pt x="33" y="251"/>
                    <a:pt x="66" y="243"/>
                    <a:pt x="91" y="226"/>
                  </a:cubicBezTo>
                  <a:cubicBezTo>
                    <a:pt x="123" y="185"/>
                    <a:pt x="136" y="132"/>
                    <a:pt x="119" y="87"/>
                  </a:cubicBezTo>
                  <a:cubicBezTo>
                    <a:pt x="107" y="38"/>
                    <a:pt x="6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1558818" y="3678618"/>
              <a:ext cx="11561" cy="21900"/>
            </a:xfrm>
            <a:custGeom>
              <a:avLst/>
              <a:gdLst/>
              <a:ahLst/>
              <a:cxnLst/>
              <a:rect l="l" t="t" r="r" b="b"/>
              <a:pathLst>
                <a:path w="142" h="269" extrusionOk="0">
                  <a:moveTo>
                    <a:pt x="0" y="0"/>
                  </a:moveTo>
                  <a:lnTo>
                    <a:pt x="0" y="267"/>
                  </a:lnTo>
                  <a:lnTo>
                    <a:pt x="9" y="267"/>
                  </a:lnTo>
                  <a:cubicBezTo>
                    <a:pt x="17" y="268"/>
                    <a:pt x="25" y="269"/>
                    <a:pt x="32" y="269"/>
                  </a:cubicBezTo>
                  <a:cubicBezTo>
                    <a:pt x="101" y="269"/>
                    <a:pt x="142" y="220"/>
                    <a:pt x="119" y="127"/>
                  </a:cubicBezTo>
                  <a:cubicBezTo>
                    <a:pt x="95" y="45"/>
                    <a:pt x="66" y="1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1558818" y="3766136"/>
              <a:ext cx="10095" cy="19783"/>
            </a:xfrm>
            <a:custGeom>
              <a:avLst/>
              <a:gdLst/>
              <a:ahLst/>
              <a:cxnLst/>
              <a:rect l="l" t="t" r="r" b="b"/>
              <a:pathLst>
                <a:path w="124" h="243" extrusionOk="0">
                  <a:moveTo>
                    <a:pt x="0" y="0"/>
                  </a:moveTo>
                  <a:lnTo>
                    <a:pt x="0" y="242"/>
                  </a:lnTo>
                  <a:cubicBezTo>
                    <a:pt x="119" y="234"/>
                    <a:pt x="123" y="156"/>
                    <a:pt x="123" y="123"/>
                  </a:cubicBezTo>
                  <a:cubicBezTo>
                    <a:pt x="123" y="66"/>
                    <a:pt x="95" y="13"/>
                    <a:pt x="54" y="13"/>
                  </a:cubicBezTo>
                  <a:cubicBezTo>
                    <a:pt x="37" y="9"/>
                    <a:pt x="17" y="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1226085" y="3848363"/>
              <a:ext cx="18155" cy="7164"/>
            </a:xfrm>
            <a:custGeom>
              <a:avLst/>
              <a:gdLst/>
              <a:ahLst/>
              <a:cxnLst/>
              <a:rect l="l" t="t" r="r" b="b"/>
              <a:pathLst>
                <a:path w="223" h="88" extrusionOk="0">
                  <a:moveTo>
                    <a:pt x="113" y="0"/>
                  </a:moveTo>
                  <a:cubicBezTo>
                    <a:pt x="76" y="0"/>
                    <a:pt x="38" y="9"/>
                    <a:pt x="1" y="49"/>
                  </a:cubicBezTo>
                  <a:cubicBezTo>
                    <a:pt x="17" y="65"/>
                    <a:pt x="25" y="78"/>
                    <a:pt x="33" y="82"/>
                  </a:cubicBezTo>
                  <a:cubicBezTo>
                    <a:pt x="54" y="86"/>
                    <a:pt x="74" y="87"/>
                    <a:pt x="94" y="87"/>
                  </a:cubicBezTo>
                  <a:cubicBezTo>
                    <a:pt x="139" y="87"/>
                    <a:pt x="182" y="78"/>
                    <a:pt x="222" y="61"/>
                  </a:cubicBezTo>
                  <a:cubicBezTo>
                    <a:pt x="193" y="12"/>
                    <a:pt x="193" y="8"/>
                    <a:pt x="173" y="4"/>
                  </a:cubicBezTo>
                  <a:cubicBezTo>
                    <a:pt x="153" y="2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1230074" y="3948826"/>
              <a:ext cx="29471" cy="7571"/>
            </a:xfrm>
            <a:custGeom>
              <a:avLst/>
              <a:gdLst/>
              <a:ahLst/>
              <a:cxnLst/>
              <a:rect l="l" t="t" r="r" b="b"/>
              <a:pathLst>
                <a:path w="362" h="93" extrusionOk="0">
                  <a:moveTo>
                    <a:pt x="120" y="1"/>
                  </a:moveTo>
                  <a:cubicBezTo>
                    <a:pt x="88" y="1"/>
                    <a:pt x="57" y="2"/>
                    <a:pt x="25" y="5"/>
                  </a:cubicBezTo>
                  <a:cubicBezTo>
                    <a:pt x="17" y="5"/>
                    <a:pt x="9" y="38"/>
                    <a:pt x="1" y="54"/>
                  </a:cubicBezTo>
                  <a:cubicBezTo>
                    <a:pt x="54" y="82"/>
                    <a:pt x="106" y="92"/>
                    <a:pt x="158" y="92"/>
                  </a:cubicBezTo>
                  <a:cubicBezTo>
                    <a:pt x="223" y="92"/>
                    <a:pt x="289" y="76"/>
                    <a:pt x="362" y="58"/>
                  </a:cubicBezTo>
                  <a:cubicBezTo>
                    <a:pt x="341" y="38"/>
                    <a:pt x="333" y="25"/>
                    <a:pt x="325" y="21"/>
                  </a:cubicBezTo>
                  <a:cubicBezTo>
                    <a:pt x="258" y="7"/>
                    <a:pt x="18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1227795" y="3902909"/>
              <a:ext cx="9362" cy="4803"/>
            </a:xfrm>
            <a:custGeom>
              <a:avLst/>
              <a:gdLst/>
              <a:ahLst/>
              <a:cxnLst/>
              <a:rect l="l" t="t" r="r" b="b"/>
              <a:pathLst>
                <a:path w="115" h="59" extrusionOk="0">
                  <a:moveTo>
                    <a:pt x="53" y="0"/>
                  </a:moveTo>
                  <a:cubicBezTo>
                    <a:pt x="34" y="0"/>
                    <a:pt x="16" y="5"/>
                    <a:pt x="0" y="15"/>
                  </a:cubicBezTo>
                  <a:cubicBezTo>
                    <a:pt x="23" y="44"/>
                    <a:pt x="34" y="59"/>
                    <a:pt x="49" y="59"/>
                  </a:cubicBezTo>
                  <a:cubicBezTo>
                    <a:pt x="63" y="59"/>
                    <a:pt x="81" y="45"/>
                    <a:pt x="115" y="19"/>
                  </a:cubicBezTo>
                  <a:cubicBezTo>
                    <a:pt x="96" y="6"/>
                    <a:pt x="7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1190996" y="3950047"/>
              <a:ext cx="22795" cy="6432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148" y="1"/>
                  </a:moveTo>
                  <a:cubicBezTo>
                    <a:pt x="96" y="1"/>
                    <a:pt x="45" y="16"/>
                    <a:pt x="1" y="47"/>
                  </a:cubicBezTo>
                  <a:cubicBezTo>
                    <a:pt x="40" y="68"/>
                    <a:pt x="84" y="78"/>
                    <a:pt x="128" y="78"/>
                  </a:cubicBezTo>
                  <a:cubicBezTo>
                    <a:pt x="180" y="78"/>
                    <a:pt x="233" y="64"/>
                    <a:pt x="280" y="35"/>
                  </a:cubicBezTo>
                  <a:cubicBezTo>
                    <a:pt x="238" y="12"/>
                    <a:pt x="19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1273548" y="3946058"/>
              <a:ext cx="161767" cy="13840"/>
            </a:xfrm>
            <a:custGeom>
              <a:avLst/>
              <a:gdLst/>
              <a:ahLst/>
              <a:cxnLst/>
              <a:rect l="l" t="t" r="r" b="b"/>
              <a:pathLst>
                <a:path w="1987" h="170" extrusionOk="0">
                  <a:moveTo>
                    <a:pt x="365" y="1"/>
                  </a:moveTo>
                  <a:cubicBezTo>
                    <a:pt x="271" y="1"/>
                    <a:pt x="174" y="7"/>
                    <a:pt x="78" y="10"/>
                  </a:cubicBezTo>
                  <a:cubicBezTo>
                    <a:pt x="49" y="18"/>
                    <a:pt x="25" y="31"/>
                    <a:pt x="0" y="43"/>
                  </a:cubicBezTo>
                  <a:cubicBezTo>
                    <a:pt x="29" y="80"/>
                    <a:pt x="41" y="109"/>
                    <a:pt x="54" y="109"/>
                  </a:cubicBezTo>
                  <a:cubicBezTo>
                    <a:pt x="95" y="125"/>
                    <a:pt x="140" y="129"/>
                    <a:pt x="189" y="129"/>
                  </a:cubicBezTo>
                  <a:cubicBezTo>
                    <a:pt x="255" y="121"/>
                    <a:pt x="321" y="117"/>
                    <a:pt x="389" y="117"/>
                  </a:cubicBezTo>
                  <a:cubicBezTo>
                    <a:pt x="426" y="117"/>
                    <a:pt x="463" y="118"/>
                    <a:pt x="501" y="121"/>
                  </a:cubicBezTo>
                  <a:cubicBezTo>
                    <a:pt x="677" y="134"/>
                    <a:pt x="853" y="158"/>
                    <a:pt x="1029" y="158"/>
                  </a:cubicBezTo>
                  <a:cubicBezTo>
                    <a:pt x="1070" y="158"/>
                    <a:pt x="1112" y="157"/>
                    <a:pt x="1153" y="154"/>
                  </a:cubicBezTo>
                  <a:cubicBezTo>
                    <a:pt x="1172" y="150"/>
                    <a:pt x="1191" y="148"/>
                    <a:pt x="1211" y="148"/>
                  </a:cubicBezTo>
                  <a:cubicBezTo>
                    <a:pt x="1231" y="148"/>
                    <a:pt x="1252" y="150"/>
                    <a:pt x="1272" y="154"/>
                  </a:cubicBezTo>
                  <a:cubicBezTo>
                    <a:pt x="1352" y="164"/>
                    <a:pt x="1434" y="169"/>
                    <a:pt x="1516" y="169"/>
                  </a:cubicBezTo>
                  <a:cubicBezTo>
                    <a:pt x="1598" y="169"/>
                    <a:pt x="1680" y="164"/>
                    <a:pt x="1760" y="154"/>
                  </a:cubicBezTo>
                  <a:cubicBezTo>
                    <a:pt x="1838" y="146"/>
                    <a:pt x="1912" y="121"/>
                    <a:pt x="1986" y="109"/>
                  </a:cubicBezTo>
                  <a:cubicBezTo>
                    <a:pt x="1960" y="30"/>
                    <a:pt x="1923" y="27"/>
                    <a:pt x="1889" y="27"/>
                  </a:cubicBezTo>
                  <a:cubicBezTo>
                    <a:pt x="1886" y="27"/>
                    <a:pt x="1883" y="27"/>
                    <a:pt x="1879" y="27"/>
                  </a:cubicBezTo>
                  <a:cubicBezTo>
                    <a:pt x="1760" y="31"/>
                    <a:pt x="1646" y="35"/>
                    <a:pt x="1531" y="39"/>
                  </a:cubicBezTo>
                  <a:cubicBezTo>
                    <a:pt x="1524" y="39"/>
                    <a:pt x="1517" y="39"/>
                    <a:pt x="1511" y="39"/>
                  </a:cubicBezTo>
                  <a:cubicBezTo>
                    <a:pt x="1367" y="39"/>
                    <a:pt x="1223" y="11"/>
                    <a:pt x="1079" y="11"/>
                  </a:cubicBezTo>
                  <a:cubicBezTo>
                    <a:pt x="1012" y="11"/>
                    <a:pt x="945" y="17"/>
                    <a:pt x="878" y="35"/>
                  </a:cubicBezTo>
                  <a:lnTo>
                    <a:pt x="862" y="35"/>
                  </a:lnTo>
                  <a:cubicBezTo>
                    <a:pt x="718" y="23"/>
                    <a:pt x="575" y="6"/>
                    <a:pt x="431" y="2"/>
                  </a:cubicBezTo>
                  <a:cubicBezTo>
                    <a:pt x="409" y="1"/>
                    <a:pt x="387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1263128" y="3848363"/>
              <a:ext cx="15143" cy="7409"/>
            </a:xfrm>
            <a:custGeom>
              <a:avLst/>
              <a:gdLst/>
              <a:ahLst/>
              <a:cxnLst/>
              <a:rect l="l" t="t" r="r" b="b"/>
              <a:pathLst>
                <a:path w="186" h="91" extrusionOk="0">
                  <a:moveTo>
                    <a:pt x="88" y="0"/>
                  </a:moveTo>
                  <a:cubicBezTo>
                    <a:pt x="62" y="0"/>
                    <a:pt x="34" y="13"/>
                    <a:pt x="1" y="37"/>
                  </a:cubicBezTo>
                  <a:cubicBezTo>
                    <a:pt x="24" y="73"/>
                    <a:pt x="53" y="91"/>
                    <a:pt x="88" y="91"/>
                  </a:cubicBezTo>
                  <a:cubicBezTo>
                    <a:pt x="116" y="91"/>
                    <a:pt x="149" y="79"/>
                    <a:pt x="186" y="57"/>
                  </a:cubicBezTo>
                  <a:cubicBezTo>
                    <a:pt x="150" y="19"/>
                    <a:pt x="12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1248148" y="3899734"/>
              <a:ext cx="110640" cy="11642"/>
            </a:xfrm>
            <a:custGeom>
              <a:avLst/>
              <a:gdLst/>
              <a:ahLst/>
              <a:cxnLst/>
              <a:rect l="l" t="t" r="r" b="b"/>
              <a:pathLst>
                <a:path w="1359" h="143" extrusionOk="0">
                  <a:moveTo>
                    <a:pt x="242" y="1"/>
                  </a:moveTo>
                  <a:cubicBezTo>
                    <a:pt x="177" y="1"/>
                    <a:pt x="111" y="9"/>
                    <a:pt x="50" y="21"/>
                  </a:cubicBezTo>
                  <a:cubicBezTo>
                    <a:pt x="37" y="21"/>
                    <a:pt x="25" y="38"/>
                    <a:pt x="0" y="58"/>
                  </a:cubicBezTo>
                  <a:cubicBezTo>
                    <a:pt x="29" y="79"/>
                    <a:pt x="54" y="99"/>
                    <a:pt x="87" y="116"/>
                  </a:cubicBezTo>
                  <a:cubicBezTo>
                    <a:pt x="103" y="124"/>
                    <a:pt x="119" y="124"/>
                    <a:pt x="136" y="124"/>
                  </a:cubicBezTo>
                  <a:cubicBezTo>
                    <a:pt x="222" y="128"/>
                    <a:pt x="304" y="140"/>
                    <a:pt x="386" y="140"/>
                  </a:cubicBezTo>
                  <a:cubicBezTo>
                    <a:pt x="480" y="140"/>
                    <a:pt x="572" y="143"/>
                    <a:pt x="664" y="143"/>
                  </a:cubicBezTo>
                  <a:cubicBezTo>
                    <a:pt x="733" y="143"/>
                    <a:pt x="802" y="141"/>
                    <a:pt x="870" y="136"/>
                  </a:cubicBezTo>
                  <a:cubicBezTo>
                    <a:pt x="936" y="128"/>
                    <a:pt x="1003" y="124"/>
                    <a:pt x="1070" y="124"/>
                  </a:cubicBezTo>
                  <a:cubicBezTo>
                    <a:pt x="1137" y="124"/>
                    <a:pt x="1205" y="128"/>
                    <a:pt x="1272" y="136"/>
                  </a:cubicBezTo>
                  <a:cubicBezTo>
                    <a:pt x="1276" y="137"/>
                    <a:pt x="1279" y="137"/>
                    <a:pt x="1282" y="137"/>
                  </a:cubicBezTo>
                  <a:cubicBezTo>
                    <a:pt x="1308" y="137"/>
                    <a:pt x="1333" y="122"/>
                    <a:pt x="1359" y="79"/>
                  </a:cubicBezTo>
                  <a:cubicBezTo>
                    <a:pt x="1342" y="58"/>
                    <a:pt x="1338" y="33"/>
                    <a:pt x="1326" y="25"/>
                  </a:cubicBezTo>
                  <a:cubicBezTo>
                    <a:pt x="1309" y="19"/>
                    <a:pt x="1292" y="12"/>
                    <a:pt x="1275" y="12"/>
                  </a:cubicBezTo>
                  <a:cubicBezTo>
                    <a:pt x="1272" y="12"/>
                    <a:pt x="1268" y="12"/>
                    <a:pt x="1264" y="13"/>
                  </a:cubicBezTo>
                  <a:cubicBezTo>
                    <a:pt x="1171" y="13"/>
                    <a:pt x="1076" y="15"/>
                    <a:pt x="982" y="15"/>
                  </a:cubicBezTo>
                  <a:cubicBezTo>
                    <a:pt x="935" y="15"/>
                    <a:pt x="888" y="14"/>
                    <a:pt x="842" y="13"/>
                  </a:cubicBezTo>
                  <a:cubicBezTo>
                    <a:pt x="640" y="13"/>
                    <a:pt x="44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1139869" y="3995638"/>
              <a:ext cx="71969" cy="10909"/>
            </a:xfrm>
            <a:custGeom>
              <a:avLst/>
              <a:gdLst/>
              <a:ahLst/>
              <a:cxnLst/>
              <a:rect l="l" t="t" r="r" b="b"/>
              <a:pathLst>
                <a:path w="884" h="134" extrusionOk="0">
                  <a:moveTo>
                    <a:pt x="54" y="0"/>
                  </a:moveTo>
                  <a:cubicBezTo>
                    <a:pt x="38" y="0"/>
                    <a:pt x="21" y="21"/>
                    <a:pt x="1" y="33"/>
                  </a:cubicBezTo>
                  <a:cubicBezTo>
                    <a:pt x="29" y="101"/>
                    <a:pt x="59" y="120"/>
                    <a:pt x="90" y="120"/>
                  </a:cubicBezTo>
                  <a:cubicBezTo>
                    <a:pt x="100" y="120"/>
                    <a:pt x="110" y="118"/>
                    <a:pt x="120" y="115"/>
                  </a:cubicBezTo>
                  <a:cubicBezTo>
                    <a:pt x="172" y="104"/>
                    <a:pt x="225" y="98"/>
                    <a:pt x="279" y="98"/>
                  </a:cubicBezTo>
                  <a:cubicBezTo>
                    <a:pt x="322" y="98"/>
                    <a:pt x="367" y="102"/>
                    <a:pt x="411" y="111"/>
                  </a:cubicBezTo>
                  <a:cubicBezTo>
                    <a:pt x="522" y="123"/>
                    <a:pt x="637" y="127"/>
                    <a:pt x="752" y="132"/>
                  </a:cubicBezTo>
                  <a:cubicBezTo>
                    <a:pt x="759" y="133"/>
                    <a:pt x="766" y="133"/>
                    <a:pt x="774" y="133"/>
                  </a:cubicBezTo>
                  <a:cubicBezTo>
                    <a:pt x="815" y="133"/>
                    <a:pt x="855" y="114"/>
                    <a:pt x="883" y="82"/>
                  </a:cubicBezTo>
                  <a:cubicBezTo>
                    <a:pt x="875" y="66"/>
                    <a:pt x="875" y="50"/>
                    <a:pt x="871" y="45"/>
                  </a:cubicBezTo>
                  <a:cubicBezTo>
                    <a:pt x="711" y="7"/>
                    <a:pt x="550" y="1"/>
                    <a:pt x="389" y="1"/>
                  </a:cubicBezTo>
                  <a:cubicBezTo>
                    <a:pt x="319" y="1"/>
                    <a:pt x="248" y="2"/>
                    <a:pt x="178" y="2"/>
                  </a:cubicBezTo>
                  <a:cubicBezTo>
                    <a:pt x="137" y="2"/>
                    <a:pt x="96" y="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1442561" y="3901118"/>
              <a:ext cx="71562" cy="9444"/>
            </a:xfrm>
            <a:custGeom>
              <a:avLst/>
              <a:gdLst/>
              <a:ahLst/>
              <a:cxnLst/>
              <a:rect l="l" t="t" r="r" b="b"/>
              <a:pathLst>
                <a:path w="879" h="116" extrusionOk="0">
                  <a:moveTo>
                    <a:pt x="50" y="0"/>
                  </a:moveTo>
                  <a:cubicBezTo>
                    <a:pt x="37" y="0"/>
                    <a:pt x="21" y="16"/>
                    <a:pt x="0" y="29"/>
                  </a:cubicBezTo>
                  <a:cubicBezTo>
                    <a:pt x="26" y="86"/>
                    <a:pt x="59" y="102"/>
                    <a:pt x="92" y="102"/>
                  </a:cubicBezTo>
                  <a:cubicBezTo>
                    <a:pt x="101" y="102"/>
                    <a:pt x="110" y="100"/>
                    <a:pt x="119" y="99"/>
                  </a:cubicBezTo>
                  <a:cubicBezTo>
                    <a:pt x="169" y="88"/>
                    <a:pt x="220" y="83"/>
                    <a:pt x="271" y="83"/>
                  </a:cubicBezTo>
                  <a:cubicBezTo>
                    <a:pt x="317" y="83"/>
                    <a:pt x="362" y="87"/>
                    <a:pt x="407" y="94"/>
                  </a:cubicBezTo>
                  <a:cubicBezTo>
                    <a:pt x="522" y="107"/>
                    <a:pt x="632" y="107"/>
                    <a:pt x="747" y="115"/>
                  </a:cubicBezTo>
                  <a:cubicBezTo>
                    <a:pt x="752" y="115"/>
                    <a:pt x="757" y="116"/>
                    <a:pt x="762" y="116"/>
                  </a:cubicBezTo>
                  <a:cubicBezTo>
                    <a:pt x="806" y="116"/>
                    <a:pt x="849" y="99"/>
                    <a:pt x="879" y="70"/>
                  </a:cubicBezTo>
                  <a:cubicBezTo>
                    <a:pt x="874" y="53"/>
                    <a:pt x="870" y="41"/>
                    <a:pt x="866" y="37"/>
                  </a:cubicBezTo>
                  <a:cubicBezTo>
                    <a:pt x="707" y="6"/>
                    <a:pt x="549" y="1"/>
                    <a:pt x="389" y="1"/>
                  </a:cubicBezTo>
                  <a:cubicBezTo>
                    <a:pt x="325" y="1"/>
                    <a:pt x="261" y="2"/>
                    <a:pt x="197" y="2"/>
                  </a:cubicBezTo>
                  <a:cubicBezTo>
                    <a:pt x="148" y="2"/>
                    <a:pt x="99" y="2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1156233" y="3901770"/>
              <a:ext cx="13107" cy="7327"/>
            </a:xfrm>
            <a:custGeom>
              <a:avLst/>
              <a:gdLst/>
              <a:ahLst/>
              <a:cxnLst/>
              <a:rect l="l" t="t" r="r" b="b"/>
              <a:pathLst>
                <a:path w="161" h="90" extrusionOk="0">
                  <a:moveTo>
                    <a:pt x="145" y="0"/>
                  </a:moveTo>
                  <a:cubicBezTo>
                    <a:pt x="104" y="0"/>
                    <a:pt x="63" y="4"/>
                    <a:pt x="21" y="8"/>
                  </a:cubicBezTo>
                  <a:cubicBezTo>
                    <a:pt x="13" y="8"/>
                    <a:pt x="9" y="29"/>
                    <a:pt x="1" y="54"/>
                  </a:cubicBezTo>
                  <a:cubicBezTo>
                    <a:pt x="22" y="77"/>
                    <a:pt x="51" y="90"/>
                    <a:pt x="80" y="90"/>
                  </a:cubicBezTo>
                  <a:cubicBezTo>
                    <a:pt x="104" y="90"/>
                    <a:pt x="127" y="82"/>
                    <a:pt x="149" y="66"/>
                  </a:cubicBezTo>
                  <a:cubicBezTo>
                    <a:pt x="153" y="62"/>
                    <a:pt x="161" y="50"/>
                    <a:pt x="161" y="37"/>
                  </a:cubicBezTo>
                  <a:cubicBezTo>
                    <a:pt x="157" y="25"/>
                    <a:pt x="14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1146219" y="3848770"/>
              <a:ext cx="10502" cy="6920"/>
            </a:xfrm>
            <a:custGeom>
              <a:avLst/>
              <a:gdLst/>
              <a:ahLst/>
              <a:cxnLst/>
              <a:rect l="l" t="t" r="r" b="b"/>
              <a:pathLst>
                <a:path w="129" h="85" extrusionOk="0">
                  <a:moveTo>
                    <a:pt x="70" y="0"/>
                  </a:moveTo>
                  <a:cubicBezTo>
                    <a:pt x="48" y="0"/>
                    <a:pt x="25" y="13"/>
                    <a:pt x="1" y="48"/>
                  </a:cubicBezTo>
                  <a:cubicBezTo>
                    <a:pt x="34" y="72"/>
                    <a:pt x="56" y="84"/>
                    <a:pt x="73" y="84"/>
                  </a:cubicBezTo>
                  <a:cubicBezTo>
                    <a:pt x="95" y="84"/>
                    <a:pt x="110" y="65"/>
                    <a:pt x="128" y="23"/>
                  </a:cubicBezTo>
                  <a:cubicBezTo>
                    <a:pt x="109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1168933" y="3849177"/>
              <a:ext cx="10828" cy="5455"/>
            </a:xfrm>
            <a:custGeom>
              <a:avLst/>
              <a:gdLst/>
              <a:ahLst/>
              <a:cxnLst/>
              <a:rect l="l" t="t" r="r" b="b"/>
              <a:pathLst>
                <a:path w="133" h="67" extrusionOk="0">
                  <a:moveTo>
                    <a:pt x="60" y="1"/>
                  </a:moveTo>
                  <a:cubicBezTo>
                    <a:pt x="40" y="1"/>
                    <a:pt x="21" y="9"/>
                    <a:pt x="1" y="27"/>
                  </a:cubicBezTo>
                  <a:cubicBezTo>
                    <a:pt x="20" y="55"/>
                    <a:pt x="38" y="67"/>
                    <a:pt x="57" y="67"/>
                  </a:cubicBezTo>
                  <a:cubicBezTo>
                    <a:pt x="80" y="67"/>
                    <a:pt x="103" y="51"/>
                    <a:pt x="132" y="27"/>
                  </a:cubicBezTo>
                  <a:cubicBezTo>
                    <a:pt x="105" y="10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1218432" y="3994743"/>
              <a:ext cx="198809" cy="14003"/>
            </a:xfrm>
            <a:custGeom>
              <a:avLst/>
              <a:gdLst/>
              <a:ahLst/>
              <a:cxnLst/>
              <a:rect l="l" t="t" r="r" b="b"/>
              <a:pathLst>
                <a:path w="2442" h="172" extrusionOk="0">
                  <a:moveTo>
                    <a:pt x="2129" y="0"/>
                  </a:moveTo>
                  <a:cubicBezTo>
                    <a:pt x="2077" y="0"/>
                    <a:pt x="2025" y="4"/>
                    <a:pt x="1974" y="11"/>
                  </a:cubicBezTo>
                  <a:cubicBezTo>
                    <a:pt x="1957" y="15"/>
                    <a:pt x="1945" y="20"/>
                    <a:pt x="1929" y="24"/>
                  </a:cubicBezTo>
                  <a:cubicBezTo>
                    <a:pt x="1861" y="14"/>
                    <a:pt x="1791" y="10"/>
                    <a:pt x="1720" y="10"/>
                  </a:cubicBezTo>
                  <a:cubicBezTo>
                    <a:pt x="1697" y="10"/>
                    <a:pt x="1673" y="10"/>
                    <a:pt x="1650" y="11"/>
                  </a:cubicBezTo>
                  <a:cubicBezTo>
                    <a:pt x="1629" y="15"/>
                    <a:pt x="1609" y="16"/>
                    <a:pt x="1589" y="16"/>
                  </a:cubicBezTo>
                  <a:cubicBezTo>
                    <a:pt x="1528" y="16"/>
                    <a:pt x="1467" y="4"/>
                    <a:pt x="1406" y="4"/>
                  </a:cubicBezTo>
                  <a:cubicBezTo>
                    <a:pt x="1365" y="4"/>
                    <a:pt x="1325" y="10"/>
                    <a:pt x="1284" y="28"/>
                  </a:cubicBezTo>
                  <a:cubicBezTo>
                    <a:pt x="1283" y="28"/>
                    <a:pt x="1282" y="29"/>
                    <a:pt x="1281" y="29"/>
                  </a:cubicBezTo>
                  <a:cubicBezTo>
                    <a:pt x="1274" y="29"/>
                    <a:pt x="1267" y="20"/>
                    <a:pt x="1264" y="20"/>
                  </a:cubicBezTo>
                  <a:cubicBezTo>
                    <a:pt x="1211" y="20"/>
                    <a:pt x="1161" y="11"/>
                    <a:pt x="1108" y="11"/>
                  </a:cubicBezTo>
                  <a:cubicBezTo>
                    <a:pt x="990" y="11"/>
                    <a:pt x="872" y="6"/>
                    <a:pt x="756" y="6"/>
                  </a:cubicBezTo>
                  <a:cubicBezTo>
                    <a:pt x="727" y="6"/>
                    <a:pt x="698" y="6"/>
                    <a:pt x="669" y="7"/>
                  </a:cubicBezTo>
                  <a:cubicBezTo>
                    <a:pt x="476" y="11"/>
                    <a:pt x="287" y="24"/>
                    <a:pt x="95" y="36"/>
                  </a:cubicBezTo>
                  <a:cubicBezTo>
                    <a:pt x="89" y="35"/>
                    <a:pt x="84" y="34"/>
                    <a:pt x="78" y="34"/>
                  </a:cubicBezTo>
                  <a:cubicBezTo>
                    <a:pt x="46" y="34"/>
                    <a:pt x="14" y="54"/>
                    <a:pt x="0" y="85"/>
                  </a:cubicBezTo>
                  <a:cubicBezTo>
                    <a:pt x="21" y="106"/>
                    <a:pt x="29" y="122"/>
                    <a:pt x="41" y="126"/>
                  </a:cubicBezTo>
                  <a:cubicBezTo>
                    <a:pt x="74" y="138"/>
                    <a:pt x="111" y="143"/>
                    <a:pt x="144" y="147"/>
                  </a:cubicBezTo>
                  <a:cubicBezTo>
                    <a:pt x="182" y="148"/>
                    <a:pt x="220" y="148"/>
                    <a:pt x="258" y="148"/>
                  </a:cubicBezTo>
                  <a:cubicBezTo>
                    <a:pt x="325" y="148"/>
                    <a:pt x="392" y="147"/>
                    <a:pt x="458" y="147"/>
                  </a:cubicBezTo>
                  <a:cubicBezTo>
                    <a:pt x="519" y="147"/>
                    <a:pt x="580" y="148"/>
                    <a:pt x="640" y="151"/>
                  </a:cubicBezTo>
                  <a:cubicBezTo>
                    <a:pt x="722" y="157"/>
                    <a:pt x="803" y="158"/>
                    <a:pt x="884" y="158"/>
                  </a:cubicBezTo>
                  <a:cubicBezTo>
                    <a:pt x="925" y="158"/>
                    <a:pt x="965" y="158"/>
                    <a:pt x="1006" y="158"/>
                  </a:cubicBezTo>
                  <a:cubicBezTo>
                    <a:pt x="1047" y="158"/>
                    <a:pt x="1088" y="158"/>
                    <a:pt x="1129" y="159"/>
                  </a:cubicBezTo>
                  <a:cubicBezTo>
                    <a:pt x="1207" y="159"/>
                    <a:pt x="1284" y="171"/>
                    <a:pt x="1362" y="171"/>
                  </a:cubicBezTo>
                  <a:cubicBezTo>
                    <a:pt x="1403" y="171"/>
                    <a:pt x="1440" y="167"/>
                    <a:pt x="1477" y="163"/>
                  </a:cubicBezTo>
                  <a:cubicBezTo>
                    <a:pt x="1514" y="155"/>
                    <a:pt x="1547" y="151"/>
                    <a:pt x="1580" y="151"/>
                  </a:cubicBezTo>
                  <a:cubicBezTo>
                    <a:pt x="1666" y="151"/>
                    <a:pt x="1752" y="159"/>
                    <a:pt x="1838" y="159"/>
                  </a:cubicBezTo>
                  <a:cubicBezTo>
                    <a:pt x="1972" y="159"/>
                    <a:pt x="2106" y="133"/>
                    <a:pt x="2242" y="133"/>
                  </a:cubicBezTo>
                  <a:cubicBezTo>
                    <a:pt x="2285" y="133"/>
                    <a:pt x="2328" y="136"/>
                    <a:pt x="2372" y="143"/>
                  </a:cubicBezTo>
                  <a:cubicBezTo>
                    <a:pt x="2375" y="143"/>
                    <a:pt x="2378" y="143"/>
                    <a:pt x="2381" y="143"/>
                  </a:cubicBezTo>
                  <a:cubicBezTo>
                    <a:pt x="2407" y="143"/>
                    <a:pt x="2434" y="127"/>
                    <a:pt x="2442" y="102"/>
                  </a:cubicBezTo>
                  <a:cubicBezTo>
                    <a:pt x="2442" y="48"/>
                    <a:pt x="2425" y="40"/>
                    <a:pt x="2409" y="36"/>
                  </a:cubicBezTo>
                  <a:cubicBezTo>
                    <a:pt x="2316" y="12"/>
                    <a:pt x="2222" y="0"/>
                    <a:pt x="2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1201661" y="4038868"/>
              <a:ext cx="15794" cy="11072"/>
            </a:xfrm>
            <a:custGeom>
              <a:avLst/>
              <a:gdLst/>
              <a:ahLst/>
              <a:cxnLst/>
              <a:rect l="l" t="t" r="r" b="b"/>
              <a:pathLst>
                <a:path w="194" h="136" extrusionOk="0">
                  <a:moveTo>
                    <a:pt x="123" y="1"/>
                  </a:moveTo>
                  <a:cubicBezTo>
                    <a:pt x="108" y="1"/>
                    <a:pt x="92" y="4"/>
                    <a:pt x="77" y="4"/>
                  </a:cubicBezTo>
                  <a:cubicBezTo>
                    <a:pt x="72" y="4"/>
                    <a:pt x="67" y="4"/>
                    <a:pt x="63" y="3"/>
                  </a:cubicBezTo>
                  <a:cubicBezTo>
                    <a:pt x="61" y="2"/>
                    <a:pt x="60" y="2"/>
                    <a:pt x="59" y="2"/>
                  </a:cubicBezTo>
                  <a:cubicBezTo>
                    <a:pt x="40" y="2"/>
                    <a:pt x="24" y="28"/>
                    <a:pt x="1" y="44"/>
                  </a:cubicBezTo>
                  <a:cubicBezTo>
                    <a:pt x="33" y="106"/>
                    <a:pt x="65" y="136"/>
                    <a:pt x="99" y="136"/>
                  </a:cubicBezTo>
                  <a:cubicBezTo>
                    <a:pt x="129" y="136"/>
                    <a:pt x="161" y="111"/>
                    <a:pt x="194" y="64"/>
                  </a:cubicBezTo>
                  <a:cubicBezTo>
                    <a:pt x="175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1381746" y="3849259"/>
              <a:ext cx="16120" cy="6839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96" y="1"/>
                  </a:moveTo>
                  <a:cubicBezTo>
                    <a:pt x="73" y="1"/>
                    <a:pt x="51" y="6"/>
                    <a:pt x="29" y="9"/>
                  </a:cubicBezTo>
                  <a:cubicBezTo>
                    <a:pt x="17" y="9"/>
                    <a:pt x="9" y="30"/>
                    <a:pt x="1" y="42"/>
                  </a:cubicBezTo>
                  <a:cubicBezTo>
                    <a:pt x="9" y="59"/>
                    <a:pt x="13" y="75"/>
                    <a:pt x="17" y="75"/>
                  </a:cubicBezTo>
                  <a:cubicBezTo>
                    <a:pt x="46" y="83"/>
                    <a:pt x="79" y="83"/>
                    <a:pt x="111" y="83"/>
                  </a:cubicBezTo>
                  <a:cubicBezTo>
                    <a:pt x="144" y="75"/>
                    <a:pt x="173" y="59"/>
                    <a:pt x="198" y="42"/>
                  </a:cubicBezTo>
                  <a:cubicBezTo>
                    <a:pt x="160" y="9"/>
                    <a:pt x="12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1192055" y="3903072"/>
              <a:ext cx="5699" cy="4966"/>
            </a:xfrm>
            <a:custGeom>
              <a:avLst/>
              <a:gdLst/>
              <a:ahLst/>
              <a:cxnLst/>
              <a:rect l="l" t="t" r="r" b="b"/>
              <a:pathLst>
                <a:path w="70" h="61" extrusionOk="0">
                  <a:moveTo>
                    <a:pt x="35" y="0"/>
                  </a:moveTo>
                  <a:cubicBezTo>
                    <a:pt x="23" y="0"/>
                    <a:pt x="11" y="6"/>
                    <a:pt x="0" y="25"/>
                  </a:cubicBezTo>
                  <a:cubicBezTo>
                    <a:pt x="17" y="48"/>
                    <a:pt x="26" y="60"/>
                    <a:pt x="35" y="60"/>
                  </a:cubicBezTo>
                  <a:cubicBezTo>
                    <a:pt x="44" y="60"/>
                    <a:pt x="52" y="44"/>
                    <a:pt x="70" y="9"/>
                  </a:cubicBezTo>
                  <a:cubicBezTo>
                    <a:pt x="58" y="5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63"/>
            <p:cNvSpPr/>
            <p:nvPr/>
          </p:nvSpPr>
          <p:spPr>
            <a:xfrm>
              <a:off x="1402831" y="3848363"/>
              <a:ext cx="60489" cy="10584"/>
            </a:xfrm>
            <a:custGeom>
              <a:avLst/>
              <a:gdLst/>
              <a:ahLst/>
              <a:cxnLst/>
              <a:rect l="l" t="t" r="r" b="b"/>
              <a:pathLst>
                <a:path w="743" h="130" extrusionOk="0">
                  <a:moveTo>
                    <a:pt x="540" y="1"/>
                  </a:moveTo>
                  <a:cubicBezTo>
                    <a:pt x="523" y="1"/>
                    <a:pt x="505" y="2"/>
                    <a:pt x="488" y="4"/>
                  </a:cubicBezTo>
                  <a:cubicBezTo>
                    <a:pt x="419" y="12"/>
                    <a:pt x="349" y="20"/>
                    <a:pt x="283" y="20"/>
                  </a:cubicBezTo>
                  <a:cubicBezTo>
                    <a:pt x="214" y="20"/>
                    <a:pt x="148" y="8"/>
                    <a:pt x="82" y="8"/>
                  </a:cubicBezTo>
                  <a:cubicBezTo>
                    <a:pt x="78" y="8"/>
                    <a:pt x="75" y="7"/>
                    <a:pt x="71" y="7"/>
                  </a:cubicBezTo>
                  <a:cubicBezTo>
                    <a:pt x="39" y="7"/>
                    <a:pt x="11" y="24"/>
                    <a:pt x="0" y="53"/>
                  </a:cubicBezTo>
                  <a:cubicBezTo>
                    <a:pt x="17" y="65"/>
                    <a:pt x="29" y="82"/>
                    <a:pt x="41" y="86"/>
                  </a:cubicBezTo>
                  <a:cubicBezTo>
                    <a:pt x="73" y="98"/>
                    <a:pt x="105" y="104"/>
                    <a:pt x="137" y="104"/>
                  </a:cubicBezTo>
                  <a:cubicBezTo>
                    <a:pt x="172" y="104"/>
                    <a:pt x="206" y="97"/>
                    <a:pt x="238" y="82"/>
                  </a:cubicBezTo>
                  <a:cubicBezTo>
                    <a:pt x="257" y="73"/>
                    <a:pt x="276" y="68"/>
                    <a:pt x="295" y="68"/>
                  </a:cubicBezTo>
                  <a:cubicBezTo>
                    <a:pt x="319" y="68"/>
                    <a:pt x="343" y="75"/>
                    <a:pt x="365" y="86"/>
                  </a:cubicBezTo>
                  <a:cubicBezTo>
                    <a:pt x="424" y="115"/>
                    <a:pt x="489" y="130"/>
                    <a:pt x="554" y="130"/>
                  </a:cubicBezTo>
                  <a:cubicBezTo>
                    <a:pt x="580" y="130"/>
                    <a:pt x="606" y="128"/>
                    <a:pt x="632" y="123"/>
                  </a:cubicBezTo>
                  <a:cubicBezTo>
                    <a:pt x="673" y="119"/>
                    <a:pt x="714" y="98"/>
                    <a:pt x="743" y="65"/>
                  </a:cubicBezTo>
                  <a:cubicBezTo>
                    <a:pt x="718" y="45"/>
                    <a:pt x="706" y="24"/>
                    <a:pt x="694" y="24"/>
                  </a:cubicBezTo>
                  <a:cubicBezTo>
                    <a:pt x="642" y="9"/>
                    <a:pt x="590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1105187" y="4079982"/>
              <a:ext cx="54139" cy="16690"/>
            </a:xfrm>
            <a:custGeom>
              <a:avLst/>
              <a:gdLst/>
              <a:ahLst/>
              <a:cxnLst/>
              <a:rect l="l" t="t" r="r" b="b"/>
              <a:pathLst>
                <a:path w="665" h="205" extrusionOk="0">
                  <a:moveTo>
                    <a:pt x="118" y="1"/>
                  </a:moveTo>
                  <a:cubicBezTo>
                    <a:pt x="97" y="1"/>
                    <a:pt x="75" y="2"/>
                    <a:pt x="53" y="2"/>
                  </a:cubicBezTo>
                  <a:cubicBezTo>
                    <a:pt x="29" y="2"/>
                    <a:pt x="8" y="23"/>
                    <a:pt x="4" y="84"/>
                  </a:cubicBezTo>
                  <a:cubicBezTo>
                    <a:pt x="0" y="146"/>
                    <a:pt x="21" y="175"/>
                    <a:pt x="45" y="187"/>
                  </a:cubicBezTo>
                  <a:cubicBezTo>
                    <a:pt x="58" y="191"/>
                    <a:pt x="70" y="195"/>
                    <a:pt x="78" y="199"/>
                  </a:cubicBezTo>
                  <a:cubicBezTo>
                    <a:pt x="94" y="203"/>
                    <a:pt x="110" y="205"/>
                    <a:pt x="126" y="205"/>
                  </a:cubicBezTo>
                  <a:cubicBezTo>
                    <a:pt x="172" y="205"/>
                    <a:pt x="218" y="192"/>
                    <a:pt x="263" y="192"/>
                  </a:cubicBezTo>
                  <a:cubicBezTo>
                    <a:pt x="281" y="192"/>
                    <a:pt x="298" y="194"/>
                    <a:pt x="316" y="199"/>
                  </a:cubicBezTo>
                  <a:lnTo>
                    <a:pt x="324" y="199"/>
                  </a:lnTo>
                  <a:cubicBezTo>
                    <a:pt x="359" y="180"/>
                    <a:pt x="396" y="170"/>
                    <a:pt x="432" y="170"/>
                  </a:cubicBezTo>
                  <a:cubicBezTo>
                    <a:pt x="457" y="170"/>
                    <a:pt x="482" y="175"/>
                    <a:pt x="505" y="183"/>
                  </a:cubicBezTo>
                  <a:cubicBezTo>
                    <a:pt x="516" y="187"/>
                    <a:pt x="528" y="189"/>
                    <a:pt x="540" y="189"/>
                  </a:cubicBezTo>
                  <a:cubicBezTo>
                    <a:pt x="580" y="189"/>
                    <a:pt x="621" y="167"/>
                    <a:pt x="665" y="117"/>
                  </a:cubicBezTo>
                  <a:cubicBezTo>
                    <a:pt x="644" y="89"/>
                    <a:pt x="632" y="64"/>
                    <a:pt x="620" y="60"/>
                  </a:cubicBezTo>
                  <a:cubicBezTo>
                    <a:pt x="562" y="43"/>
                    <a:pt x="505" y="35"/>
                    <a:pt x="447" y="27"/>
                  </a:cubicBezTo>
                  <a:cubicBezTo>
                    <a:pt x="349" y="19"/>
                    <a:pt x="250" y="11"/>
                    <a:pt x="148" y="2"/>
                  </a:cubicBezTo>
                  <a:cubicBezTo>
                    <a:pt x="138" y="1"/>
                    <a:pt x="12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1122854" y="3996615"/>
              <a:ext cx="11479" cy="8060"/>
            </a:xfrm>
            <a:custGeom>
              <a:avLst/>
              <a:gdLst/>
              <a:ahLst/>
              <a:cxnLst/>
              <a:rect l="l" t="t" r="r" b="b"/>
              <a:pathLst>
                <a:path w="141" h="99" extrusionOk="0">
                  <a:moveTo>
                    <a:pt x="55" y="1"/>
                  </a:moveTo>
                  <a:cubicBezTo>
                    <a:pt x="35" y="1"/>
                    <a:pt x="16" y="12"/>
                    <a:pt x="1" y="54"/>
                  </a:cubicBezTo>
                  <a:cubicBezTo>
                    <a:pt x="35" y="84"/>
                    <a:pt x="52" y="99"/>
                    <a:pt x="70" y="99"/>
                  </a:cubicBezTo>
                  <a:cubicBezTo>
                    <a:pt x="87" y="99"/>
                    <a:pt x="105" y="87"/>
                    <a:pt x="140" y="66"/>
                  </a:cubicBezTo>
                  <a:cubicBezTo>
                    <a:pt x="128" y="46"/>
                    <a:pt x="120" y="17"/>
                    <a:pt x="107" y="13"/>
                  </a:cubicBezTo>
                  <a:cubicBezTo>
                    <a:pt x="90" y="9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1155256" y="4037810"/>
              <a:ext cx="41846" cy="12700"/>
            </a:xfrm>
            <a:custGeom>
              <a:avLst/>
              <a:gdLst/>
              <a:ahLst/>
              <a:cxnLst/>
              <a:rect l="l" t="t" r="r" b="b"/>
              <a:pathLst>
                <a:path w="514" h="156" extrusionOk="0">
                  <a:moveTo>
                    <a:pt x="263" y="0"/>
                  </a:moveTo>
                  <a:cubicBezTo>
                    <a:pt x="192" y="0"/>
                    <a:pt x="122" y="8"/>
                    <a:pt x="50" y="12"/>
                  </a:cubicBezTo>
                  <a:cubicBezTo>
                    <a:pt x="38" y="12"/>
                    <a:pt x="25" y="53"/>
                    <a:pt x="1" y="90"/>
                  </a:cubicBezTo>
                  <a:cubicBezTo>
                    <a:pt x="38" y="110"/>
                    <a:pt x="79" y="127"/>
                    <a:pt x="120" y="139"/>
                  </a:cubicBezTo>
                  <a:cubicBezTo>
                    <a:pt x="214" y="147"/>
                    <a:pt x="308" y="151"/>
                    <a:pt x="403" y="155"/>
                  </a:cubicBezTo>
                  <a:cubicBezTo>
                    <a:pt x="406" y="155"/>
                    <a:pt x="410" y="155"/>
                    <a:pt x="413" y="155"/>
                  </a:cubicBezTo>
                  <a:cubicBezTo>
                    <a:pt x="451" y="155"/>
                    <a:pt x="487" y="152"/>
                    <a:pt x="514" y="73"/>
                  </a:cubicBezTo>
                  <a:cubicBezTo>
                    <a:pt x="497" y="61"/>
                    <a:pt x="489" y="36"/>
                    <a:pt x="473" y="32"/>
                  </a:cubicBezTo>
                  <a:cubicBezTo>
                    <a:pt x="403" y="8"/>
                    <a:pt x="33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63"/>
            <p:cNvSpPr/>
            <p:nvPr/>
          </p:nvSpPr>
          <p:spPr>
            <a:xfrm>
              <a:off x="1085079" y="3996045"/>
              <a:ext cx="13107" cy="10421"/>
            </a:xfrm>
            <a:custGeom>
              <a:avLst/>
              <a:gdLst/>
              <a:ahLst/>
              <a:cxnLst/>
              <a:rect l="l" t="t" r="r" b="b"/>
              <a:pathLst>
                <a:path w="161" h="128" extrusionOk="0">
                  <a:moveTo>
                    <a:pt x="76" y="1"/>
                  </a:moveTo>
                  <a:cubicBezTo>
                    <a:pt x="68" y="1"/>
                    <a:pt x="61" y="2"/>
                    <a:pt x="54" y="4"/>
                  </a:cubicBezTo>
                  <a:cubicBezTo>
                    <a:pt x="30" y="4"/>
                    <a:pt x="5" y="12"/>
                    <a:pt x="1" y="65"/>
                  </a:cubicBezTo>
                  <a:cubicBezTo>
                    <a:pt x="36" y="107"/>
                    <a:pt x="57" y="127"/>
                    <a:pt x="79" y="127"/>
                  </a:cubicBezTo>
                  <a:cubicBezTo>
                    <a:pt x="100" y="127"/>
                    <a:pt x="123" y="108"/>
                    <a:pt x="161" y="69"/>
                  </a:cubicBezTo>
                  <a:cubicBezTo>
                    <a:pt x="151" y="28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1084427" y="4038217"/>
              <a:ext cx="64560" cy="12700"/>
            </a:xfrm>
            <a:custGeom>
              <a:avLst/>
              <a:gdLst/>
              <a:ahLst/>
              <a:cxnLst/>
              <a:rect l="l" t="t" r="r" b="b"/>
              <a:pathLst>
                <a:path w="793" h="156" extrusionOk="0">
                  <a:moveTo>
                    <a:pt x="492" y="1"/>
                  </a:moveTo>
                  <a:cubicBezTo>
                    <a:pt x="461" y="1"/>
                    <a:pt x="430" y="1"/>
                    <a:pt x="399" y="3"/>
                  </a:cubicBezTo>
                  <a:cubicBezTo>
                    <a:pt x="284" y="7"/>
                    <a:pt x="169" y="19"/>
                    <a:pt x="54" y="31"/>
                  </a:cubicBezTo>
                  <a:cubicBezTo>
                    <a:pt x="34" y="35"/>
                    <a:pt x="17" y="44"/>
                    <a:pt x="1" y="56"/>
                  </a:cubicBezTo>
                  <a:cubicBezTo>
                    <a:pt x="25" y="134"/>
                    <a:pt x="54" y="134"/>
                    <a:pt x="87" y="134"/>
                  </a:cubicBezTo>
                  <a:cubicBezTo>
                    <a:pt x="263" y="142"/>
                    <a:pt x="444" y="154"/>
                    <a:pt x="620" y="154"/>
                  </a:cubicBezTo>
                  <a:cubicBezTo>
                    <a:pt x="627" y="155"/>
                    <a:pt x="635" y="156"/>
                    <a:pt x="642" y="156"/>
                  </a:cubicBezTo>
                  <a:cubicBezTo>
                    <a:pt x="703" y="156"/>
                    <a:pt x="760" y="124"/>
                    <a:pt x="793" y="72"/>
                  </a:cubicBezTo>
                  <a:cubicBezTo>
                    <a:pt x="773" y="30"/>
                    <a:pt x="733" y="2"/>
                    <a:pt x="687" y="2"/>
                  </a:cubicBezTo>
                  <a:cubicBezTo>
                    <a:pt x="684" y="2"/>
                    <a:pt x="681" y="2"/>
                    <a:pt x="678" y="3"/>
                  </a:cubicBezTo>
                  <a:cubicBezTo>
                    <a:pt x="615" y="3"/>
                    <a:pt x="55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63"/>
            <p:cNvSpPr/>
            <p:nvPr/>
          </p:nvSpPr>
          <p:spPr>
            <a:xfrm>
              <a:off x="1165595" y="4081773"/>
              <a:ext cx="60571" cy="11968"/>
            </a:xfrm>
            <a:custGeom>
              <a:avLst/>
              <a:gdLst/>
              <a:ahLst/>
              <a:cxnLst/>
              <a:rect l="l" t="t" r="r" b="b"/>
              <a:pathLst>
                <a:path w="744" h="147" extrusionOk="0">
                  <a:moveTo>
                    <a:pt x="73" y="1"/>
                  </a:moveTo>
                  <a:cubicBezTo>
                    <a:pt x="47" y="1"/>
                    <a:pt x="21" y="6"/>
                    <a:pt x="1" y="67"/>
                  </a:cubicBezTo>
                  <a:cubicBezTo>
                    <a:pt x="21" y="118"/>
                    <a:pt x="48" y="144"/>
                    <a:pt x="75" y="144"/>
                  </a:cubicBezTo>
                  <a:cubicBezTo>
                    <a:pt x="80" y="144"/>
                    <a:pt x="86" y="143"/>
                    <a:pt x="91" y="140"/>
                  </a:cubicBezTo>
                  <a:cubicBezTo>
                    <a:pt x="106" y="136"/>
                    <a:pt x="121" y="134"/>
                    <a:pt x="136" y="134"/>
                  </a:cubicBezTo>
                  <a:cubicBezTo>
                    <a:pt x="173" y="134"/>
                    <a:pt x="209" y="145"/>
                    <a:pt x="247" y="145"/>
                  </a:cubicBezTo>
                  <a:lnTo>
                    <a:pt x="633" y="145"/>
                  </a:lnTo>
                  <a:cubicBezTo>
                    <a:pt x="639" y="146"/>
                    <a:pt x="644" y="146"/>
                    <a:pt x="650" y="146"/>
                  </a:cubicBezTo>
                  <a:cubicBezTo>
                    <a:pt x="689" y="146"/>
                    <a:pt x="726" y="123"/>
                    <a:pt x="744" y="87"/>
                  </a:cubicBezTo>
                  <a:cubicBezTo>
                    <a:pt x="715" y="5"/>
                    <a:pt x="670" y="9"/>
                    <a:pt x="633" y="5"/>
                  </a:cubicBezTo>
                  <a:cubicBezTo>
                    <a:pt x="452" y="5"/>
                    <a:pt x="272" y="1"/>
                    <a:pt x="91" y="1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63"/>
            <p:cNvSpPr/>
            <p:nvPr/>
          </p:nvSpPr>
          <p:spPr>
            <a:xfrm>
              <a:off x="1405844" y="3901363"/>
              <a:ext cx="28087" cy="9851"/>
            </a:xfrm>
            <a:custGeom>
              <a:avLst/>
              <a:gdLst/>
              <a:ahLst/>
              <a:cxnLst/>
              <a:rect l="l" t="t" r="r" b="b"/>
              <a:pathLst>
                <a:path w="345" h="121" extrusionOk="0">
                  <a:moveTo>
                    <a:pt x="151" y="1"/>
                  </a:moveTo>
                  <a:cubicBezTo>
                    <a:pt x="116" y="1"/>
                    <a:pt x="80" y="4"/>
                    <a:pt x="45" y="9"/>
                  </a:cubicBezTo>
                  <a:cubicBezTo>
                    <a:pt x="29" y="9"/>
                    <a:pt x="17" y="38"/>
                    <a:pt x="0" y="63"/>
                  </a:cubicBezTo>
                  <a:cubicBezTo>
                    <a:pt x="17" y="79"/>
                    <a:pt x="29" y="96"/>
                    <a:pt x="41" y="96"/>
                  </a:cubicBezTo>
                  <a:cubicBezTo>
                    <a:pt x="111" y="108"/>
                    <a:pt x="185" y="116"/>
                    <a:pt x="259" y="120"/>
                  </a:cubicBezTo>
                  <a:cubicBezTo>
                    <a:pt x="287" y="120"/>
                    <a:pt x="316" y="108"/>
                    <a:pt x="345" y="26"/>
                  </a:cubicBezTo>
                  <a:cubicBezTo>
                    <a:pt x="281" y="10"/>
                    <a:pt x="21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63"/>
            <p:cNvSpPr/>
            <p:nvPr/>
          </p:nvSpPr>
          <p:spPr>
            <a:xfrm>
              <a:off x="1092161" y="4081610"/>
              <a:ext cx="9037" cy="12538"/>
            </a:xfrm>
            <a:custGeom>
              <a:avLst/>
              <a:gdLst/>
              <a:ahLst/>
              <a:cxnLst/>
              <a:rect l="l" t="t" r="r" b="b"/>
              <a:pathLst>
                <a:path w="111" h="154" extrusionOk="0">
                  <a:moveTo>
                    <a:pt x="52" y="1"/>
                  </a:moveTo>
                  <a:cubicBezTo>
                    <a:pt x="38" y="1"/>
                    <a:pt x="24" y="20"/>
                    <a:pt x="0" y="56"/>
                  </a:cubicBezTo>
                  <a:cubicBezTo>
                    <a:pt x="23" y="123"/>
                    <a:pt x="36" y="154"/>
                    <a:pt x="54" y="154"/>
                  </a:cubicBezTo>
                  <a:cubicBezTo>
                    <a:pt x="67" y="154"/>
                    <a:pt x="84" y="135"/>
                    <a:pt x="111" y="101"/>
                  </a:cubicBezTo>
                  <a:cubicBezTo>
                    <a:pt x="83" y="32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1221770" y="4038461"/>
              <a:ext cx="41846" cy="12130"/>
            </a:xfrm>
            <a:custGeom>
              <a:avLst/>
              <a:gdLst/>
              <a:ahLst/>
              <a:cxnLst/>
              <a:rect l="l" t="t" r="r" b="b"/>
              <a:pathLst>
                <a:path w="514" h="149" extrusionOk="0">
                  <a:moveTo>
                    <a:pt x="123" y="1"/>
                  </a:moveTo>
                  <a:cubicBezTo>
                    <a:pt x="103" y="1"/>
                    <a:pt x="82" y="2"/>
                    <a:pt x="62" y="4"/>
                  </a:cubicBezTo>
                  <a:cubicBezTo>
                    <a:pt x="45" y="4"/>
                    <a:pt x="29" y="28"/>
                    <a:pt x="0" y="49"/>
                  </a:cubicBezTo>
                  <a:cubicBezTo>
                    <a:pt x="29" y="124"/>
                    <a:pt x="57" y="149"/>
                    <a:pt x="94" y="149"/>
                  </a:cubicBezTo>
                  <a:cubicBezTo>
                    <a:pt x="99" y="149"/>
                    <a:pt x="105" y="148"/>
                    <a:pt x="111" y="147"/>
                  </a:cubicBezTo>
                  <a:cubicBezTo>
                    <a:pt x="173" y="139"/>
                    <a:pt x="236" y="120"/>
                    <a:pt x="299" y="120"/>
                  </a:cubicBezTo>
                  <a:cubicBezTo>
                    <a:pt x="332" y="120"/>
                    <a:pt x="365" y="125"/>
                    <a:pt x="398" y="139"/>
                  </a:cubicBezTo>
                  <a:cubicBezTo>
                    <a:pt x="408" y="144"/>
                    <a:pt x="418" y="146"/>
                    <a:pt x="428" y="146"/>
                  </a:cubicBezTo>
                  <a:cubicBezTo>
                    <a:pt x="461" y="146"/>
                    <a:pt x="494" y="120"/>
                    <a:pt x="513" y="57"/>
                  </a:cubicBezTo>
                  <a:cubicBezTo>
                    <a:pt x="489" y="30"/>
                    <a:pt x="457" y="14"/>
                    <a:pt x="423" y="14"/>
                  </a:cubicBezTo>
                  <a:cubicBezTo>
                    <a:pt x="416" y="14"/>
                    <a:pt x="409" y="15"/>
                    <a:pt x="402" y="16"/>
                  </a:cubicBezTo>
                  <a:cubicBezTo>
                    <a:pt x="328" y="16"/>
                    <a:pt x="255" y="8"/>
                    <a:pt x="185" y="4"/>
                  </a:cubicBezTo>
                  <a:cubicBezTo>
                    <a:pt x="164" y="2"/>
                    <a:pt x="1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63"/>
            <p:cNvSpPr/>
            <p:nvPr/>
          </p:nvSpPr>
          <p:spPr>
            <a:xfrm>
              <a:off x="1355368" y="4036344"/>
              <a:ext cx="156719" cy="14817"/>
            </a:xfrm>
            <a:custGeom>
              <a:avLst/>
              <a:gdLst/>
              <a:ahLst/>
              <a:cxnLst/>
              <a:rect l="l" t="t" r="r" b="b"/>
              <a:pathLst>
                <a:path w="1925" h="182" extrusionOk="0">
                  <a:moveTo>
                    <a:pt x="206" y="1"/>
                  </a:moveTo>
                  <a:cubicBezTo>
                    <a:pt x="148" y="1"/>
                    <a:pt x="95" y="9"/>
                    <a:pt x="46" y="26"/>
                  </a:cubicBezTo>
                  <a:cubicBezTo>
                    <a:pt x="21" y="38"/>
                    <a:pt x="0" y="67"/>
                    <a:pt x="0" y="95"/>
                  </a:cubicBezTo>
                  <a:cubicBezTo>
                    <a:pt x="0" y="120"/>
                    <a:pt x="33" y="149"/>
                    <a:pt x="50" y="169"/>
                  </a:cubicBezTo>
                  <a:cubicBezTo>
                    <a:pt x="58" y="173"/>
                    <a:pt x="70" y="173"/>
                    <a:pt x="83" y="173"/>
                  </a:cubicBezTo>
                  <a:cubicBezTo>
                    <a:pt x="143" y="173"/>
                    <a:pt x="205" y="177"/>
                    <a:pt x="266" y="177"/>
                  </a:cubicBezTo>
                  <a:cubicBezTo>
                    <a:pt x="297" y="177"/>
                    <a:pt x="327" y="176"/>
                    <a:pt x="357" y="173"/>
                  </a:cubicBezTo>
                  <a:cubicBezTo>
                    <a:pt x="389" y="171"/>
                    <a:pt x="421" y="170"/>
                    <a:pt x="453" y="170"/>
                  </a:cubicBezTo>
                  <a:cubicBezTo>
                    <a:pt x="556" y="170"/>
                    <a:pt x="660" y="179"/>
                    <a:pt x="764" y="179"/>
                  </a:cubicBezTo>
                  <a:cubicBezTo>
                    <a:pt x="819" y="179"/>
                    <a:pt x="873" y="176"/>
                    <a:pt x="928" y="169"/>
                  </a:cubicBezTo>
                  <a:cubicBezTo>
                    <a:pt x="1000" y="162"/>
                    <a:pt x="1072" y="159"/>
                    <a:pt x="1145" y="159"/>
                  </a:cubicBezTo>
                  <a:cubicBezTo>
                    <a:pt x="1204" y="159"/>
                    <a:pt x="1263" y="161"/>
                    <a:pt x="1322" y="165"/>
                  </a:cubicBezTo>
                  <a:cubicBezTo>
                    <a:pt x="1392" y="169"/>
                    <a:pt x="1428" y="177"/>
                    <a:pt x="1469" y="177"/>
                  </a:cubicBezTo>
                  <a:cubicBezTo>
                    <a:pt x="1597" y="177"/>
                    <a:pt x="1724" y="177"/>
                    <a:pt x="1851" y="181"/>
                  </a:cubicBezTo>
                  <a:cubicBezTo>
                    <a:pt x="1888" y="181"/>
                    <a:pt x="1925" y="161"/>
                    <a:pt x="1921" y="116"/>
                  </a:cubicBezTo>
                  <a:cubicBezTo>
                    <a:pt x="1917" y="83"/>
                    <a:pt x="1880" y="54"/>
                    <a:pt x="1855" y="34"/>
                  </a:cubicBezTo>
                  <a:cubicBezTo>
                    <a:pt x="1851" y="31"/>
                    <a:pt x="1846" y="30"/>
                    <a:pt x="1839" y="30"/>
                  </a:cubicBezTo>
                  <a:cubicBezTo>
                    <a:pt x="1827" y="30"/>
                    <a:pt x="1811" y="34"/>
                    <a:pt x="1798" y="34"/>
                  </a:cubicBezTo>
                  <a:cubicBezTo>
                    <a:pt x="1679" y="30"/>
                    <a:pt x="1556" y="30"/>
                    <a:pt x="1437" y="21"/>
                  </a:cubicBezTo>
                  <a:cubicBezTo>
                    <a:pt x="1327" y="10"/>
                    <a:pt x="1220" y="5"/>
                    <a:pt x="1111" y="5"/>
                  </a:cubicBezTo>
                  <a:cubicBezTo>
                    <a:pt x="1057" y="5"/>
                    <a:pt x="1003" y="6"/>
                    <a:pt x="948" y="9"/>
                  </a:cubicBezTo>
                  <a:cubicBezTo>
                    <a:pt x="914" y="12"/>
                    <a:pt x="880" y="13"/>
                    <a:pt x="846" y="13"/>
                  </a:cubicBezTo>
                  <a:cubicBezTo>
                    <a:pt x="777" y="13"/>
                    <a:pt x="709" y="9"/>
                    <a:pt x="641" y="9"/>
                  </a:cubicBezTo>
                  <a:cubicBezTo>
                    <a:pt x="493" y="5"/>
                    <a:pt x="3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63"/>
            <p:cNvSpPr/>
            <p:nvPr/>
          </p:nvSpPr>
          <p:spPr>
            <a:xfrm>
              <a:off x="1120167" y="3948745"/>
              <a:ext cx="30855" cy="7327"/>
            </a:xfrm>
            <a:custGeom>
              <a:avLst/>
              <a:gdLst/>
              <a:ahLst/>
              <a:cxnLst/>
              <a:rect l="l" t="t" r="r" b="b"/>
              <a:pathLst>
                <a:path w="379" h="90" extrusionOk="0">
                  <a:moveTo>
                    <a:pt x="98" y="1"/>
                  </a:moveTo>
                  <a:cubicBezTo>
                    <a:pt x="74" y="1"/>
                    <a:pt x="55" y="2"/>
                    <a:pt x="46" y="6"/>
                  </a:cubicBezTo>
                  <a:cubicBezTo>
                    <a:pt x="34" y="10"/>
                    <a:pt x="21" y="35"/>
                    <a:pt x="1" y="51"/>
                  </a:cubicBezTo>
                  <a:cubicBezTo>
                    <a:pt x="38" y="76"/>
                    <a:pt x="89" y="90"/>
                    <a:pt x="150" y="90"/>
                  </a:cubicBezTo>
                  <a:cubicBezTo>
                    <a:pt x="218" y="90"/>
                    <a:pt x="296" y="73"/>
                    <a:pt x="378" y="39"/>
                  </a:cubicBezTo>
                  <a:cubicBezTo>
                    <a:pt x="331" y="20"/>
                    <a:pt x="18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63"/>
            <p:cNvSpPr/>
            <p:nvPr/>
          </p:nvSpPr>
          <p:spPr>
            <a:xfrm>
              <a:off x="1343970" y="4039275"/>
              <a:ext cx="8141" cy="9688"/>
            </a:xfrm>
            <a:custGeom>
              <a:avLst/>
              <a:gdLst/>
              <a:ahLst/>
              <a:cxnLst/>
              <a:rect l="l" t="t" r="r" b="b"/>
              <a:pathLst>
                <a:path w="100" h="119" extrusionOk="0">
                  <a:moveTo>
                    <a:pt x="45" y="1"/>
                  </a:moveTo>
                  <a:cubicBezTo>
                    <a:pt x="33" y="1"/>
                    <a:pt x="22" y="9"/>
                    <a:pt x="9" y="26"/>
                  </a:cubicBezTo>
                  <a:cubicBezTo>
                    <a:pt x="1" y="47"/>
                    <a:pt x="1" y="72"/>
                    <a:pt x="9" y="96"/>
                  </a:cubicBezTo>
                  <a:cubicBezTo>
                    <a:pt x="21" y="111"/>
                    <a:pt x="33" y="119"/>
                    <a:pt x="44" y="119"/>
                  </a:cubicBezTo>
                  <a:cubicBezTo>
                    <a:pt x="63" y="119"/>
                    <a:pt x="81" y="98"/>
                    <a:pt x="99" y="59"/>
                  </a:cubicBezTo>
                  <a:cubicBezTo>
                    <a:pt x="79" y="22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230725" y="4083157"/>
              <a:ext cx="75958" cy="12456"/>
            </a:xfrm>
            <a:custGeom>
              <a:avLst/>
              <a:gdLst/>
              <a:ahLst/>
              <a:cxnLst/>
              <a:rect l="l" t="t" r="r" b="b"/>
              <a:pathLst>
                <a:path w="933" h="153" extrusionOk="0">
                  <a:moveTo>
                    <a:pt x="79" y="0"/>
                  </a:moveTo>
                  <a:cubicBezTo>
                    <a:pt x="58" y="0"/>
                    <a:pt x="38" y="21"/>
                    <a:pt x="1" y="41"/>
                  </a:cubicBezTo>
                  <a:cubicBezTo>
                    <a:pt x="63" y="132"/>
                    <a:pt x="63" y="132"/>
                    <a:pt x="108" y="132"/>
                  </a:cubicBezTo>
                  <a:lnTo>
                    <a:pt x="292" y="132"/>
                  </a:lnTo>
                  <a:cubicBezTo>
                    <a:pt x="366" y="136"/>
                    <a:pt x="444" y="152"/>
                    <a:pt x="522" y="152"/>
                  </a:cubicBezTo>
                  <a:cubicBezTo>
                    <a:pt x="625" y="152"/>
                    <a:pt x="727" y="144"/>
                    <a:pt x="830" y="140"/>
                  </a:cubicBezTo>
                  <a:cubicBezTo>
                    <a:pt x="835" y="140"/>
                    <a:pt x="840" y="140"/>
                    <a:pt x="846" y="140"/>
                  </a:cubicBezTo>
                  <a:cubicBezTo>
                    <a:pt x="877" y="140"/>
                    <a:pt x="908" y="134"/>
                    <a:pt x="932" y="50"/>
                  </a:cubicBezTo>
                  <a:cubicBezTo>
                    <a:pt x="895" y="29"/>
                    <a:pt x="854" y="13"/>
                    <a:pt x="809" y="4"/>
                  </a:cubicBezTo>
                  <a:cubicBezTo>
                    <a:pt x="567" y="0"/>
                    <a:pt x="32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1314255" y="4078435"/>
              <a:ext cx="150125" cy="18725"/>
            </a:xfrm>
            <a:custGeom>
              <a:avLst/>
              <a:gdLst/>
              <a:ahLst/>
              <a:cxnLst/>
              <a:rect l="l" t="t" r="r" b="b"/>
              <a:pathLst>
                <a:path w="1844" h="230" extrusionOk="0">
                  <a:moveTo>
                    <a:pt x="445" y="1"/>
                  </a:moveTo>
                  <a:cubicBezTo>
                    <a:pt x="438" y="1"/>
                    <a:pt x="431" y="2"/>
                    <a:pt x="423" y="5"/>
                  </a:cubicBezTo>
                  <a:cubicBezTo>
                    <a:pt x="324" y="38"/>
                    <a:pt x="217" y="55"/>
                    <a:pt x="110" y="55"/>
                  </a:cubicBezTo>
                  <a:cubicBezTo>
                    <a:pt x="98" y="55"/>
                    <a:pt x="87" y="55"/>
                    <a:pt x="75" y="54"/>
                  </a:cubicBezTo>
                  <a:cubicBezTo>
                    <a:pt x="46" y="54"/>
                    <a:pt x="21" y="62"/>
                    <a:pt x="1" y="140"/>
                  </a:cubicBezTo>
                  <a:cubicBezTo>
                    <a:pt x="43" y="193"/>
                    <a:pt x="86" y="214"/>
                    <a:pt x="131" y="214"/>
                  </a:cubicBezTo>
                  <a:cubicBezTo>
                    <a:pt x="142" y="214"/>
                    <a:pt x="153" y="213"/>
                    <a:pt x="165" y="210"/>
                  </a:cubicBezTo>
                  <a:cubicBezTo>
                    <a:pt x="183" y="202"/>
                    <a:pt x="203" y="200"/>
                    <a:pt x="223" y="200"/>
                  </a:cubicBezTo>
                  <a:cubicBezTo>
                    <a:pt x="235" y="200"/>
                    <a:pt x="247" y="200"/>
                    <a:pt x="259" y="202"/>
                  </a:cubicBezTo>
                  <a:cubicBezTo>
                    <a:pt x="302" y="218"/>
                    <a:pt x="346" y="227"/>
                    <a:pt x="391" y="227"/>
                  </a:cubicBezTo>
                  <a:cubicBezTo>
                    <a:pt x="415" y="227"/>
                    <a:pt x="440" y="224"/>
                    <a:pt x="464" y="218"/>
                  </a:cubicBezTo>
                  <a:cubicBezTo>
                    <a:pt x="518" y="198"/>
                    <a:pt x="575" y="186"/>
                    <a:pt x="637" y="186"/>
                  </a:cubicBezTo>
                  <a:cubicBezTo>
                    <a:pt x="725" y="201"/>
                    <a:pt x="816" y="209"/>
                    <a:pt x="907" y="209"/>
                  </a:cubicBezTo>
                  <a:cubicBezTo>
                    <a:pt x="938" y="209"/>
                    <a:pt x="970" y="208"/>
                    <a:pt x="1002" y="206"/>
                  </a:cubicBezTo>
                  <a:cubicBezTo>
                    <a:pt x="1051" y="206"/>
                    <a:pt x="1100" y="214"/>
                    <a:pt x="1150" y="227"/>
                  </a:cubicBezTo>
                  <a:cubicBezTo>
                    <a:pt x="1168" y="229"/>
                    <a:pt x="1186" y="230"/>
                    <a:pt x="1205" y="230"/>
                  </a:cubicBezTo>
                  <a:cubicBezTo>
                    <a:pt x="1282" y="230"/>
                    <a:pt x="1359" y="214"/>
                    <a:pt x="1433" y="214"/>
                  </a:cubicBezTo>
                  <a:cubicBezTo>
                    <a:pt x="1440" y="214"/>
                    <a:pt x="1447" y="214"/>
                    <a:pt x="1453" y="214"/>
                  </a:cubicBezTo>
                  <a:cubicBezTo>
                    <a:pt x="1560" y="222"/>
                    <a:pt x="1671" y="222"/>
                    <a:pt x="1782" y="227"/>
                  </a:cubicBezTo>
                  <a:cubicBezTo>
                    <a:pt x="1785" y="227"/>
                    <a:pt x="1789" y="227"/>
                    <a:pt x="1793" y="227"/>
                  </a:cubicBezTo>
                  <a:cubicBezTo>
                    <a:pt x="1812" y="227"/>
                    <a:pt x="1833" y="221"/>
                    <a:pt x="1843" y="157"/>
                  </a:cubicBezTo>
                  <a:cubicBezTo>
                    <a:pt x="1827" y="95"/>
                    <a:pt x="1802" y="75"/>
                    <a:pt x="1773" y="71"/>
                  </a:cubicBezTo>
                  <a:cubicBezTo>
                    <a:pt x="1679" y="67"/>
                    <a:pt x="1585" y="67"/>
                    <a:pt x="1494" y="54"/>
                  </a:cubicBezTo>
                  <a:cubicBezTo>
                    <a:pt x="1416" y="46"/>
                    <a:pt x="1338" y="46"/>
                    <a:pt x="1260" y="46"/>
                  </a:cubicBezTo>
                  <a:cubicBezTo>
                    <a:pt x="1183" y="46"/>
                    <a:pt x="1105" y="46"/>
                    <a:pt x="1027" y="38"/>
                  </a:cubicBezTo>
                  <a:cubicBezTo>
                    <a:pt x="990" y="30"/>
                    <a:pt x="952" y="27"/>
                    <a:pt x="914" y="27"/>
                  </a:cubicBezTo>
                  <a:cubicBezTo>
                    <a:pt x="893" y="27"/>
                    <a:pt x="871" y="28"/>
                    <a:pt x="850" y="30"/>
                  </a:cubicBezTo>
                  <a:cubicBezTo>
                    <a:pt x="797" y="43"/>
                    <a:pt x="742" y="49"/>
                    <a:pt x="688" y="49"/>
                  </a:cubicBezTo>
                  <a:cubicBezTo>
                    <a:pt x="638" y="49"/>
                    <a:pt x="589" y="44"/>
                    <a:pt x="542" y="34"/>
                  </a:cubicBezTo>
                  <a:cubicBezTo>
                    <a:pt x="509" y="27"/>
                    <a:pt x="478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1267198" y="4038543"/>
              <a:ext cx="74248" cy="10909"/>
            </a:xfrm>
            <a:custGeom>
              <a:avLst/>
              <a:gdLst/>
              <a:ahLst/>
              <a:cxnLst/>
              <a:rect l="l" t="t" r="r" b="b"/>
              <a:pathLst>
                <a:path w="912" h="134" extrusionOk="0">
                  <a:moveTo>
                    <a:pt x="377" y="1"/>
                  </a:moveTo>
                  <a:cubicBezTo>
                    <a:pt x="268" y="1"/>
                    <a:pt x="160" y="4"/>
                    <a:pt x="49" y="7"/>
                  </a:cubicBezTo>
                  <a:cubicBezTo>
                    <a:pt x="41" y="7"/>
                    <a:pt x="29" y="40"/>
                    <a:pt x="0" y="76"/>
                  </a:cubicBezTo>
                  <a:cubicBezTo>
                    <a:pt x="33" y="93"/>
                    <a:pt x="66" y="109"/>
                    <a:pt x="99" y="118"/>
                  </a:cubicBezTo>
                  <a:cubicBezTo>
                    <a:pt x="173" y="126"/>
                    <a:pt x="242" y="134"/>
                    <a:pt x="316" y="134"/>
                  </a:cubicBezTo>
                  <a:cubicBezTo>
                    <a:pt x="480" y="134"/>
                    <a:pt x="649" y="130"/>
                    <a:pt x="813" y="130"/>
                  </a:cubicBezTo>
                  <a:cubicBezTo>
                    <a:pt x="829" y="130"/>
                    <a:pt x="846" y="130"/>
                    <a:pt x="862" y="122"/>
                  </a:cubicBezTo>
                  <a:cubicBezTo>
                    <a:pt x="882" y="101"/>
                    <a:pt x="899" y="81"/>
                    <a:pt x="911" y="60"/>
                  </a:cubicBezTo>
                  <a:cubicBezTo>
                    <a:pt x="887" y="48"/>
                    <a:pt x="858" y="40"/>
                    <a:pt x="829" y="35"/>
                  </a:cubicBezTo>
                  <a:cubicBezTo>
                    <a:pt x="722" y="23"/>
                    <a:pt x="620" y="7"/>
                    <a:pt x="513" y="3"/>
                  </a:cubicBezTo>
                  <a:cubicBezTo>
                    <a:pt x="467" y="1"/>
                    <a:pt x="422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955144" y="3848689"/>
              <a:ext cx="9118" cy="6757"/>
            </a:xfrm>
            <a:custGeom>
              <a:avLst/>
              <a:gdLst/>
              <a:ahLst/>
              <a:cxnLst/>
              <a:rect l="l" t="t" r="r" b="b"/>
              <a:pathLst>
                <a:path w="112" h="83" extrusionOk="0">
                  <a:moveTo>
                    <a:pt x="52" y="0"/>
                  </a:moveTo>
                  <a:cubicBezTo>
                    <a:pt x="18" y="0"/>
                    <a:pt x="4" y="13"/>
                    <a:pt x="1" y="41"/>
                  </a:cubicBezTo>
                  <a:cubicBezTo>
                    <a:pt x="5" y="53"/>
                    <a:pt x="9" y="70"/>
                    <a:pt x="25" y="78"/>
                  </a:cubicBezTo>
                  <a:cubicBezTo>
                    <a:pt x="32" y="81"/>
                    <a:pt x="39" y="82"/>
                    <a:pt x="45" y="82"/>
                  </a:cubicBezTo>
                  <a:cubicBezTo>
                    <a:pt x="73" y="82"/>
                    <a:pt x="95" y="55"/>
                    <a:pt x="112" y="8"/>
                  </a:cubicBezTo>
                  <a:cubicBezTo>
                    <a:pt x="87" y="3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1005620" y="3996941"/>
              <a:ext cx="22470" cy="9932"/>
            </a:xfrm>
            <a:custGeom>
              <a:avLst/>
              <a:gdLst/>
              <a:ahLst/>
              <a:cxnLst/>
              <a:rect l="l" t="t" r="r" b="b"/>
              <a:pathLst>
                <a:path w="276" h="122" extrusionOk="0">
                  <a:moveTo>
                    <a:pt x="169" y="1"/>
                  </a:moveTo>
                  <a:cubicBezTo>
                    <a:pt x="158" y="1"/>
                    <a:pt x="147" y="2"/>
                    <a:pt x="136" y="5"/>
                  </a:cubicBezTo>
                  <a:cubicBezTo>
                    <a:pt x="130" y="6"/>
                    <a:pt x="125" y="6"/>
                    <a:pt x="119" y="6"/>
                  </a:cubicBezTo>
                  <a:cubicBezTo>
                    <a:pt x="107" y="6"/>
                    <a:pt x="95" y="5"/>
                    <a:pt x="83" y="5"/>
                  </a:cubicBezTo>
                  <a:cubicBezTo>
                    <a:pt x="54" y="5"/>
                    <a:pt x="26" y="14"/>
                    <a:pt x="0" y="75"/>
                  </a:cubicBezTo>
                  <a:cubicBezTo>
                    <a:pt x="41" y="107"/>
                    <a:pt x="80" y="121"/>
                    <a:pt x="117" y="121"/>
                  </a:cubicBezTo>
                  <a:cubicBezTo>
                    <a:pt x="172" y="121"/>
                    <a:pt x="224" y="90"/>
                    <a:pt x="275" y="46"/>
                  </a:cubicBezTo>
                  <a:cubicBezTo>
                    <a:pt x="247" y="17"/>
                    <a:pt x="20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63"/>
            <p:cNvSpPr/>
            <p:nvPr/>
          </p:nvSpPr>
          <p:spPr>
            <a:xfrm>
              <a:off x="907029" y="3946384"/>
              <a:ext cx="95985" cy="13026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982" y="0"/>
                  </a:moveTo>
                  <a:cubicBezTo>
                    <a:pt x="933" y="0"/>
                    <a:pt x="883" y="3"/>
                    <a:pt x="834" y="6"/>
                  </a:cubicBezTo>
                  <a:cubicBezTo>
                    <a:pt x="794" y="6"/>
                    <a:pt x="750" y="19"/>
                    <a:pt x="710" y="19"/>
                  </a:cubicBezTo>
                  <a:cubicBezTo>
                    <a:pt x="704" y="19"/>
                    <a:pt x="699" y="19"/>
                    <a:pt x="694" y="19"/>
                  </a:cubicBezTo>
                  <a:cubicBezTo>
                    <a:pt x="608" y="19"/>
                    <a:pt x="522" y="2"/>
                    <a:pt x="436" y="2"/>
                  </a:cubicBezTo>
                  <a:cubicBezTo>
                    <a:pt x="350" y="2"/>
                    <a:pt x="251" y="19"/>
                    <a:pt x="161" y="19"/>
                  </a:cubicBezTo>
                  <a:cubicBezTo>
                    <a:pt x="108" y="19"/>
                    <a:pt x="58" y="14"/>
                    <a:pt x="1" y="14"/>
                  </a:cubicBezTo>
                  <a:lnTo>
                    <a:pt x="1" y="146"/>
                  </a:lnTo>
                  <a:cubicBezTo>
                    <a:pt x="17" y="154"/>
                    <a:pt x="34" y="158"/>
                    <a:pt x="53" y="158"/>
                  </a:cubicBezTo>
                  <a:cubicBezTo>
                    <a:pt x="63" y="158"/>
                    <a:pt x="73" y="157"/>
                    <a:pt x="83" y="154"/>
                  </a:cubicBezTo>
                  <a:cubicBezTo>
                    <a:pt x="175" y="139"/>
                    <a:pt x="269" y="126"/>
                    <a:pt x="361" y="126"/>
                  </a:cubicBezTo>
                  <a:cubicBezTo>
                    <a:pt x="421" y="126"/>
                    <a:pt x="480" y="131"/>
                    <a:pt x="538" y="146"/>
                  </a:cubicBezTo>
                  <a:cubicBezTo>
                    <a:pt x="580" y="155"/>
                    <a:pt x="622" y="160"/>
                    <a:pt x="663" y="160"/>
                  </a:cubicBezTo>
                  <a:cubicBezTo>
                    <a:pt x="732" y="160"/>
                    <a:pt x="800" y="147"/>
                    <a:pt x="867" y="121"/>
                  </a:cubicBezTo>
                  <a:cubicBezTo>
                    <a:pt x="891" y="113"/>
                    <a:pt x="917" y="109"/>
                    <a:pt x="943" y="109"/>
                  </a:cubicBezTo>
                  <a:cubicBezTo>
                    <a:pt x="968" y="109"/>
                    <a:pt x="994" y="113"/>
                    <a:pt x="1019" y="121"/>
                  </a:cubicBezTo>
                  <a:cubicBezTo>
                    <a:pt x="1035" y="128"/>
                    <a:pt x="1050" y="131"/>
                    <a:pt x="1065" y="131"/>
                  </a:cubicBezTo>
                  <a:cubicBezTo>
                    <a:pt x="1109" y="131"/>
                    <a:pt x="1148" y="102"/>
                    <a:pt x="1179" y="23"/>
                  </a:cubicBezTo>
                  <a:cubicBezTo>
                    <a:pt x="1133" y="14"/>
                    <a:pt x="1088" y="6"/>
                    <a:pt x="1043" y="2"/>
                  </a:cubicBezTo>
                  <a:cubicBezTo>
                    <a:pt x="1023" y="1"/>
                    <a:pt x="1002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63"/>
            <p:cNvSpPr/>
            <p:nvPr/>
          </p:nvSpPr>
          <p:spPr>
            <a:xfrm>
              <a:off x="990233" y="3848933"/>
              <a:ext cx="6432" cy="6513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17" y="1"/>
                  </a:moveTo>
                  <a:cubicBezTo>
                    <a:pt x="13" y="1"/>
                    <a:pt x="1" y="21"/>
                    <a:pt x="1" y="34"/>
                  </a:cubicBezTo>
                  <a:cubicBezTo>
                    <a:pt x="1" y="46"/>
                    <a:pt x="9" y="58"/>
                    <a:pt x="17" y="71"/>
                  </a:cubicBezTo>
                  <a:cubicBezTo>
                    <a:pt x="25" y="77"/>
                    <a:pt x="31" y="80"/>
                    <a:pt x="36" y="80"/>
                  </a:cubicBezTo>
                  <a:cubicBezTo>
                    <a:pt x="54" y="80"/>
                    <a:pt x="63" y="49"/>
                    <a:pt x="79" y="3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63"/>
            <p:cNvSpPr/>
            <p:nvPr/>
          </p:nvSpPr>
          <p:spPr>
            <a:xfrm>
              <a:off x="1032649" y="3994417"/>
              <a:ext cx="29797" cy="12700"/>
            </a:xfrm>
            <a:custGeom>
              <a:avLst/>
              <a:gdLst/>
              <a:ahLst/>
              <a:cxnLst/>
              <a:rect l="l" t="t" r="r" b="b"/>
              <a:pathLst>
                <a:path w="366" h="156" extrusionOk="0">
                  <a:moveTo>
                    <a:pt x="247" y="1"/>
                  </a:moveTo>
                  <a:cubicBezTo>
                    <a:pt x="198" y="1"/>
                    <a:pt x="149" y="19"/>
                    <a:pt x="100" y="19"/>
                  </a:cubicBezTo>
                  <a:cubicBezTo>
                    <a:pt x="89" y="19"/>
                    <a:pt x="78" y="18"/>
                    <a:pt x="66" y="15"/>
                  </a:cubicBezTo>
                  <a:cubicBezTo>
                    <a:pt x="64" y="15"/>
                    <a:pt x="62" y="15"/>
                    <a:pt x="59" y="15"/>
                  </a:cubicBezTo>
                  <a:cubicBezTo>
                    <a:pt x="37" y="15"/>
                    <a:pt x="16" y="32"/>
                    <a:pt x="1" y="69"/>
                  </a:cubicBezTo>
                  <a:cubicBezTo>
                    <a:pt x="39" y="135"/>
                    <a:pt x="60" y="155"/>
                    <a:pt x="145" y="155"/>
                  </a:cubicBezTo>
                  <a:cubicBezTo>
                    <a:pt x="170" y="155"/>
                    <a:pt x="200" y="154"/>
                    <a:pt x="239" y="151"/>
                  </a:cubicBezTo>
                  <a:cubicBezTo>
                    <a:pt x="245" y="151"/>
                    <a:pt x="251" y="151"/>
                    <a:pt x="257" y="151"/>
                  </a:cubicBezTo>
                  <a:cubicBezTo>
                    <a:pt x="297" y="151"/>
                    <a:pt x="337" y="145"/>
                    <a:pt x="366" y="52"/>
                  </a:cubicBezTo>
                  <a:cubicBezTo>
                    <a:pt x="326" y="12"/>
                    <a:pt x="28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63"/>
            <p:cNvSpPr/>
            <p:nvPr/>
          </p:nvSpPr>
          <p:spPr>
            <a:xfrm>
              <a:off x="1468613" y="4085599"/>
              <a:ext cx="22470" cy="7571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173" y="0"/>
                  </a:moveTo>
                  <a:cubicBezTo>
                    <a:pt x="162" y="0"/>
                    <a:pt x="151" y="1"/>
                    <a:pt x="140" y="3"/>
                  </a:cubicBezTo>
                  <a:cubicBezTo>
                    <a:pt x="134" y="4"/>
                    <a:pt x="128" y="5"/>
                    <a:pt x="122" y="5"/>
                  </a:cubicBezTo>
                  <a:cubicBezTo>
                    <a:pt x="109" y="5"/>
                    <a:pt x="95" y="3"/>
                    <a:pt x="82" y="3"/>
                  </a:cubicBezTo>
                  <a:cubicBezTo>
                    <a:pt x="53" y="3"/>
                    <a:pt x="25" y="10"/>
                    <a:pt x="1" y="57"/>
                  </a:cubicBezTo>
                  <a:cubicBezTo>
                    <a:pt x="42" y="82"/>
                    <a:pt x="82" y="92"/>
                    <a:pt x="119" y="92"/>
                  </a:cubicBezTo>
                  <a:cubicBezTo>
                    <a:pt x="174" y="92"/>
                    <a:pt x="224" y="70"/>
                    <a:pt x="275" y="36"/>
                  </a:cubicBezTo>
                  <a:cubicBezTo>
                    <a:pt x="247" y="11"/>
                    <a:pt x="20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63"/>
            <p:cNvSpPr/>
            <p:nvPr/>
          </p:nvSpPr>
          <p:spPr>
            <a:xfrm>
              <a:off x="1495642" y="4081528"/>
              <a:ext cx="29878" cy="14736"/>
            </a:xfrm>
            <a:custGeom>
              <a:avLst/>
              <a:gdLst/>
              <a:ahLst/>
              <a:cxnLst/>
              <a:rect l="l" t="t" r="r" b="b"/>
              <a:pathLst>
                <a:path w="367" h="181" extrusionOk="0">
                  <a:moveTo>
                    <a:pt x="248" y="0"/>
                  </a:moveTo>
                  <a:cubicBezTo>
                    <a:pt x="199" y="0"/>
                    <a:pt x="150" y="20"/>
                    <a:pt x="102" y="20"/>
                  </a:cubicBezTo>
                  <a:cubicBezTo>
                    <a:pt x="90" y="20"/>
                    <a:pt x="78" y="19"/>
                    <a:pt x="67" y="16"/>
                  </a:cubicBezTo>
                  <a:cubicBezTo>
                    <a:pt x="64" y="16"/>
                    <a:pt x="62" y="16"/>
                    <a:pt x="59" y="16"/>
                  </a:cubicBezTo>
                  <a:cubicBezTo>
                    <a:pt x="37" y="16"/>
                    <a:pt x="16" y="33"/>
                    <a:pt x="1" y="78"/>
                  </a:cubicBezTo>
                  <a:cubicBezTo>
                    <a:pt x="43" y="158"/>
                    <a:pt x="62" y="181"/>
                    <a:pt x="149" y="181"/>
                  </a:cubicBezTo>
                  <a:cubicBezTo>
                    <a:pt x="173" y="181"/>
                    <a:pt x="203" y="179"/>
                    <a:pt x="239" y="176"/>
                  </a:cubicBezTo>
                  <a:cubicBezTo>
                    <a:pt x="284" y="172"/>
                    <a:pt x="333" y="180"/>
                    <a:pt x="366" y="57"/>
                  </a:cubicBezTo>
                  <a:cubicBezTo>
                    <a:pt x="326" y="13"/>
                    <a:pt x="287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970531" y="3848282"/>
              <a:ext cx="12456" cy="8467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56" y="0"/>
                  </a:moveTo>
                  <a:cubicBezTo>
                    <a:pt x="44" y="0"/>
                    <a:pt x="33" y="2"/>
                    <a:pt x="21" y="5"/>
                  </a:cubicBezTo>
                  <a:cubicBezTo>
                    <a:pt x="13" y="13"/>
                    <a:pt x="5" y="21"/>
                    <a:pt x="1" y="34"/>
                  </a:cubicBezTo>
                  <a:cubicBezTo>
                    <a:pt x="1" y="50"/>
                    <a:pt x="9" y="83"/>
                    <a:pt x="17" y="83"/>
                  </a:cubicBezTo>
                  <a:cubicBezTo>
                    <a:pt x="42" y="91"/>
                    <a:pt x="70" y="99"/>
                    <a:pt x="99" y="103"/>
                  </a:cubicBezTo>
                  <a:cubicBezTo>
                    <a:pt x="101" y="104"/>
                    <a:pt x="103" y="104"/>
                    <a:pt x="104" y="104"/>
                  </a:cubicBezTo>
                  <a:cubicBezTo>
                    <a:pt x="126" y="104"/>
                    <a:pt x="141" y="80"/>
                    <a:pt x="152" y="38"/>
                  </a:cubicBezTo>
                  <a:cubicBezTo>
                    <a:pt x="125" y="13"/>
                    <a:pt x="9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63"/>
            <p:cNvSpPr/>
            <p:nvPr/>
          </p:nvSpPr>
          <p:spPr>
            <a:xfrm>
              <a:off x="1006597" y="3901770"/>
              <a:ext cx="14166" cy="8060"/>
            </a:xfrm>
            <a:custGeom>
              <a:avLst/>
              <a:gdLst/>
              <a:ahLst/>
              <a:cxnLst/>
              <a:rect l="l" t="t" r="r" b="b"/>
              <a:pathLst>
                <a:path w="174" h="99" extrusionOk="0">
                  <a:moveTo>
                    <a:pt x="78" y="0"/>
                  </a:moveTo>
                  <a:cubicBezTo>
                    <a:pt x="53" y="0"/>
                    <a:pt x="28" y="10"/>
                    <a:pt x="1" y="41"/>
                  </a:cubicBezTo>
                  <a:cubicBezTo>
                    <a:pt x="13" y="62"/>
                    <a:pt x="17" y="82"/>
                    <a:pt x="25" y="82"/>
                  </a:cubicBezTo>
                  <a:cubicBezTo>
                    <a:pt x="42" y="93"/>
                    <a:pt x="61" y="99"/>
                    <a:pt x="81" y="99"/>
                  </a:cubicBezTo>
                  <a:cubicBezTo>
                    <a:pt x="105" y="99"/>
                    <a:pt x="130" y="90"/>
                    <a:pt x="148" y="74"/>
                  </a:cubicBezTo>
                  <a:cubicBezTo>
                    <a:pt x="161" y="58"/>
                    <a:pt x="169" y="41"/>
                    <a:pt x="173" y="25"/>
                  </a:cubicBezTo>
                  <a:cubicBezTo>
                    <a:pt x="139" y="16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63"/>
            <p:cNvSpPr/>
            <p:nvPr/>
          </p:nvSpPr>
          <p:spPr>
            <a:xfrm>
              <a:off x="1030369" y="3848526"/>
              <a:ext cx="13433" cy="7083"/>
            </a:xfrm>
            <a:custGeom>
              <a:avLst/>
              <a:gdLst/>
              <a:ahLst/>
              <a:cxnLst/>
              <a:rect l="l" t="t" r="r" b="b"/>
              <a:pathLst>
                <a:path w="165" h="87" extrusionOk="0">
                  <a:moveTo>
                    <a:pt x="79" y="1"/>
                  </a:moveTo>
                  <a:cubicBezTo>
                    <a:pt x="51" y="1"/>
                    <a:pt x="25" y="17"/>
                    <a:pt x="0" y="55"/>
                  </a:cubicBezTo>
                  <a:cubicBezTo>
                    <a:pt x="22" y="77"/>
                    <a:pt x="43" y="86"/>
                    <a:pt x="63" y="86"/>
                  </a:cubicBezTo>
                  <a:cubicBezTo>
                    <a:pt x="95" y="86"/>
                    <a:pt x="126" y="64"/>
                    <a:pt x="164" y="39"/>
                  </a:cubicBezTo>
                  <a:cubicBezTo>
                    <a:pt x="132" y="15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63"/>
            <p:cNvSpPr/>
            <p:nvPr/>
          </p:nvSpPr>
          <p:spPr>
            <a:xfrm>
              <a:off x="937152" y="4080144"/>
              <a:ext cx="149718" cy="17748"/>
            </a:xfrm>
            <a:custGeom>
              <a:avLst/>
              <a:gdLst/>
              <a:ahLst/>
              <a:cxnLst/>
              <a:rect l="l" t="t" r="r" b="b"/>
              <a:pathLst>
                <a:path w="1839" h="218" extrusionOk="0">
                  <a:moveTo>
                    <a:pt x="279" y="0"/>
                  </a:moveTo>
                  <a:cubicBezTo>
                    <a:pt x="209" y="0"/>
                    <a:pt x="140" y="9"/>
                    <a:pt x="74" y="25"/>
                  </a:cubicBezTo>
                  <a:cubicBezTo>
                    <a:pt x="54" y="29"/>
                    <a:pt x="33" y="66"/>
                    <a:pt x="0" y="103"/>
                  </a:cubicBezTo>
                  <a:cubicBezTo>
                    <a:pt x="25" y="140"/>
                    <a:pt x="33" y="160"/>
                    <a:pt x="45" y="165"/>
                  </a:cubicBezTo>
                  <a:cubicBezTo>
                    <a:pt x="86" y="177"/>
                    <a:pt x="132" y="185"/>
                    <a:pt x="177" y="193"/>
                  </a:cubicBezTo>
                  <a:cubicBezTo>
                    <a:pt x="190" y="195"/>
                    <a:pt x="204" y="195"/>
                    <a:pt x="218" y="195"/>
                  </a:cubicBezTo>
                  <a:cubicBezTo>
                    <a:pt x="245" y="195"/>
                    <a:pt x="271" y="193"/>
                    <a:pt x="296" y="193"/>
                  </a:cubicBezTo>
                  <a:cubicBezTo>
                    <a:pt x="374" y="197"/>
                    <a:pt x="452" y="201"/>
                    <a:pt x="530" y="201"/>
                  </a:cubicBezTo>
                  <a:cubicBezTo>
                    <a:pt x="623" y="194"/>
                    <a:pt x="717" y="180"/>
                    <a:pt x="812" y="180"/>
                  </a:cubicBezTo>
                  <a:cubicBezTo>
                    <a:pt x="871" y="180"/>
                    <a:pt x="930" y="186"/>
                    <a:pt x="989" y="201"/>
                  </a:cubicBezTo>
                  <a:cubicBezTo>
                    <a:pt x="997" y="204"/>
                    <a:pt x="1005" y="205"/>
                    <a:pt x="1013" y="205"/>
                  </a:cubicBezTo>
                  <a:cubicBezTo>
                    <a:pt x="1046" y="205"/>
                    <a:pt x="1080" y="187"/>
                    <a:pt x="1116" y="177"/>
                  </a:cubicBezTo>
                  <a:cubicBezTo>
                    <a:pt x="1125" y="177"/>
                    <a:pt x="1136" y="168"/>
                    <a:pt x="1147" y="168"/>
                  </a:cubicBezTo>
                  <a:cubicBezTo>
                    <a:pt x="1150" y="168"/>
                    <a:pt x="1154" y="169"/>
                    <a:pt x="1157" y="173"/>
                  </a:cubicBezTo>
                  <a:cubicBezTo>
                    <a:pt x="1196" y="209"/>
                    <a:pt x="1234" y="218"/>
                    <a:pt x="1273" y="218"/>
                  </a:cubicBezTo>
                  <a:cubicBezTo>
                    <a:pt x="1301" y="218"/>
                    <a:pt x="1329" y="213"/>
                    <a:pt x="1358" y="210"/>
                  </a:cubicBezTo>
                  <a:cubicBezTo>
                    <a:pt x="1404" y="206"/>
                    <a:pt x="1453" y="201"/>
                    <a:pt x="1502" y="197"/>
                  </a:cubicBezTo>
                  <a:lnTo>
                    <a:pt x="1580" y="197"/>
                  </a:lnTo>
                  <a:cubicBezTo>
                    <a:pt x="1650" y="197"/>
                    <a:pt x="1724" y="197"/>
                    <a:pt x="1797" y="193"/>
                  </a:cubicBezTo>
                  <a:cubicBezTo>
                    <a:pt x="1822" y="193"/>
                    <a:pt x="1838" y="156"/>
                    <a:pt x="1838" y="95"/>
                  </a:cubicBezTo>
                  <a:cubicBezTo>
                    <a:pt x="1795" y="21"/>
                    <a:pt x="1748" y="1"/>
                    <a:pt x="1699" y="1"/>
                  </a:cubicBezTo>
                  <a:cubicBezTo>
                    <a:pt x="1669" y="1"/>
                    <a:pt x="1639" y="9"/>
                    <a:pt x="1609" y="17"/>
                  </a:cubicBezTo>
                  <a:cubicBezTo>
                    <a:pt x="1549" y="33"/>
                    <a:pt x="1491" y="38"/>
                    <a:pt x="1432" y="38"/>
                  </a:cubicBezTo>
                  <a:cubicBezTo>
                    <a:pt x="1337" y="38"/>
                    <a:pt x="1242" y="25"/>
                    <a:pt x="1148" y="25"/>
                  </a:cubicBezTo>
                  <a:cubicBezTo>
                    <a:pt x="1140" y="25"/>
                    <a:pt x="1132" y="25"/>
                    <a:pt x="1125" y="25"/>
                  </a:cubicBezTo>
                  <a:cubicBezTo>
                    <a:pt x="1047" y="25"/>
                    <a:pt x="960" y="5"/>
                    <a:pt x="878" y="5"/>
                  </a:cubicBezTo>
                  <a:cubicBezTo>
                    <a:pt x="759" y="5"/>
                    <a:pt x="644" y="17"/>
                    <a:pt x="525" y="17"/>
                  </a:cubicBezTo>
                  <a:cubicBezTo>
                    <a:pt x="443" y="17"/>
                    <a:pt x="361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63"/>
            <p:cNvSpPr/>
            <p:nvPr/>
          </p:nvSpPr>
          <p:spPr>
            <a:xfrm>
              <a:off x="1017995" y="4121828"/>
              <a:ext cx="349504" cy="20516"/>
            </a:xfrm>
            <a:custGeom>
              <a:avLst/>
              <a:gdLst/>
              <a:ahLst/>
              <a:cxnLst/>
              <a:rect l="l" t="t" r="r" b="b"/>
              <a:pathLst>
                <a:path w="4293" h="252" extrusionOk="0">
                  <a:moveTo>
                    <a:pt x="1623" y="0"/>
                  </a:moveTo>
                  <a:cubicBezTo>
                    <a:pt x="1618" y="0"/>
                    <a:pt x="1614" y="1"/>
                    <a:pt x="1609" y="1"/>
                  </a:cubicBezTo>
                  <a:cubicBezTo>
                    <a:pt x="1469" y="30"/>
                    <a:pt x="1330" y="22"/>
                    <a:pt x="1190" y="38"/>
                  </a:cubicBezTo>
                  <a:cubicBezTo>
                    <a:pt x="1157" y="38"/>
                    <a:pt x="1124" y="34"/>
                    <a:pt x="1088" y="34"/>
                  </a:cubicBezTo>
                  <a:cubicBezTo>
                    <a:pt x="1060" y="34"/>
                    <a:pt x="1033" y="24"/>
                    <a:pt x="1005" y="24"/>
                  </a:cubicBezTo>
                  <a:cubicBezTo>
                    <a:pt x="979" y="24"/>
                    <a:pt x="953" y="33"/>
                    <a:pt x="928" y="67"/>
                  </a:cubicBezTo>
                  <a:cubicBezTo>
                    <a:pt x="925" y="71"/>
                    <a:pt x="922" y="72"/>
                    <a:pt x="918" y="72"/>
                  </a:cubicBezTo>
                  <a:cubicBezTo>
                    <a:pt x="909" y="72"/>
                    <a:pt x="899" y="66"/>
                    <a:pt x="891" y="63"/>
                  </a:cubicBezTo>
                  <a:cubicBezTo>
                    <a:pt x="862" y="46"/>
                    <a:pt x="829" y="34"/>
                    <a:pt x="796" y="22"/>
                  </a:cubicBezTo>
                  <a:cubicBezTo>
                    <a:pt x="770" y="14"/>
                    <a:pt x="743" y="11"/>
                    <a:pt x="716" y="11"/>
                  </a:cubicBezTo>
                  <a:cubicBezTo>
                    <a:pt x="661" y="11"/>
                    <a:pt x="605" y="23"/>
                    <a:pt x="550" y="26"/>
                  </a:cubicBezTo>
                  <a:cubicBezTo>
                    <a:pt x="472" y="30"/>
                    <a:pt x="394" y="31"/>
                    <a:pt x="316" y="31"/>
                  </a:cubicBezTo>
                  <a:cubicBezTo>
                    <a:pt x="237" y="31"/>
                    <a:pt x="158" y="30"/>
                    <a:pt x="78" y="30"/>
                  </a:cubicBezTo>
                  <a:cubicBezTo>
                    <a:pt x="58" y="30"/>
                    <a:pt x="37" y="34"/>
                    <a:pt x="21" y="38"/>
                  </a:cubicBezTo>
                  <a:cubicBezTo>
                    <a:pt x="8" y="51"/>
                    <a:pt x="0" y="71"/>
                    <a:pt x="0" y="88"/>
                  </a:cubicBezTo>
                  <a:cubicBezTo>
                    <a:pt x="0" y="112"/>
                    <a:pt x="4" y="141"/>
                    <a:pt x="17" y="165"/>
                  </a:cubicBezTo>
                  <a:cubicBezTo>
                    <a:pt x="21" y="178"/>
                    <a:pt x="37" y="186"/>
                    <a:pt x="54" y="186"/>
                  </a:cubicBezTo>
                  <a:cubicBezTo>
                    <a:pt x="73" y="182"/>
                    <a:pt x="93" y="181"/>
                    <a:pt x="113" y="181"/>
                  </a:cubicBezTo>
                  <a:cubicBezTo>
                    <a:pt x="188" y="181"/>
                    <a:pt x="263" y="202"/>
                    <a:pt x="338" y="202"/>
                  </a:cubicBezTo>
                  <a:cubicBezTo>
                    <a:pt x="374" y="202"/>
                    <a:pt x="411" y="197"/>
                    <a:pt x="447" y="182"/>
                  </a:cubicBezTo>
                  <a:cubicBezTo>
                    <a:pt x="454" y="179"/>
                    <a:pt x="461" y="178"/>
                    <a:pt x="467" y="178"/>
                  </a:cubicBezTo>
                  <a:cubicBezTo>
                    <a:pt x="483" y="178"/>
                    <a:pt x="499" y="183"/>
                    <a:pt x="513" y="186"/>
                  </a:cubicBezTo>
                  <a:cubicBezTo>
                    <a:pt x="568" y="186"/>
                    <a:pt x="621" y="188"/>
                    <a:pt x="674" y="188"/>
                  </a:cubicBezTo>
                  <a:cubicBezTo>
                    <a:pt x="701" y="188"/>
                    <a:pt x="728" y="187"/>
                    <a:pt x="755" y="186"/>
                  </a:cubicBezTo>
                  <a:cubicBezTo>
                    <a:pt x="804" y="178"/>
                    <a:pt x="858" y="170"/>
                    <a:pt x="907" y="157"/>
                  </a:cubicBezTo>
                  <a:cubicBezTo>
                    <a:pt x="915" y="157"/>
                    <a:pt x="928" y="161"/>
                    <a:pt x="936" y="165"/>
                  </a:cubicBezTo>
                  <a:cubicBezTo>
                    <a:pt x="986" y="193"/>
                    <a:pt x="1035" y="221"/>
                    <a:pt x="1085" y="221"/>
                  </a:cubicBezTo>
                  <a:cubicBezTo>
                    <a:pt x="1109" y="221"/>
                    <a:pt x="1133" y="214"/>
                    <a:pt x="1157" y="198"/>
                  </a:cubicBezTo>
                  <a:cubicBezTo>
                    <a:pt x="1160" y="197"/>
                    <a:pt x="1162" y="197"/>
                    <a:pt x="1165" y="197"/>
                  </a:cubicBezTo>
                  <a:cubicBezTo>
                    <a:pt x="1175" y="197"/>
                    <a:pt x="1184" y="202"/>
                    <a:pt x="1194" y="202"/>
                  </a:cubicBezTo>
                  <a:cubicBezTo>
                    <a:pt x="1260" y="202"/>
                    <a:pt x="1326" y="202"/>
                    <a:pt x="1391" y="198"/>
                  </a:cubicBezTo>
                  <a:cubicBezTo>
                    <a:pt x="1498" y="194"/>
                    <a:pt x="1605" y="186"/>
                    <a:pt x="1711" y="186"/>
                  </a:cubicBezTo>
                  <a:cubicBezTo>
                    <a:pt x="1789" y="186"/>
                    <a:pt x="1863" y="211"/>
                    <a:pt x="1941" y="211"/>
                  </a:cubicBezTo>
                  <a:cubicBezTo>
                    <a:pt x="2040" y="211"/>
                    <a:pt x="2139" y="193"/>
                    <a:pt x="2238" y="193"/>
                  </a:cubicBezTo>
                  <a:cubicBezTo>
                    <a:pt x="2266" y="193"/>
                    <a:pt x="2294" y="195"/>
                    <a:pt x="2323" y="198"/>
                  </a:cubicBezTo>
                  <a:cubicBezTo>
                    <a:pt x="2330" y="199"/>
                    <a:pt x="2337" y="200"/>
                    <a:pt x="2344" y="200"/>
                  </a:cubicBezTo>
                  <a:cubicBezTo>
                    <a:pt x="2379" y="200"/>
                    <a:pt x="2414" y="189"/>
                    <a:pt x="2449" y="189"/>
                  </a:cubicBezTo>
                  <a:cubicBezTo>
                    <a:pt x="2483" y="189"/>
                    <a:pt x="2518" y="199"/>
                    <a:pt x="2552" y="239"/>
                  </a:cubicBezTo>
                  <a:cubicBezTo>
                    <a:pt x="2558" y="247"/>
                    <a:pt x="2564" y="249"/>
                    <a:pt x="2571" y="249"/>
                  </a:cubicBezTo>
                  <a:cubicBezTo>
                    <a:pt x="2579" y="249"/>
                    <a:pt x="2587" y="246"/>
                    <a:pt x="2593" y="243"/>
                  </a:cubicBezTo>
                  <a:cubicBezTo>
                    <a:pt x="2655" y="231"/>
                    <a:pt x="2712" y="219"/>
                    <a:pt x="2774" y="206"/>
                  </a:cubicBezTo>
                  <a:cubicBezTo>
                    <a:pt x="2781" y="205"/>
                    <a:pt x="2788" y="204"/>
                    <a:pt x="2794" y="204"/>
                  </a:cubicBezTo>
                  <a:cubicBezTo>
                    <a:pt x="2804" y="204"/>
                    <a:pt x="2814" y="206"/>
                    <a:pt x="2823" y="211"/>
                  </a:cubicBezTo>
                  <a:cubicBezTo>
                    <a:pt x="2839" y="219"/>
                    <a:pt x="2857" y="224"/>
                    <a:pt x="2876" y="224"/>
                  </a:cubicBezTo>
                  <a:cubicBezTo>
                    <a:pt x="2900" y="224"/>
                    <a:pt x="2924" y="216"/>
                    <a:pt x="2942" y="202"/>
                  </a:cubicBezTo>
                  <a:cubicBezTo>
                    <a:pt x="2961" y="193"/>
                    <a:pt x="2981" y="189"/>
                    <a:pt x="3003" y="189"/>
                  </a:cubicBezTo>
                  <a:cubicBezTo>
                    <a:pt x="3010" y="189"/>
                    <a:pt x="3017" y="189"/>
                    <a:pt x="3024" y="190"/>
                  </a:cubicBezTo>
                  <a:cubicBezTo>
                    <a:pt x="3074" y="190"/>
                    <a:pt x="3123" y="182"/>
                    <a:pt x="3172" y="170"/>
                  </a:cubicBezTo>
                  <a:cubicBezTo>
                    <a:pt x="3182" y="164"/>
                    <a:pt x="3193" y="162"/>
                    <a:pt x="3205" y="162"/>
                  </a:cubicBezTo>
                  <a:cubicBezTo>
                    <a:pt x="3221" y="162"/>
                    <a:pt x="3237" y="167"/>
                    <a:pt x="3254" y="174"/>
                  </a:cubicBezTo>
                  <a:cubicBezTo>
                    <a:pt x="3295" y="198"/>
                    <a:pt x="3336" y="219"/>
                    <a:pt x="3385" y="231"/>
                  </a:cubicBezTo>
                  <a:cubicBezTo>
                    <a:pt x="3402" y="235"/>
                    <a:pt x="3419" y="237"/>
                    <a:pt x="3437" y="237"/>
                  </a:cubicBezTo>
                  <a:cubicBezTo>
                    <a:pt x="3484" y="237"/>
                    <a:pt x="3531" y="225"/>
                    <a:pt x="3579" y="225"/>
                  </a:cubicBezTo>
                  <a:cubicBezTo>
                    <a:pt x="3602" y="225"/>
                    <a:pt x="3625" y="228"/>
                    <a:pt x="3648" y="235"/>
                  </a:cubicBezTo>
                  <a:cubicBezTo>
                    <a:pt x="3663" y="240"/>
                    <a:pt x="3677" y="242"/>
                    <a:pt x="3692" y="242"/>
                  </a:cubicBezTo>
                  <a:cubicBezTo>
                    <a:pt x="3722" y="242"/>
                    <a:pt x="3752" y="235"/>
                    <a:pt x="3782" y="235"/>
                  </a:cubicBezTo>
                  <a:cubicBezTo>
                    <a:pt x="3786" y="235"/>
                    <a:pt x="3791" y="235"/>
                    <a:pt x="3796" y="235"/>
                  </a:cubicBezTo>
                  <a:cubicBezTo>
                    <a:pt x="3857" y="235"/>
                    <a:pt x="3919" y="243"/>
                    <a:pt x="3980" y="248"/>
                  </a:cubicBezTo>
                  <a:cubicBezTo>
                    <a:pt x="3997" y="252"/>
                    <a:pt x="4013" y="252"/>
                    <a:pt x="4026" y="252"/>
                  </a:cubicBezTo>
                  <a:cubicBezTo>
                    <a:pt x="4091" y="248"/>
                    <a:pt x="4153" y="239"/>
                    <a:pt x="4214" y="235"/>
                  </a:cubicBezTo>
                  <a:cubicBezTo>
                    <a:pt x="4243" y="235"/>
                    <a:pt x="4268" y="227"/>
                    <a:pt x="4292" y="153"/>
                  </a:cubicBezTo>
                  <a:cubicBezTo>
                    <a:pt x="4247" y="89"/>
                    <a:pt x="4178" y="43"/>
                    <a:pt x="4116" y="43"/>
                  </a:cubicBezTo>
                  <a:cubicBezTo>
                    <a:pt x="4099" y="43"/>
                    <a:pt x="4082" y="47"/>
                    <a:pt x="4067" y="55"/>
                  </a:cubicBezTo>
                  <a:cubicBezTo>
                    <a:pt x="4034" y="72"/>
                    <a:pt x="4002" y="78"/>
                    <a:pt x="3970" y="78"/>
                  </a:cubicBezTo>
                  <a:cubicBezTo>
                    <a:pt x="3905" y="78"/>
                    <a:pt x="3841" y="53"/>
                    <a:pt x="3775" y="51"/>
                  </a:cubicBezTo>
                  <a:cubicBezTo>
                    <a:pt x="3718" y="42"/>
                    <a:pt x="3656" y="38"/>
                    <a:pt x="3599" y="38"/>
                  </a:cubicBezTo>
                  <a:cubicBezTo>
                    <a:pt x="3487" y="52"/>
                    <a:pt x="3374" y="60"/>
                    <a:pt x="3262" y="60"/>
                  </a:cubicBezTo>
                  <a:cubicBezTo>
                    <a:pt x="3239" y="60"/>
                    <a:pt x="3216" y="59"/>
                    <a:pt x="3193" y="59"/>
                  </a:cubicBezTo>
                  <a:cubicBezTo>
                    <a:pt x="3179" y="59"/>
                    <a:pt x="3166" y="59"/>
                    <a:pt x="3152" y="59"/>
                  </a:cubicBezTo>
                  <a:cubicBezTo>
                    <a:pt x="3071" y="59"/>
                    <a:pt x="2990" y="56"/>
                    <a:pt x="2909" y="14"/>
                  </a:cubicBezTo>
                  <a:cubicBezTo>
                    <a:pt x="2902" y="10"/>
                    <a:pt x="2895" y="8"/>
                    <a:pt x="2888" y="8"/>
                  </a:cubicBezTo>
                  <a:cubicBezTo>
                    <a:pt x="2867" y="8"/>
                    <a:pt x="2845" y="23"/>
                    <a:pt x="2823" y="26"/>
                  </a:cubicBezTo>
                  <a:cubicBezTo>
                    <a:pt x="2778" y="42"/>
                    <a:pt x="2733" y="51"/>
                    <a:pt x="2688" y="55"/>
                  </a:cubicBezTo>
                  <a:cubicBezTo>
                    <a:pt x="2647" y="48"/>
                    <a:pt x="2607" y="31"/>
                    <a:pt x="2566" y="31"/>
                  </a:cubicBezTo>
                  <a:cubicBezTo>
                    <a:pt x="2533" y="31"/>
                    <a:pt x="2499" y="42"/>
                    <a:pt x="2466" y="79"/>
                  </a:cubicBezTo>
                  <a:cubicBezTo>
                    <a:pt x="2465" y="80"/>
                    <a:pt x="2463" y="80"/>
                    <a:pt x="2461" y="80"/>
                  </a:cubicBezTo>
                  <a:cubicBezTo>
                    <a:pt x="2455" y="80"/>
                    <a:pt x="2448" y="75"/>
                    <a:pt x="2442" y="75"/>
                  </a:cubicBezTo>
                  <a:cubicBezTo>
                    <a:pt x="2326" y="68"/>
                    <a:pt x="2211" y="45"/>
                    <a:pt x="2096" y="45"/>
                  </a:cubicBezTo>
                  <a:cubicBezTo>
                    <a:pt x="2080" y="45"/>
                    <a:pt x="2064" y="45"/>
                    <a:pt x="2048" y="46"/>
                  </a:cubicBezTo>
                  <a:cubicBezTo>
                    <a:pt x="2041" y="47"/>
                    <a:pt x="2034" y="47"/>
                    <a:pt x="2027" y="47"/>
                  </a:cubicBezTo>
                  <a:cubicBezTo>
                    <a:pt x="1955" y="47"/>
                    <a:pt x="1883" y="17"/>
                    <a:pt x="1811" y="17"/>
                  </a:cubicBezTo>
                  <a:cubicBezTo>
                    <a:pt x="1795" y="17"/>
                    <a:pt x="1780" y="18"/>
                    <a:pt x="1765" y="22"/>
                  </a:cubicBezTo>
                  <a:cubicBezTo>
                    <a:pt x="1758" y="23"/>
                    <a:pt x="1751" y="24"/>
                    <a:pt x="1744" y="24"/>
                  </a:cubicBezTo>
                  <a:cubicBezTo>
                    <a:pt x="1703" y="24"/>
                    <a:pt x="1664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63"/>
            <p:cNvSpPr/>
            <p:nvPr/>
          </p:nvSpPr>
          <p:spPr>
            <a:xfrm>
              <a:off x="955470" y="4038543"/>
              <a:ext cx="105673" cy="14329"/>
            </a:xfrm>
            <a:custGeom>
              <a:avLst/>
              <a:gdLst/>
              <a:ahLst/>
              <a:cxnLst/>
              <a:rect l="l" t="t" r="r" b="b"/>
              <a:pathLst>
                <a:path w="1298" h="176" extrusionOk="0">
                  <a:moveTo>
                    <a:pt x="92" y="0"/>
                  </a:moveTo>
                  <a:cubicBezTo>
                    <a:pt x="65" y="0"/>
                    <a:pt x="33" y="33"/>
                    <a:pt x="1" y="48"/>
                  </a:cubicBezTo>
                  <a:cubicBezTo>
                    <a:pt x="24" y="121"/>
                    <a:pt x="61" y="156"/>
                    <a:pt x="100" y="156"/>
                  </a:cubicBezTo>
                  <a:cubicBezTo>
                    <a:pt x="109" y="156"/>
                    <a:pt x="119" y="154"/>
                    <a:pt x="128" y="150"/>
                  </a:cubicBezTo>
                  <a:cubicBezTo>
                    <a:pt x="153" y="136"/>
                    <a:pt x="181" y="129"/>
                    <a:pt x="209" y="129"/>
                  </a:cubicBezTo>
                  <a:cubicBezTo>
                    <a:pt x="246" y="129"/>
                    <a:pt x="283" y="141"/>
                    <a:pt x="313" y="167"/>
                  </a:cubicBezTo>
                  <a:cubicBezTo>
                    <a:pt x="320" y="172"/>
                    <a:pt x="327" y="174"/>
                    <a:pt x="334" y="174"/>
                  </a:cubicBezTo>
                  <a:cubicBezTo>
                    <a:pt x="339" y="174"/>
                    <a:pt x="345" y="173"/>
                    <a:pt x="350" y="171"/>
                  </a:cubicBezTo>
                  <a:cubicBezTo>
                    <a:pt x="381" y="174"/>
                    <a:pt x="412" y="175"/>
                    <a:pt x="442" y="175"/>
                  </a:cubicBezTo>
                  <a:cubicBezTo>
                    <a:pt x="491" y="175"/>
                    <a:pt x="539" y="172"/>
                    <a:pt x="588" y="167"/>
                  </a:cubicBezTo>
                  <a:cubicBezTo>
                    <a:pt x="625" y="157"/>
                    <a:pt x="662" y="154"/>
                    <a:pt x="700" y="154"/>
                  </a:cubicBezTo>
                  <a:cubicBezTo>
                    <a:pt x="749" y="154"/>
                    <a:pt x="799" y="159"/>
                    <a:pt x="847" y="159"/>
                  </a:cubicBezTo>
                  <a:cubicBezTo>
                    <a:pt x="857" y="159"/>
                    <a:pt x="866" y="159"/>
                    <a:pt x="875" y="159"/>
                  </a:cubicBezTo>
                  <a:cubicBezTo>
                    <a:pt x="912" y="159"/>
                    <a:pt x="949" y="159"/>
                    <a:pt x="986" y="150"/>
                  </a:cubicBezTo>
                  <a:cubicBezTo>
                    <a:pt x="1002" y="147"/>
                    <a:pt x="1018" y="146"/>
                    <a:pt x="1034" y="146"/>
                  </a:cubicBezTo>
                  <a:cubicBezTo>
                    <a:pt x="1063" y="146"/>
                    <a:pt x="1092" y="151"/>
                    <a:pt x="1121" y="159"/>
                  </a:cubicBezTo>
                  <a:cubicBezTo>
                    <a:pt x="1137" y="161"/>
                    <a:pt x="1153" y="163"/>
                    <a:pt x="1169" y="163"/>
                  </a:cubicBezTo>
                  <a:cubicBezTo>
                    <a:pt x="1200" y="163"/>
                    <a:pt x="1231" y="157"/>
                    <a:pt x="1261" y="146"/>
                  </a:cubicBezTo>
                  <a:cubicBezTo>
                    <a:pt x="1281" y="138"/>
                    <a:pt x="1298" y="105"/>
                    <a:pt x="1281" y="44"/>
                  </a:cubicBezTo>
                  <a:cubicBezTo>
                    <a:pt x="1248" y="35"/>
                    <a:pt x="1211" y="27"/>
                    <a:pt x="1179" y="23"/>
                  </a:cubicBezTo>
                  <a:cubicBezTo>
                    <a:pt x="1076" y="19"/>
                    <a:pt x="965" y="19"/>
                    <a:pt x="863" y="15"/>
                  </a:cubicBezTo>
                  <a:cubicBezTo>
                    <a:pt x="727" y="11"/>
                    <a:pt x="592" y="15"/>
                    <a:pt x="456" y="3"/>
                  </a:cubicBezTo>
                  <a:cubicBezTo>
                    <a:pt x="444" y="1"/>
                    <a:pt x="432" y="1"/>
                    <a:pt x="419" y="1"/>
                  </a:cubicBezTo>
                  <a:cubicBezTo>
                    <a:pt x="349" y="1"/>
                    <a:pt x="278" y="18"/>
                    <a:pt x="206" y="18"/>
                  </a:cubicBezTo>
                  <a:cubicBezTo>
                    <a:pt x="172" y="18"/>
                    <a:pt x="138" y="14"/>
                    <a:pt x="103" y="3"/>
                  </a:cubicBez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63"/>
            <p:cNvSpPr/>
            <p:nvPr/>
          </p:nvSpPr>
          <p:spPr>
            <a:xfrm>
              <a:off x="1370755" y="4123212"/>
              <a:ext cx="96637" cy="16608"/>
            </a:xfrm>
            <a:custGeom>
              <a:avLst/>
              <a:gdLst/>
              <a:ahLst/>
              <a:cxnLst/>
              <a:rect l="l" t="t" r="r" b="b"/>
              <a:pathLst>
                <a:path w="1187" h="204" extrusionOk="0">
                  <a:moveTo>
                    <a:pt x="696" y="1"/>
                  </a:moveTo>
                  <a:cubicBezTo>
                    <a:pt x="651" y="1"/>
                    <a:pt x="607" y="8"/>
                    <a:pt x="562" y="21"/>
                  </a:cubicBezTo>
                  <a:cubicBezTo>
                    <a:pt x="519" y="34"/>
                    <a:pt x="475" y="40"/>
                    <a:pt x="431" y="40"/>
                  </a:cubicBezTo>
                  <a:cubicBezTo>
                    <a:pt x="390" y="40"/>
                    <a:pt x="349" y="35"/>
                    <a:pt x="308" y="25"/>
                  </a:cubicBezTo>
                  <a:cubicBezTo>
                    <a:pt x="278" y="16"/>
                    <a:pt x="248" y="12"/>
                    <a:pt x="219" y="12"/>
                  </a:cubicBezTo>
                  <a:cubicBezTo>
                    <a:pt x="149" y="12"/>
                    <a:pt x="82" y="34"/>
                    <a:pt x="13" y="54"/>
                  </a:cubicBezTo>
                  <a:cubicBezTo>
                    <a:pt x="8" y="54"/>
                    <a:pt x="4" y="75"/>
                    <a:pt x="0" y="87"/>
                  </a:cubicBezTo>
                  <a:cubicBezTo>
                    <a:pt x="13" y="189"/>
                    <a:pt x="49" y="189"/>
                    <a:pt x="78" y="194"/>
                  </a:cubicBezTo>
                  <a:cubicBezTo>
                    <a:pt x="99" y="195"/>
                    <a:pt x="118" y="196"/>
                    <a:pt x="138" y="196"/>
                  </a:cubicBezTo>
                  <a:cubicBezTo>
                    <a:pt x="166" y="196"/>
                    <a:pt x="193" y="194"/>
                    <a:pt x="222" y="189"/>
                  </a:cubicBezTo>
                  <a:cubicBezTo>
                    <a:pt x="271" y="186"/>
                    <a:pt x="324" y="167"/>
                    <a:pt x="376" y="167"/>
                  </a:cubicBezTo>
                  <a:cubicBezTo>
                    <a:pt x="385" y="167"/>
                    <a:pt x="394" y="168"/>
                    <a:pt x="402" y="169"/>
                  </a:cubicBezTo>
                  <a:cubicBezTo>
                    <a:pt x="457" y="180"/>
                    <a:pt x="510" y="196"/>
                    <a:pt x="563" y="196"/>
                  </a:cubicBezTo>
                  <a:cubicBezTo>
                    <a:pt x="590" y="196"/>
                    <a:pt x="617" y="192"/>
                    <a:pt x="644" y="181"/>
                  </a:cubicBezTo>
                  <a:cubicBezTo>
                    <a:pt x="673" y="169"/>
                    <a:pt x="706" y="165"/>
                    <a:pt x="735" y="165"/>
                  </a:cubicBezTo>
                  <a:cubicBezTo>
                    <a:pt x="760" y="168"/>
                    <a:pt x="788" y="198"/>
                    <a:pt x="811" y="198"/>
                  </a:cubicBezTo>
                  <a:cubicBezTo>
                    <a:pt x="817" y="198"/>
                    <a:pt x="824" y="196"/>
                    <a:pt x="829" y="189"/>
                  </a:cubicBezTo>
                  <a:cubicBezTo>
                    <a:pt x="845" y="170"/>
                    <a:pt x="860" y="163"/>
                    <a:pt x="875" y="163"/>
                  </a:cubicBezTo>
                  <a:cubicBezTo>
                    <a:pt x="901" y="163"/>
                    <a:pt x="926" y="186"/>
                    <a:pt x="952" y="202"/>
                  </a:cubicBezTo>
                  <a:cubicBezTo>
                    <a:pt x="955" y="203"/>
                    <a:pt x="958" y="204"/>
                    <a:pt x="961" y="204"/>
                  </a:cubicBezTo>
                  <a:cubicBezTo>
                    <a:pt x="966" y="204"/>
                    <a:pt x="973" y="202"/>
                    <a:pt x="981" y="202"/>
                  </a:cubicBezTo>
                  <a:cubicBezTo>
                    <a:pt x="1022" y="198"/>
                    <a:pt x="1063" y="194"/>
                    <a:pt x="1108" y="189"/>
                  </a:cubicBezTo>
                  <a:cubicBezTo>
                    <a:pt x="1112" y="191"/>
                    <a:pt x="1117" y="191"/>
                    <a:pt x="1121" y="191"/>
                  </a:cubicBezTo>
                  <a:cubicBezTo>
                    <a:pt x="1150" y="191"/>
                    <a:pt x="1179" y="169"/>
                    <a:pt x="1186" y="140"/>
                  </a:cubicBezTo>
                  <a:cubicBezTo>
                    <a:pt x="1182" y="46"/>
                    <a:pt x="1166" y="21"/>
                    <a:pt x="1141" y="21"/>
                  </a:cubicBezTo>
                  <a:cubicBezTo>
                    <a:pt x="1104" y="13"/>
                    <a:pt x="1071" y="13"/>
                    <a:pt x="1038" y="9"/>
                  </a:cubicBezTo>
                  <a:cubicBezTo>
                    <a:pt x="1031" y="8"/>
                    <a:pt x="1024" y="8"/>
                    <a:pt x="1017" y="8"/>
                  </a:cubicBezTo>
                  <a:cubicBezTo>
                    <a:pt x="965" y="8"/>
                    <a:pt x="915" y="25"/>
                    <a:pt x="863" y="25"/>
                  </a:cubicBezTo>
                  <a:cubicBezTo>
                    <a:pt x="845" y="25"/>
                    <a:pt x="827" y="23"/>
                    <a:pt x="809" y="17"/>
                  </a:cubicBezTo>
                  <a:cubicBezTo>
                    <a:pt x="771" y="6"/>
                    <a:pt x="733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1003259" y="4125491"/>
              <a:ext cx="11154" cy="11723"/>
            </a:xfrm>
            <a:custGeom>
              <a:avLst/>
              <a:gdLst/>
              <a:ahLst/>
              <a:cxnLst/>
              <a:rect l="l" t="t" r="r" b="b"/>
              <a:pathLst>
                <a:path w="137" h="144" extrusionOk="0">
                  <a:moveTo>
                    <a:pt x="58" y="1"/>
                  </a:moveTo>
                  <a:cubicBezTo>
                    <a:pt x="44" y="1"/>
                    <a:pt x="31" y="5"/>
                    <a:pt x="17" y="14"/>
                  </a:cubicBezTo>
                  <a:cubicBezTo>
                    <a:pt x="9" y="30"/>
                    <a:pt x="5" y="51"/>
                    <a:pt x="5" y="71"/>
                  </a:cubicBezTo>
                  <a:cubicBezTo>
                    <a:pt x="1" y="88"/>
                    <a:pt x="5" y="104"/>
                    <a:pt x="13" y="120"/>
                  </a:cubicBezTo>
                  <a:cubicBezTo>
                    <a:pt x="31" y="128"/>
                    <a:pt x="50" y="144"/>
                    <a:pt x="70" y="144"/>
                  </a:cubicBezTo>
                  <a:cubicBezTo>
                    <a:pt x="92" y="144"/>
                    <a:pt x="115" y="125"/>
                    <a:pt x="136" y="59"/>
                  </a:cubicBezTo>
                  <a:cubicBezTo>
                    <a:pt x="109" y="18"/>
                    <a:pt x="8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907029" y="3849666"/>
              <a:ext cx="23203" cy="6432"/>
            </a:xfrm>
            <a:custGeom>
              <a:avLst/>
              <a:gdLst/>
              <a:ahLst/>
              <a:cxnLst/>
              <a:rect l="l" t="t" r="r" b="b"/>
              <a:pathLst>
                <a:path w="285" h="79" extrusionOk="0">
                  <a:moveTo>
                    <a:pt x="239" y="0"/>
                  </a:moveTo>
                  <a:cubicBezTo>
                    <a:pt x="165" y="0"/>
                    <a:pt x="91" y="8"/>
                    <a:pt x="13" y="12"/>
                  </a:cubicBezTo>
                  <a:cubicBezTo>
                    <a:pt x="9" y="12"/>
                    <a:pt x="5" y="17"/>
                    <a:pt x="1" y="21"/>
                  </a:cubicBezTo>
                  <a:lnTo>
                    <a:pt x="1" y="54"/>
                  </a:lnTo>
                  <a:cubicBezTo>
                    <a:pt x="13" y="62"/>
                    <a:pt x="26" y="66"/>
                    <a:pt x="38" y="70"/>
                  </a:cubicBezTo>
                  <a:cubicBezTo>
                    <a:pt x="87" y="74"/>
                    <a:pt x="140" y="78"/>
                    <a:pt x="194" y="78"/>
                  </a:cubicBezTo>
                  <a:cubicBezTo>
                    <a:pt x="210" y="78"/>
                    <a:pt x="231" y="78"/>
                    <a:pt x="247" y="70"/>
                  </a:cubicBezTo>
                  <a:cubicBezTo>
                    <a:pt x="255" y="66"/>
                    <a:pt x="264" y="45"/>
                    <a:pt x="284" y="21"/>
                  </a:cubicBezTo>
                  <a:cubicBezTo>
                    <a:pt x="264" y="12"/>
                    <a:pt x="251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63"/>
            <p:cNvSpPr/>
            <p:nvPr/>
          </p:nvSpPr>
          <p:spPr>
            <a:xfrm>
              <a:off x="907029" y="4121258"/>
              <a:ext cx="91996" cy="21086"/>
            </a:xfrm>
            <a:custGeom>
              <a:avLst/>
              <a:gdLst/>
              <a:ahLst/>
              <a:cxnLst/>
              <a:rect l="l" t="t" r="r" b="b"/>
              <a:pathLst>
                <a:path w="1130" h="259" extrusionOk="0">
                  <a:moveTo>
                    <a:pt x="758" y="1"/>
                  </a:moveTo>
                  <a:cubicBezTo>
                    <a:pt x="716" y="1"/>
                    <a:pt x="675" y="7"/>
                    <a:pt x="633" y="25"/>
                  </a:cubicBezTo>
                  <a:cubicBezTo>
                    <a:pt x="557" y="52"/>
                    <a:pt x="477" y="65"/>
                    <a:pt x="398" y="65"/>
                  </a:cubicBezTo>
                  <a:cubicBezTo>
                    <a:pt x="331" y="65"/>
                    <a:pt x="265" y="56"/>
                    <a:pt x="202" y="37"/>
                  </a:cubicBezTo>
                  <a:cubicBezTo>
                    <a:pt x="155" y="26"/>
                    <a:pt x="111" y="12"/>
                    <a:pt x="67" y="12"/>
                  </a:cubicBezTo>
                  <a:cubicBezTo>
                    <a:pt x="45" y="12"/>
                    <a:pt x="23" y="15"/>
                    <a:pt x="1" y="25"/>
                  </a:cubicBezTo>
                  <a:lnTo>
                    <a:pt x="1" y="222"/>
                  </a:lnTo>
                  <a:cubicBezTo>
                    <a:pt x="34" y="238"/>
                    <a:pt x="75" y="246"/>
                    <a:pt x="112" y="246"/>
                  </a:cubicBezTo>
                  <a:cubicBezTo>
                    <a:pt x="166" y="235"/>
                    <a:pt x="219" y="226"/>
                    <a:pt x="272" y="226"/>
                  </a:cubicBezTo>
                  <a:cubicBezTo>
                    <a:pt x="319" y="226"/>
                    <a:pt x="365" y="233"/>
                    <a:pt x="411" y="255"/>
                  </a:cubicBezTo>
                  <a:cubicBezTo>
                    <a:pt x="418" y="257"/>
                    <a:pt x="424" y="258"/>
                    <a:pt x="431" y="258"/>
                  </a:cubicBezTo>
                  <a:cubicBezTo>
                    <a:pt x="453" y="258"/>
                    <a:pt x="475" y="245"/>
                    <a:pt x="497" y="242"/>
                  </a:cubicBezTo>
                  <a:cubicBezTo>
                    <a:pt x="551" y="234"/>
                    <a:pt x="596" y="218"/>
                    <a:pt x="649" y="213"/>
                  </a:cubicBezTo>
                  <a:cubicBezTo>
                    <a:pt x="711" y="205"/>
                    <a:pt x="776" y="209"/>
                    <a:pt x="838" y="205"/>
                  </a:cubicBezTo>
                  <a:lnTo>
                    <a:pt x="1039" y="205"/>
                  </a:lnTo>
                  <a:cubicBezTo>
                    <a:pt x="1068" y="205"/>
                    <a:pt x="1096" y="205"/>
                    <a:pt x="1129" y="111"/>
                  </a:cubicBezTo>
                  <a:cubicBezTo>
                    <a:pt x="1105" y="86"/>
                    <a:pt x="1088" y="62"/>
                    <a:pt x="1072" y="58"/>
                  </a:cubicBezTo>
                  <a:cubicBezTo>
                    <a:pt x="966" y="43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63"/>
            <p:cNvSpPr/>
            <p:nvPr/>
          </p:nvSpPr>
          <p:spPr>
            <a:xfrm>
              <a:off x="938780" y="3901525"/>
              <a:ext cx="10828" cy="8304"/>
            </a:xfrm>
            <a:custGeom>
              <a:avLst/>
              <a:gdLst/>
              <a:ahLst/>
              <a:cxnLst/>
              <a:rect l="l" t="t" r="r" b="b"/>
              <a:pathLst>
                <a:path w="133" h="102" extrusionOk="0">
                  <a:moveTo>
                    <a:pt x="54" y="0"/>
                  </a:moveTo>
                  <a:cubicBezTo>
                    <a:pt x="41" y="0"/>
                    <a:pt x="29" y="3"/>
                    <a:pt x="17" y="7"/>
                  </a:cubicBezTo>
                  <a:cubicBezTo>
                    <a:pt x="5" y="16"/>
                    <a:pt x="1" y="28"/>
                    <a:pt x="1" y="44"/>
                  </a:cubicBezTo>
                  <a:cubicBezTo>
                    <a:pt x="1" y="57"/>
                    <a:pt x="5" y="73"/>
                    <a:pt x="13" y="85"/>
                  </a:cubicBezTo>
                  <a:cubicBezTo>
                    <a:pt x="24" y="96"/>
                    <a:pt x="37" y="102"/>
                    <a:pt x="51" y="102"/>
                  </a:cubicBezTo>
                  <a:cubicBezTo>
                    <a:pt x="78" y="102"/>
                    <a:pt x="108" y="81"/>
                    <a:pt x="132" y="40"/>
                  </a:cubicBezTo>
                  <a:cubicBezTo>
                    <a:pt x="112" y="14"/>
                    <a:pt x="8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951155" y="4043427"/>
              <a:ext cx="81" cy="407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1064725" y="4039357"/>
              <a:ext cx="13759" cy="12130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5" y="1"/>
                  </a:moveTo>
                  <a:cubicBezTo>
                    <a:pt x="58" y="1"/>
                    <a:pt x="30" y="16"/>
                    <a:pt x="1" y="46"/>
                  </a:cubicBezTo>
                  <a:cubicBezTo>
                    <a:pt x="34" y="115"/>
                    <a:pt x="60" y="149"/>
                    <a:pt x="86" y="149"/>
                  </a:cubicBezTo>
                  <a:cubicBezTo>
                    <a:pt x="111" y="149"/>
                    <a:pt x="137" y="117"/>
                    <a:pt x="169" y="54"/>
                  </a:cubicBezTo>
                  <a:cubicBezTo>
                    <a:pt x="141" y="18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63"/>
            <p:cNvSpPr/>
            <p:nvPr/>
          </p:nvSpPr>
          <p:spPr>
            <a:xfrm>
              <a:off x="955795" y="4042369"/>
              <a:ext cx="81" cy="407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1067086" y="3996127"/>
              <a:ext cx="14084" cy="10584"/>
            </a:xfrm>
            <a:custGeom>
              <a:avLst/>
              <a:gdLst/>
              <a:ahLst/>
              <a:cxnLst/>
              <a:rect l="l" t="t" r="r" b="b"/>
              <a:pathLst>
                <a:path w="173" h="130" extrusionOk="0">
                  <a:moveTo>
                    <a:pt x="83" y="1"/>
                  </a:moveTo>
                  <a:cubicBezTo>
                    <a:pt x="61" y="1"/>
                    <a:pt x="38" y="9"/>
                    <a:pt x="17" y="15"/>
                  </a:cubicBezTo>
                  <a:cubicBezTo>
                    <a:pt x="9" y="15"/>
                    <a:pt x="0" y="39"/>
                    <a:pt x="0" y="48"/>
                  </a:cubicBezTo>
                  <a:cubicBezTo>
                    <a:pt x="0" y="64"/>
                    <a:pt x="9" y="85"/>
                    <a:pt x="17" y="101"/>
                  </a:cubicBezTo>
                  <a:cubicBezTo>
                    <a:pt x="39" y="119"/>
                    <a:pt x="59" y="129"/>
                    <a:pt x="80" y="129"/>
                  </a:cubicBezTo>
                  <a:cubicBezTo>
                    <a:pt x="109" y="129"/>
                    <a:pt x="139" y="109"/>
                    <a:pt x="173" y="68"/>
                  </a:cubicBezTo>
                  <a:cubicBezTo>
                    <a:pt x="143" y="15"/>
                    <a:pt x="113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1077100" y="3848037"/>
              <a:ext cx="6757" cy="6920"/>
            </a:xfrm>
            <a:custGeom>
              <a:avLst/>
              <a:gdLst/>
              <a:ahLst/>
              <a:cxnLst/>
              <a:rect l="l" t="t" r="r" b="b"/>
              <a:pathLst>
                <a:path w="83" h="85" extrusionOk="0">
                  <a:moveTo>
                    <a:pt x="50" y="1"/>
                  </a:moveTo>
                  <a:cubicBezTo>
                    <a:pt x="36" y="1"/>
                    <a:pt x="20" y="11"/>
                    <a:pt x="0" y="32"/>
                  </a:cubicBezTo>
                  <a:cubicBezTo>
                    <a:pt x="0" y="41"/>
                    <a:pt x="0" y="45"/>
                    <a:pt x="0" y="53"/>
                  </a:cubicBezTo>
                  <a:cubicBezTo>
                    <a:pt x="24" y="75"/>
                    <a:pt x="41" y="85"/>
                    <a:pt x="54" y="85"/>
                  </a:cubicBezTo>
                  <a:cubicBezTo>
                    <a:pt x="65" y="85"/>
                    <a:pt x="73" y="77"/>
                    <a:pt x="78" y="61"/>
                  </a:cubicBezTo>
                  <a:cubicBezTo>
                    <a:pt x="83" y="45"/>
                    <a:pt x="78" y="32"/>
                    <a:pt x="74" y="16"/>
                  </a:cubicBezTo>
                  <a:cubicBezTo>
                    <a:pt x="68" y="6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1079787" y="3901851"/>
              <a:ext cx="9444" cy="7653"/>
            </a:xfrm>
            <a:custGeom>
              <a:avLst/>
              <a:gdLst/>
              <a:ahLst/>
              <a:cxnLst/>
              <a:rect l="l" t="t" r="r" b="b"/>
              <a:pathLst>
                <a:path w="116" h="94" extrusionOk="0">
                  <a:moveTo>
                    <a:pt x="39" y="0"/>
                  </a:moveTo>
                  <a:cubicBezTo>
                    <a:pt x="22" y="0"/>
                    <a:pt x="7" y="13"/>
                    <a:pt x="0" y="57"/>
                  </a:cubicBezTo>
                  <a:cubicBezTo>
                    <a:pt x="26" y="76"/>
                    <a:pt x="50" y="93"/>
                    <a:pt x="77" y="93"/>
                  </a:cubicBezTo>
                  <a:cubicBezTo>
                    <a:pt x="84" y="93"/>
                    <a:pt x="91" y="92"/>
                    <a:pt x="99" y="90"/>
                  </a:cubicBezTo>
                  <a:cubicBezTo>
                    <a:pt x="107" y="81"/>
                    <a:pt x="111" y="73"/>
                    <a:pt x="111" y="65"/>
                  </a:cubicBezTo>
                  <a:cubicBezTo>
                    <a:pt x="115" y="53"/>
                    <a:pt x="115" y="40"/>
                    <a:pt x="111" y="28"/>
                  </a:cubicBezTo>
                  <a:cubicBezTo>
                    <a:pt x="91" y="16"/>
                    <a:pt x="74" y="7"/>
                    <a:pt x="54" y="3"/>
                  </a:cubicBezTo>
                  <a:cubicBezTo>
                    <a:pt x="49" y="1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1101117" y="3995801"/>
              <a:ext cx="17829" cy="10584"/>
            </a:xfrm>
            <a:custGeom>
              <a:avLst/>
              <a:gdLst/>
              <a:ahLst/>
              <a:cxnLst/>
              <a:rect l="l" t="t" r="r" b="b"/>
              <a:pathLst>
                <a:path w="219" h="130" extrusionOk="0">
                  <a:moveTo>
                    <a:pt x="88" y="1"/>
                  </a:moveTo>
                  <a:cubicBezTo>
                    <a:pt x="59" y="1"/>
                    <a:pt x="29" y="12"/>
                    <a:pt x="1" y="64"/>
                  </a:cubicBezTo>
                  <a:cubicBezTo>
                    <a:pt x="37" y="111"/>
                    <a:pt x="71" y="130"/>
                    <a:pt x="104" y="130"/>
                  </a:cubicBezTo>
                  <a:cubicBezTo>
                    <a:pt x="143" y="130"/>
                    <a:pt x="181" y="104"/>
                    <a:pt x="218" y="68"/>
                  </a:cubicBezTo>
                  <a:cubicBezTo>
                    <a:pt x="188" y="17"/>
                    <a:pt x="182" y="5"/>
                    <a:pt x="163" y="5"/>
                  </a:cubicBezTo>
                  <a:cubicBezTo>
                    <a:pt x="159" y="5"/>
                    <a:pt x="154" y="6"/>
                    <a:pt x="149" y="7"/>
                  </a:cubicBezTo>
                  <a:cubicBezTo>
                    <a:pt x="130" y="7"/>
                    <a:pt x="10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1439549" y="3996859"/>
              <a:ext cx="13107" cy="10258"/>
            </a:xfrm>
            <a:custGeom>
              <a:avLst/>
              <a:gdLst/>
              <a:ahLst/>
              <a:cxnLst/>
              <a:rect l="l" t="t" r="r" b="b"/>
              <a:pathLst>
                <a:path w="161" h="126" extrusionOk="0">
                  <a:moveTo>
                    <a:pt x="66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25" y="2"/>
                    <a:pt x="5" y="10"/>
                    <a:pt x="1" y="63"/>
                  </a:cubicBezTo>
                  <a:cubicBezTo>
                    <a:pt x="34" y="105"/>
                    <a:pt x="54" y="126"/>
                    <a:pt x="76" y="126"/>
                  </a:cubicBezTo>
                  <a:cubicBezTo>
                    <a:pt x="97" y="126"/>
                    <a:pt x="121" y="107"/>
                    <a:pt x="161" y="71"/>
                  </a:cubicBezTo>
                  <a:cubicBezTo>
                    <a:pt x="146" y="28"/>
                    <a:pt x="109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1421475" y="3997022"/>
              <a:ext cx="13840" cy="10339"/>
            </a:xfrm>
            <a:custGeom>
              <a:avLst/>
              <a:gdLst/>
              <a:ahLst/>
              <a:cxnLst/>
              <a:rect l="l" t="t" r="r" b="b"/>
              <a:pathLst>
                <a:path w="170" h="127" extrusionOk="0">
                  <a:moveTo>
                    <a:pt x="83" y="0"/>
                  </a:moveTo>
                  <a:cubicBezTo>
                    <a:pt x="60" y="0"/>
                    <a:pt x="37" y="9"/>
                    <a:pt x="13" y="16"/>
                  </a:cubicBezTo>
                  <a:cubicBezTo>
                    <a:pt x="9" y="16"/>
                    <a:pt x="1" y="37"/>
                    <a:pt x="1" y="49"/>
                  </a:cubicBezTo>
                  <a:cubicBezTo>
                    <a:pt x="1" y="65"/>
                    <a:pt x="5" y="82"/>
                    <a:pt x="17" y="98"/>
                  </a:cubicBezTo>
                  <a:cubicBezTo>
                    <a:pt x="38" y="117"/>
                    <a:pt x="58" y="126"/>
                    <a:pt x="78" y="126"/>
                  </a:cubicBezTo>
                  <a:cubicBezTo>
                    <a:pt x="108" y="126"/>
                    <a:pt x="138" y="107"/>
                    <a:pt x="169" y="65"/>
                  </a:cubicBezTo>
                  <a:cubicBezTo>
                    <a:pt x="141" y="15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1455587" y="3996615"/>
              <a:ext cx="17748" cy="10746"/>
            </a:xfrm>
            <a:custGeom>
              <a:avLst/>
              <a:gdLst/>
              <a:ahLst/>
              <a:cxnLst/>
              <a:rect l="l" t="t" r="r" b="b"/>
              <a:pathLst>
                <a:path w="218" h="132" extrusionOk="0">
                  <a:moveTo>
                    <a:pt x="86" y="1"/>
                  </a:moveTo>
                  <a:cubicBezTo>
                    <a:pt x="58" y="1"/>
                    <a:pt x="29" y="11"/>
                    <a:pt x="0" y="66"/>
                  </a:cubicBezTo>
                  <a:cubicBezTo>
                    <a:pt x="36" y="113"/>
                    <a:pt x="69" y="131"/>
                    <a:pt x="101" y="131"/>
                  </a:cubicBezTo>
                  <a:cubicBezTo>
                    <a:pt x="140" y="131"/>
                    <a:pt x="178" y="104"/>
                    <a:pt x="218" y="66"/>
                  </a:cubicBezTo>
                  <a:cubicBezTo>
                    <a:pt x="181" y="9"/>
                    <a:pt x="181" y="5"/>
                    <a:pt x="148" y="5"/>
                  </a:cubicBezTo>
                  <a:cubicBezTo>
                    <a:pt x="145" y="5"/>
                    <a:pt x="143" y="5"/>
                    <a:pt x="140" y="5"/>
                  </a:cubicBezTo>
                  <a:cubicBezTo>
                    <a:pt x="122" y="5"/>
                    <a:pt x="10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1104862" y="3901281"/>
              <a:ext cx="9362" cy="7978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2" y="1"/>
                  </a:moveTo>
                  <a:cubicBezTo>
                    <a:pt x="30" y="1"/>
                    <a:pt x="14" y="21"/>
                    <a:pt x="0" y="64"/>
                  </a:cubicBezTo>
                  <a:cubicBezTo>
                    <a:pt x="31" y="86"/>
                    <a:pt x="49" y="98"/>
                    <a:pt x="63" y="98"/>
                  </a:cubicBezTo>
                  <a:cubicBezTo>
                    <a:pt x="81" y="98"/>
                    <a:pt x="92" y="78"/>
                    <a:pt x="115" y="35"/>
                  </a:cubicBezTo>
                  <a:cubicBezTo>
                    <a:pt x="89" y="12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1049338" y="3947198"/>
              <a:ext cx="60245" cy="10502"/>
            </a:xfrm>
            <a:custGeom>
              <a:avLst/>
              <a:gdLst/>
              <a:ahLst/>
              <a:cxnLst/>
              <a:rect l="l" t="t" r="r" b="b"/>
              <a:pathLst>
                <a:path w="740" h="129" extrusionOk="0">
                  <a:moveTo>
                    <a:pt x="555" y="0"/>
                  </a:moveTo>
                  <a:cubicBezTo>
                    <a:pt x="387" y="0"/>
                    <a:pt x="218" y="4"/>
                    <a:pt x="50" y="9"/>
                  </a:cubicBezTo>
                  <a:cubicBezTo>
                    <a:pt x="34" y="9"/>
                    <a:pt x="17" y="37"/>
                    <a:pt x="1" y="50"/>
                  </a:cubicBezTo>
                  <a:lnTo>
                    <a:pt x="1" y="86"/>
                  </a:lnTo>
                  <a:cubicBezTo>
                    <a:pt x="21" y="99"/>
                    <a:pt x="42" y="103"/>
                    <a:pt x="67" y="111"/>
                  </a:cubicBezTo>
                  <a:cubicBezTo>
                    <a:pt x="80" y="112"/>
                    <a:pt x="94" y="113"/>
                    <a:pt x="109" y="113"/>
                  </a:cubicBezTo>
                  <a:cubicBezTo>
                    <a:pt x="137" y="113"/>
                    <a:pt x="166" y="111"/>
                    <a:pt x="194" y="111"/>
                  </a:cubicBezTo>
                  <a:cubicBezTo>
                    <a:pt x="224" y="110"/>
                    <a:pt x="253" y="109"/>
                    <a:pt x="282" y="109"/>
                  </a:cubicBezTo>
                  <a:cubicBezTo>
                    <a:pt x="333" y="109"/>
                    <a:pt x="382" y="112"/>
                    <a:pt x="432" y="119"/>
                  </a:cubicBezTo>
                  <a:cubicBezTo>
                    <a:pt x="458" y="125"/>
                    <a:pt x="485" y="128"/>
                    <a:pt x="511" y="128"/>
                  </a:cubicBezTo>
                  <a:cubicBezTo>
                    <a:pt x="576" y="128"/>
                    <a:pt x="640" y="111"/>
                    <a:pt x="698" y="82"/>
                  </a:cubicBezTo>
                  <a:cubicBezTo>
                    <a:pt x="707" y="78"/>
                    <a:pt x="715" y="62"/>
                    <a:pt x="739" y="33"/>
                  </a:cubicBezTo>
                  <a:cubicBezTo>
                    <a:pt x="678" y="17"/>
                    <a:pt x="616" y="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1118539" y="3900793"/>
              <a:ext cx="9118" cy="9851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51" y="1"/>
                  </a:moveTo>
                  <a:cubicBezTo>
                    <a:pt x="35" y="1"/>
                    <a:pt x="21" y="19"/>
                    <a:pt x="0" y="57"/>
                  </a:cubicBezTo>
                  <a:cubicBezTo>
                    <a:pt x="15" y="87"/>
                    <a:pt x="23" y="120"/>
                    <a:pt x="46" y="120"/>
                  </a:cubicBezTo>
                  <a:cubicBezTo>
                    <a:pt x="48" y="120"/>
                    <a:pt x="51" y="120"/>
                    <a:pt x="54" y="119"/>
                  </a:cubicBezTo>
                  <a:cubicBezTo>
                    <a:pt x="86" y="111"/>
                    <a:pt x="107" y="82"/>
                    <a:pt x="111" y="49"/>
                  </a:cubicBezTo>
                  <a:cubicBezTo>
                    <a:pt x="83" y="17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63"/>
            <p:cNvSpPr/>
            <p:nvPr/>
          </p:nvSpPr>
          <p:spPr>
            <a:xfrm>
              <a:off x="1487989" y="3849340"/>
              <a:ext cx="9444" cy="6594"/>
            </a:xfrm>
            <a:custGeom>
              <a:avLst/>
              <a:gdLst/>
              <a:ahLst/>
              <a:cxnLst/>
              <a:rect l="l" t="t" r="r" b="b"/>
              <a:pathLst>
                <a:path w="116" h="81" extrusionOk="0">
                  <a:moveTo>
                    <a:pt x="54" y="0"/>
                  </a:moveTo>
                  <a:cubicBezTo>
                    <a:pt x="33" y="0"/>
                    <a:pt x="9" y="0"/>
                    <a:pt x="0" y="49"/>
                  </a:cubicBezTo>
                  <a:cubicBezTo>
                    <a:pt x="20" y="69"/>
                    <a:pt x="47" y="81"/>
                    <a:pt x="76" y="81"/>
                  </a:cubicBezTo>
                  <a:cubicBezTo>
                    <a:pt x="84" y="81"/>
                    <a:pt x="91" y="80"/>
                    <a:pt x="99" y="78"/>
                  </a:cubicBezTo>
                  <a:cubicBezTo>
                    <a:pt x="107" y="74"/>
                    <a:pt x="111" y="66"/>
                    <a:pt x="111" y="58"/>
                  </a:cubicBezTo>
                  <a:cubicBezTo>
                    <a:pt x="115" y="45"/>
                    <a:pt x="115" y="37"/>
                    <a:pt x="111" y="25"/>
                  </a:cubicBezTo>
                  <a:cubicBezTo>
                    <a:pt x="91" y="12"/>
                    <a:pt x="74" y="4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1513064" y="3848607"/>
              <a:ext cx="9444" cy="7490"/>
            </a:xfrm>
            <a:custGeom>
              <a:avLst/>
              <a:gdLst/>
              <a:ahLst/>
              <a:cxnLst/>
              <a:rect l="l" t="t" r="r" b="b"/>
              <a:pathLst>
                <a:path w="116" h="92" extrusionOk="0">
                  <a:moveTo>
                    <a:pt x="53" y="1"/>
                  </a:moveTo>
                  <a:cubicBezTo>
                    <a:pt x="30" y="1"/>
                    <a:pt x="15" y="22"/>
                    <a:pt x="0" y="62"/>
                  </a:cubicBezTo>
                  <a:cubicBezTo>
                    <a:pt x="30" y="82"/>
                    <a:pt x="48" y="92"/>
                    <a:pt x="62" y="92"/>
                  </a:cubicBezTo>
                  <a:cubicBezTo>
                    <a:pt x="80" y="92"/>
                    <a:pt x="92" y="74"/>
                    <a:pt x="115" y="34"/>
                  </a:cubicBezTo>
                  <a:cubicBezTo>
                    <a:pt x="89" y="11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1526741" y="3848200"/>
              <a:ext cx="9118" cy="8955"/>
            </a:xfrm>
            <a:custGeom>
              <a:avLst/>
              <a:gdLst/>
              <a:ahLst/>
              <a:cxnLst/>
              <a:rect l="l" t="t" r="r" b="b"/>
              <a:pathLst>
                <a:path w="112" h="110" extrusionOk="0">
                  <a:moveTo>
                    <a:pt x="51" y="1"/>
                  </a:moveTo>
                  <a:cubicBezTo>
                    <a:pt x="35" y="1"/>
                    <a:pt x="22" y="17"/>
                    <a:pt x="0" y="51"/>
                  </a:cubicBezTo>
                  <a:cubicBezTo>
                    <a:pt x="11" y="80"/>
                    <a:pt x="26" y="110"/>
                    <a:pt x="46" y="110"/>
                  </a:cubicBezTo>
                  <a:cubicBezTo>
                    <a:pt x="49" y="110"/>
                    <a:pt x="51" y="109"/>
                    <a:pt x="54" y="108"/>
                  </a:cubicBezTo>
                  <a:cubicBezTo>
                    <a:pt x="83" y="100"/>
                    <a:pt x="107" y="76"/>
                    <a:pt x="111" y="43"/>
                  </a:cubicBezTo>
                  <a:cubicBezTo>
                    <a:pt x="83" y="15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907029" y="4036019"/>
              <a:ext cx="44207" cy="16038"/>
            </a:xfrm>
            <a:custGeom>
              <a:avLst/>
              <a:gdLst/>
              <a:ahLst/>
              <a:cxnLst/>
              <a:rect l="l" t="t" r="r" b="b"/>
              <a:pathLst>
                <a:path w="543" h="197" extrusionOk="0">
                  <a:moveTo>
                    <a:pt x="79" y="1"/>
                  </a:moveTo>
                  <a:cubicBezTo>
                    <a:pt x="50" y="1"/>
                    <a:pt x="26" y="9"/>
                    <a:pt x="1" y="17"/>
                  </a:cubicBezTo>
                  <a:lnTo>
                    <a:pt x="1" y="194"/>
                  </a:lnTo>
                  <a:cubicBezTo>
                    <a:pt x="5" y="196"/>
                    <a:pt x="8" y="197"/>
                    <a:pt x="11" y="197"/>
                  </a:cubicBezTo>
                  <a:cubicBezTo>
                    <a:pt x="14" y="197"/>
                    <a:pt x="17" y="196"/>
                    <a:pt x="21" y="194"/>
                  </a:cubicBezTo>
                  <a:cubicBezTo>
                    <a:pt x="32" y="194"/>
                    <a:pt x="43" y="195"/>
                    <a:pt x="54" y="195"/>
                  </a:cubicBezTo>
                  <a:cubicBezTo>
                    <a:pt x="105" y="195"/>
                    <a:pt x="155" y="187"/>
                    <a:pt x="206" y="177"/>
                  </a:cubicBezTo>
                  <a:cubicBezTo>
                    <a:pt x="230" y="164"/>
                    <a:pt x="254" y="158"/>
                    <a:pt x="279" y="158"/>
                  </a:cubicBezTo>
                  <a:cubicBezTo>
                    <a:pt x="302" y="158"/>
                    <a:pt x="324" y="163"/>
                    <a:pt x="346" y="173"/>
                  </a:cubicBezTo>
                  <a:cubicBezTo>
                    <a:pt x="368" y="186"/>
                    <a:pt x="391" y="192"/>
                    <a:pt x="412" y="192"/>
                  </a:cubicBezTo>
                  <a:cubicBezTo>
                    <a:pt x="459" y="192"/>
                    <a:pt x="503" y="160"/>
                    <a:pt x="543" y="95"/>
                  </a:cubicBezTo>
                  <a:cubicBezTo>
                    <a:pt x="514" y="79"/>
                    <a:pt x="489" y="50"/>
                    <a:pt x="460" y="42"/>
                  </a:cubicBezTo>
                  <a:cubicBezTo>
                    <a:pt x="333" y="25"/>
                    <a:pt x="206" y="13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923800" y="3993114"/>
              <a:ext cx="77179" cy="14003"/>
            </a:xfrm>
            <a:custGeom>
              <a:avLst/>
              <a:gdLst/>
              <a:ahLst/>
              <a:cxnLst/>
              <a:rect l="l" t="t" r="r" b="b"/>
              <a:pathLst>
                <a:path w="948" h="172" extrusionOk="0">
                  <a:moveTo>
                    <a:pt x="401" y="1"/>
                  </a:moveTo>
                  <a:cubicBezTo>
                    <a:pt x="295" y="1"/>
                    <a:pt x="189" y="15"/>
                    <a:pt x="82" y="15"/>
                  </a:cubicBezTo>
                  <a:cubicBezTo>
                    <a:pt x="53" y="15"/>
                    <a:pt x="16" y="15"/>
                    <a:pt x="0" y="93"/>
                  </a:cubicBezTo>
                  <a:cubicBezTo>
                    <a:pt x="11" y="133"/>
                    <a:pt x="52" y="164"/>
                    <a:pt x="96" y="164"/>
                  </a:cubicBezTo>
                  <a:cubicBezTo>
                    <a:pt x="101" y="164"/>
                    <a:pt x="106" y="163"/>
                    <a:pt x="111" y="163"/>
                  </a:cubicBezTo>
                  <a:cubicBezTo>
                    <a:pt x="267" y="163"/>
                    <a:pt x="423" y="158"/>
                    <a:pt x="583" y="158"/>
                  </a:cubicBezTo>
                  <a:cubicBezTo>
                    <a:pt x="591" y="158"/>
                    <a:pt x="599" y="158"/>
                    <a:pt x="607" y="154"/>
                  </a:cubicBezTo>
                  <a:cubicBezTo>
                    <a:pt x="628" y="148"/>
                    <a:pt x="649" y="144"/>
                    <a:pt x="670" y="144"/>
                  </a:cubicBezTo>
                  <a:cubicBezTo>
                    <a:pt x="700" y="144"/>
                    <a:pt x="729" y="151"/>
                    <a:pt x="755" y="163"/>
                  </a:cubicBezTo>
                  <a:cubicBezTo>
                    <a:pt x="786" y="168"/>
                    <a:pt x="816" y="171"/>
                    <a:pt x="846" y="171"/>
                  </a:cubicBezTo>
                  <a:cubicBezTo>
                    <a:pt x="865" y="171"/>
                    <a:pt x="884" y="170"/>
                    <a:pt x="903" y="167"/>
                  </a:cubicBezTo>
                  <a:cubicBezTo>
                    <a:pt x="915" y="167"/>
                    <a:pt x="932" y="138"/>
                    <a:pt x="948" y="117"/>
                  </a:cubicBezTo>
                  <a:cubicBezTo>
                    <a:pt x="927" y="85"/>
                    <a:pt x="890" y="64"/>
                    <a:pt x="854" y="60"/>
                  </a:cubicBezTo>
                  <a:cubicBezTo>
                    <a:pt x="842" y="61"/>
                    <a:pt x="830" y="61"/>
                    <a:pt x="818" y="61"/>
                  </a:cubicBezTo>
                  <a:cubicBezTo>
                    <a:pt x="760" y="61"/>
                    <a:pt x="702" y="53"/>
                    <a:pt x="644" y="40"/>
                  </a:cubicBezTo>
                  <a:cubicBezTo>
                    <a:pt x="564" y="9"/>
                    <a:pt x="48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907436" y="4078679"/>
              <a:ext cx="24749" cy="17748"/>
            </a:xfrm>
            <a:custGeom>
              <a:avLst/>
              <a:gdLst/>
              <a:ahLst/>
              <a:cxnLst/>
              <a:rect l="l" t="t" r="r" b="b"/>
              <a:pathLst>
                <a:path w="304" h="218" extrusionOk="0">
                  <a:moveTo>
                    <a:pt x="84" y="0"/>
                  </a:moveTo>
                  <a:cubicBezTo>
                    <a:pt x="74" y="0"/>
                    <a:pt x="64" y="1"/>
                    <a:pt x="53" y="2"/>
                  </a:cubicBezTo>
                  <a:cubicBezTo>
                    <a:pt x="33" y="10"/>
                    <a:pt x="12" y="23"/>
                    <a:pt x="0" y="43"/>
                  </a:cubicBezTo>
                  <a:lnTo>
                    <a:pt x="0" y="203"/>
                  </a:lnTo>
                  <a:cubicBezTo>
                    <a:pt x="4" y="207"/>
                    <a:pt x="12" y="207"/>
                    <a:pt x="21" y="211"/>
                  </a:cubicBezTo>
                  <a:cubicBezTo>
                    <a:pt x="35" y="216"/>
                    <a:pt x="49" y="217"/>
                    <a:pt x="63" y="217"/>
                  </a:cubicBezTo>
                  <a:cubicBezTo>
                    <a:pt x="140" y="217"/>
                    <a:pt x="215" y="162"/>
                    <a:pt x="293" y="162"/>
                  </a:cubicBezTo>
                  <a:cubicBezTo>
                    <a:pt x="295" y="162"/>
                    <a:pt x="297" y="162"/>
                    <a:pt x="300" y="162"/>
                  </a:cubicBezTo>
                  <a:cubicBezTo>
                    <a:pt x="300" y="146"/>
                    <a:pt x="300" y="133"/>
                    <a:pt x="304" y="121"/>
                  </a:cubicBezTo>
                  <a:cubicBezTo>
                    <a:pt x="295" y="105"/>
                    <a:pt x="291" y="80"/>
                    <a:pt x="279" y="72"/>
                  </a:cubicBezTo>
                  <a:cubicBezTo>
                    <a:pt x="225" y="25"/>
                    <a:pt x="15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907029" y="3899083"/>
              <a:ext cx="21819" cy="12456"/>
            </a:xfrm>
            <a:custGeom>
              <a:avLst/>
              <a:gdLst/>
              <a:ahLst/>
              <a:cxnLst/>
              <a:rect l="l" t="t" r="r" b="b"/>
              <a:pathLst>
                <a:path w="268" h="153" extrusionOk="0">
                  <a:moveTo>
                    <a:pt x="34" y="0"/>
                  </a:moveTo>
                  <a:cubicBezTo>
                    <a:pt x="21" y="0"/>
                    <a:pt x="9" y="0"/>
                    <a:pt x="1" y="9"/>
                  </a:cubicBezTo>
                  <a:lnTo>
                    <a:pt x="1" y="152"/>
                  </a:lnTo>
                  <a:cubicBezTo>
                    <a:pt x="30" y="144"/>
                    <a:pt x="58" y="140"/>
                    <a:pt x="87" y="140"/>
                  </a:cubicBezTo>
                  <a:cubicBezTo>
                    <a:pt x="92" y="139"/>
                    <a:pt x="98" y="139"/>
                    <a:pt x="103" y="139"/>
                  </a:cubicBezTo>
                  <a:cubicBezTo>
                    <a:pt x="128" y="139"/>
                    <a:pt x="152" y="145"/>
                    <a:pt x="178" y="145"/>
                  </a:cubicBezTo>
                  <a:cubicBezTo>
                    <a:pt x="183" y="145"/>
                    <a:pt x="188" y="145"/>
                    <a:pt x="194" y="144"/>
                  </a:cubicBezTo>
                  <a:cubicBezTo>
                    <a:pt x="222" y="144"/>
                    <a:pt x="251" y="128"/>
                    <a:pt x="268" y="62"/>
                  </a:cubicBezTo>
                  <a:cubicBezTo>
                    <a:pt x="255" y="46"/>
                    <a:pt x="243" y="25"/>
                    <a:pt x="231" y="21"/>
                  </a:cubicBezTo>
                  <a:cubicBezTo>
                    <a:pt x="165" y="13"/>
                    <a:pt x="99" y="9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907029" y="3993603"/>
              <a:ext cx="13840" cy="13433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1" y="1"/>
                  </a:moveTo>
                  <a:lnTo>
                    <a:pt x="1" y="152"/>
                  </a:lnTo>
                  <a:cubicBezTo>
                    <a:pt x="38" y="161"/>
                    <a:pt x="75" y="165"/>
                    <a:pt x="116" y="165"/>
                  </a:cubicBezTo>
                  <a:cubicBezTo>
                    <a:pt x="128" y="161"/>
                    <a:pt x="145" y="152"/>
                    <a:pt x="153" y="140"/>
                  </a:cubicBezTo>
                  <a:cubicBezTo>
                    <a:pt x="165" y="124"/>
                    <a:pt x="169" y="107"/>
                    <a:pt x="169" y="91"/>
                  </a:cubicBezTo>
                  <a:cubicBezTo>
                    <a:pt x="169" y="70"/>
                    <a:pt x="161" y="42"/>
                    <a:pt x="153" y="42"/>
                  </a:cubicBezTo>
                  <a:cubicBezTo>
                    <a:pt x="99" y="34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63"/>
            <p:cNvSpPr/>
            <p:nvPr/>
          </p:nvSpPr>
          <p:spPr>
            <a:xfrm>
              <a:off x="1472928" y="3946384"/>
              <a:ext cx="95985" cy="13026"/>
            </a:xfrm>
            <a:custGeom>
              <a:avLst/>
              <a:gdLst/>
              <a:ahLst/>
              <a:cxnLst/>
              <a:rect l="l" t="t" r="r" b="b"/>
              <a:pathLst>
                <a:path w="1179" h="160" extrusionOk="0">
                  <a:moveTo>
                    <a:pt x="198" y="0"/>
                  </a:moveTo>
                  <a:cubicBezTo>
                    <a:pt x="177" y="0"/>
                    <a:pt x="157" y="1"/>
                    <a:pt x="136" y="2"/>
                  </a:cubicBezTo>
                  <a:cubicBezTo>
                    <a:pt x="91" y="6"/>
                    <a:pt x="46" y="14"/>
                    <a:pt x="1" y="23"/>
                  </a:cubicBezTo>
                  <a:cubicBezTo>
                    <a:pt x="34" y="102"/>
                    <a:pt x="74" y="131"/>
                    <a:pt x="116" y="131"/>
                  </a:cubicBezTo>
                  <a:cubicBezTo>
                    <a:pt x="131" y="131"/>
                    <a:pt x="146" y="128"/>
                    <a:pt x="161" y="121"/>
                  </a:cubicBezTo>
                  <a:cubicBezTo>
                    <a:pt x="185" y="113"/>
                    <a:pt x="212" y="109"/>
                    <a:pt x="239" y="109"/>
                  </a:cubicBezTo>
                  <a:cubicBezTo>
                    <a:pt x="266" y="109"/>
                    <a:pt x="292" y="113"/>
                    <a:pt x="317" y="121"/>
                  </a:cubicBezTo>
                  <a:cubicBezTo>
                    <a:pt x="381" y="147"/>
                    <a:pt x="450" y="160"/>
                    <a:pt x="519" y="160"/>
                  </a:cubicBezTo>
                  <a:cubicBezTo>
                    <a:pt x="560" y="160"/>
                    <a:pt x="601" y="155"/>
                    <a:pt x="641" y="146"/>
                  </a:cubicBezTo>
                  <a:cubicBezTo>
                    <a:pt x="701" y="131"/>
                    <a:pt x="760" y="126"/>
                    <a:pt x="820" y="126"/>
                  </a:cubicBezTo>
                  <a:cubicBezTo>
                    <a:pt x="913" y="126"/>
                    <a:pt x="1006" y="139"/>
                    <a:pt x="1101" y="154"/>
                  </a:cubicBezTo>
                  <a:cubicBezTo>
                    <a:pt x="1109" y="157"/>
                    <a:pt x="1118" y="158"/>
                    <a:pt x="1128" y="158"/>
                  </a:cubicBezTo>
                  <a:cubicBezTo>
                    <a:pt x="1145" y="158"/>
                    <a:pt x="1163" y="154"/>
                    <a:pt x="1178" y="146"/>
                  </a:cubicBezTo>
                  <a:lnTo>
                    <a:pt x="1178" y="14"/>
                  </a:lnTo>
                  <a:cubicBezTo>
                    <a:pt x="1129" y="14"/>
                    <a:pt x="1072" y="19"/>
                    <a:pt x="1023" y="19"/>
                  </a:cubicBezTo>
                  <a:cubicBezTo>
                    <a:pt x="928" y="19"/>
                    <a:pt x="834" y="2"/>
                    <a:pt x="744" y="2"/>
                  </a:cubicBezTo>
                  <a:cubicBezTo>
                    <a:pt x="657" y="2"/>
                    <a:pt x="571" y="19"/>
                    <a:pt x="485" y="19"/>
                  </a:cubicBezTo>
                  <a:cubicBezTo>
                    <a:pt x="480" y="19"/>
                    <a:pt x="475" y="19"/>
                    <a:pt x="470" y="19"/>
                  </a:cubicBezTo>
                  <a:cubicBezTo>
                    <a:pt x="430" y="19"/>
                    <a:pt x="390" y="6"/>
                    <a:pt x="350" y="6"/>
                  </a:cubicBezTo>
                  <a:cubicBezTo>
                    <a:pt x="300" y="3"/>
                    <a:pt x="24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63"/>
            <p:cNvSpPr/>
            <p:nvPr/>
          </p:nvSpPr>
          <p:spPr>
            <a:xfrm>
              <a:off x="1546117" y="3849666"/>
              <a:ext cx="22795" cy="6432"/>
            </a:xfrm>
            <a:custGeom>
              <a:avLst/>
              <a:gdLst/>
              <a:ahLst/>
              <a:cxnLst/>
              <a:rect l="l" t="t" r="r" b="b"/>
              <a:pathLst>
                <a:path w="280" h="79" extrusionOk="0">
                  <a:moveTo>
                    <a:pt x="41" y="0"/>
                  </a:moveTo>
                  <a:cubicBezTo>
                    <a:pt x="33" y="0"/>
                    <a:pt x="21" y="12"/>
                    <a:pt x="0" y="21"/>
                  </a:cubicBezTo>
                  <a:cubicBezTo>
                    <a:pt x="17" y="45"/>
                    <a:pt x="25" y="66"/>
                    <a:pt x="37" y="70"/>
                  </a:cubicBezTo>
                  <a:cubicBezTo>
                    <a:pt x="54" y="78"/>
                    <a:pt x="70" y="78"/>
                    <a:pt x="87" y="78"/>
                  </a:cubicBezTo>
                  <a:cubicBezTo>
                    <a:pt x="144" y="78"/>
                    <a:pt x="193" y="74"/>
                    <a:pt x="247" y="70"/>
                  </a:cubicBezTo>
                  <a:cubicBezTo>
                    <a:pt x="259" y="66"/>
                    <a:pt x="271" y="62"/>
                    <a:pt x="279" y="54"/>
                  </a:cubicBezTo>
                  <a:lnTo>
                    <a:pt x="279" y="21"/>
                  </a:lnTo>
                  <a:cubicBezTo>
                    <a:pt x="275" y="17"/>
                    <a:pt x="271" y="12"/>
                    <a:pt x="267" y="12"/>
                  </a:cubicBezTo>
                  <a:cubicBezTo>
                    <a:pt x="193" y="8"/>
                    <a:pt x="119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63"/>
            <p:cNvSpPr/>
            <p:nvPr/>
          </p:nvSpPr>
          <p:spPr>
            <a:xfrm>
              <a:off x="1472928" y="4121258"/>
              <a:ext cx="95985" cy="21086"/>
            </a:xfrm>
            <a:custGeom>
              <a:avLst/>
              <a:gdLst/>
              <a:ahLst/>
              <a:cxnLst/>
              <a:rect l="l" t="t" r="r" b="b"/>
              <a:pathLst>
                <a:path w="1179" h="259" extrusionOk="0">
                  <a:moveTo>
                    <a:pt x="393" y="1"/>
                  </a:moveTo>
                  <a:cubicBezTo>
                    <a:pt x="284" y="1"/>
                    <a:pt x="175" y="43"/>
                    <a:pt x="66" y="58"/>
                  </a:cubicBezTo>
                  <a:cubicBezTo>
                    <a:pt x="46" y="62"/>
                    <a:pt x="30" y="86"/>
                    <a:pt x="1" y="111"/>
                  </a:cubicBezTo>
                  <a:cubicBezTo>
                    <a:pt x="34" y="205"/>
                    <a:pt x="66" y="205"/>
                    <a:pt x="99" y="205"/>
                  </a:cubicBezTo>
                  <a:lnTo>
                    <a:pt x="304" y="205"/>
                  </a:lnTo>
                  <a:cubicBezTo>
                    <a:pt x="374" y="209"/>
                    <a:pt x="440" y="205"/>
                    <a:pt x="506" y="213"/>
                  </a:cubicBezTo>
                  <a:cubicBezTo>
                    <a:pt x="559" y="218"/>
                    <a:pt x="608" y="234"/>
                    <a:pt x="661" y="242"/>
                  </a:cubicBezTo>
                  <a:cubicBezTo>
                    <a:pt x="684" y="245"/>
                    <a:pt x="708" y="258"/>
                    <a:pt x="732" y="258"/>
                  </a:cubicBezTo>
                  <a:cubicBezTo>
                    <a:pt x="739" y="258"/>
                    <a:pt x="745" y="257"/>
                    <a:pt x="752" y="255"/>
                  </a:cubicBezTo>
                  <a:cubicBezTo>
                    <a:pt x="800" y="233"/>
                    <a:pt x="848" y="226"/>
                    <a:pt x="896" y="226"/>
                  </a:cubicBezTo>
                  <a:cubicBezTo>
                    <a:pt x="951" y="226"/>
                    <a:pt x="1005" y="235"/>
                    <a:pt x="1059" y="246"/>
                  </a:cubicBezTo>
                  <a:cubicBezTo>
                    <a:pt x="1101" y="246"/>
                    <a:pt x="1142" y="238"/>
                    <a:pt x="1178" y="222"/>
                  </a:cubicBezTo>
                  <a:lnTo>
                    <a:pt x="1178" y="25"/>
                  </a:lnTo>
                  <a:cubicBezTo>
                    <a:pt x="1157" y="15"/>
                    <a:pt x="1134" y="12"/>
                    <a:pt x="1112" y="12"/>
                  </a:cubicBezTo>
                  <a:cubicBezTo>
                    <a:pt x="1066" y="12"/>
                    <a:pt x="1020" y="26"/>
                    <a:pt x="973" y="37"/>
                  </a:cubicBezTo>
                  <a:cubicBezTo>
                    <a:pt x="906" y="56"/>
                    <a:pt x="836" y="65"/>
                    <a:pt x="767" y="65"/>
                  </a:cubicBezTo>
                  <a:cubicBezTo>
                    <a:pt x="684" y="65"/>
                    <a:pt x="600" y="52"/>
                    <a:pt x="522" y="25"/>
                  </a:cubicBezTo>
                  <a:cubicBezTo>
                    <a:pt x="479" y="7"/>
                    <a:pt x="43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1516728" y="4036019"/>
              <a:ext cx="52185" cy="16038"/>
            </a:xfrm>
            <a:custGeom>
              <a:avLst/>
              <a:gdLst/>
              <a:ahLst/>
              <a:cxnLst/>
              <a:rect l="l" t="t" r="r" b="b"/>
              <a:pathLst>
                <a:path w="641" h="197" extrusionOk="0">
                  <a:moveTo>
                    <a:pt x="550" y="1"/>
                  </a:moveTo>
                  <a:cubicBezTo>
                    <a:pt x="398" y="13"/>
                    <a:pt x="251" y="25"/>
                    <a:pt x="95" y="42"/>
                  </a:cubicBezTo>
                  <a:cubicBezTo>
                    <a:pt x="62" y="54"/>
                    <a:pt x="29" y="71"/>
                    <a:pt x="0" y="95"/>
                  </a:cubicBezTo>
                  <a:cubicBezTo>
                    <a:pt x="46" y="160"/>
                    <a:pt x="97" y="192"/>
                    <a:pt x="154" y="192"/>
                  </a:cubicBezTo>
                  <a:cubicBezTo>
                    <a:pt x="180" y="192"/>
                    <a:pt x="206" y="186"/>
                    <a:pt x="234" y="173"/>
                  </a:cubicBezTo>
                  <a:cubicBezTo>
                    <a:pt x="260" y="163"/>
                    <a:pt x="286" y="158"/>
                    <a:pt x="312" y="158"/>
                  </a:cubicBezTo>
                  <a:cubicBezTo>
                    <a:pt x="341" y="158"/>
                    <a:pt x="369" y="164"/>
                    <a:pt x="394" y="177"/>
                  </a:cubicBezTo>
                  <a:cubicBezTo>
                    <a:pt x="455" y="187"/>
                    <a:pt x="519" y="195"/>
                    <a:pt x="580" y="195"/>
                  </a:cubicBezTo>
                  <a:cubicBezTo>
                    <a:pt x="594" y="195"/>
                    <a:pt x="607" y="194"/>
                    <a:pt x="620" y="194"/>
                  </a:cubicBezTo>
                  <a:cubicBezTo>
                    <a:pt x="624" y="196"/>
                    <a:pt x="627" y="197"/>
                    <a:pt x="630" y="197"/>
                  </a:cubicBezTo>
                  <a:cubicBezTo>
                    <a:pt x="633" y="197"/>
                    <a:pt x="636" y="196"/>
                    <a:pt x="640" y="194"/>
                  </a:cubicBezTo>
                  <a:lnTo>
                    <a:pt x="640" y="17"/>
                  </a:lnTo>
                  <a:cubicBezTo>
                    <a:pt x="612" y="5"/>
                    <a:pt x="583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1477324" y="3993114"/>
              <a:ext cx="74900" cy="14003"/>
            </a:xfrm>
            <a:custGeom>
              <a:avLst/>
              <a:gdLst/>
              <a:ahLst/>
              <a:cxnLst/>
              <a:rect l="l" t="t" r="r" b="b"/>
              <a:pathLst>
                <a:path w="920" h="172" extrusionOk="0">
                  <a:moveTo>
                    <a:pt x="533" y="1"/>
                  </a:moveTo>
                  <a:cubicBezTo>
                    <a:pt x="454" y="1"/>
                    <a:pt x="374" y="9"/>
                    <a:pt x="296" y="40"/>
                  </a:cubicBezTo>
                  <a:cubicBezTo>
                    <a:pt x="238" y="53"/>
                    <a:pt x="183" y="61"/>
                    <a:pt x="126" y="61"/>
                  </a:cubicBezTo>
                  <a:cubicBezTo>
                    <a:pt x="114" y="61"/>
                    <a:pt x="102" y="61"/>
                    <a:pt x="90" y="60"/>
                  </a:cubicBezTo>
                  <a:cubicBezTo>
                    <a:pt x="54" y="64"/>
                    <a:pt x="21" y="85"/>
                    <a:pt x="0" y="117"/>
                  </a:cubicBezTo>
                  <a:cubicBezTo>
                    <a:pt x="17" y="138"/>
                    <a:pt x="29" y="167"/>
                    <a:pt x="45" y="167"/>
                  </a:cubicBezTo>
                  <a:cubicBezTo>
                    <a:pt x="63" y="170"/>
                    <a:pt x="80" y="171"/>
                    <a:pt x="99" y="171"/>
                  </a:cubicBezTo>
                  <a:cubicBezTo>
                    <a:pt x="128" y="171"/>
                    <a:pt x="159" y="168"/>
                    <a:pt x="189" y="163"/>
                  </a:cubicBezTo>
                  <a:cubicBezTo>
                    <a:pt x="215" y="151"/>
                    <a:pt x="243" y="144"/>
                    <a:pt x="270" y="144"/>
                  </a:cubicBezTo>
                  <a:cubicBezTo>
                    <a:pt x="290" y="144"/>
                    <a:pt x="310" y="148"/>
                    <a:pt x="328" y="154"/>
                  </a:cubicBezTo>
                  <a:cubicBezTo>
                    <a:pt x="337" y="158"/>
                    <a:pt x="345" y="158"/>
                    <a:pt x="357" y="158"/>
                  </a:cubicBezTo>
                  <a:cubicBezTo>
                    <a:pt x="509" y="158"/>
                    <a:pt x="661" y="163"/>
                    <a:pt x="817" y="163"/>
                  </a:cubicBezTo>
                  <a:cubicBezTo>
                    <a:pt x="821" y="163"/>
                    <a:pt x="826" y="164"/>
                    <a:pt x="831" y="164"/>
                  </a:cubicBezTo>
                  <a:cubicBezTo>
                    <a:pt x="871" y="164"/>
                    <a:pt x="908" y="133"/>
                    <a:pt x="919" y="93"/>
                  </a:cubicBezTo>
                  <a:cubicBezTo>
                    <a:pt x="907" y="15"/>
                    <a:pt x="870" y="15"/>
                    <a:pt x="841" y="15"/>
                  </a:cubicBezTo>
                  <a:cubicBezTo>
                    <a:pt x="740" y="15"/>
                    <a:pt x="636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63"/>
            <p:cNvSpPr/>
            <p:nvPr/>
          </p:nvSpPr>
          <p:spPr>
            <a:xfrm>
              <a:off x="1530405" y="4078679"/>
              <a:ext cx="38508" cy="17748"/>
            </a:xfrm>
            <a:custGeom>
              <a:avLst/>
              <a:gdLst/>
              <a:ahLst/>
              <a:cxnLst/>
              <a:rect l="l" t="t" r="r" b="b"/>
              <a:pathLst>
                <a:path w="473" h="218" extrusionOk="0">
                  <a:moveTo>
                    <a:pt x="344" y="0"/>
                  </a:moveTo>
                  <a:cubicBezTo>
                    <a:pt x="236" y="0"/>
                    <a:pt x="130" y="25"/>
                    <a:pt x="33" y="72"/>
                  </a:cubicBezTo>
                  <a:cubicBezTo>
                    <a:pt x="21" y="80"/>
                    <a:pt x="9" y="105"/>
                    <a:pt x="1" y="121"/>
                  </a:cubicBezTo>
                  <a:lnTo>
                    <a:pt x="5" y="162"/>
                  </a:lnTo>
                  <a:cubicBezTo>
                    <a:pt x="8" y="162"/>
                    <a:pt x="12" y="162"/>
                    <a:pt x="16" y="162"/>
                  </a:cubicBezTo>
                  <a:cubicBezTo>
                    <a:pt x="137" y="162"/>
                    <a:pt x="254" y="217"/>
                    <a:pt x="374" y="217"/>
                  </a:cubicBezTo>
                  <a:cubicBezTo>
                    <a:pt x="396" y="217"/>
                    <a:pt x="418" y="216"/>
                    <a:pt x="440" y="211"/>
                  </a:cubicBezTo>
                  <a:cubicBezTo>
                    <a:pt x="452" y="207"/>
                    <a:pt x="464" y="207"/>
                    <a:pt x="472" y="203"/>
                  </a:cubicBezTo>
                  <a:lnTo>
                    <a:pt x="472" y="43"/>
                  </a:lnTo>
                  <a:cubicBezTo>
                    <a:pt x="448" y="23"/>
                    <a:pt x="419" y="10"/>
                    <a:pt x="390" y="2"/>
                  </a:cubicBezTo>
                  <a:cubicBezTo>
                    <a:pt x="375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63"/>
            <p:cNvSpPr/>
            <p:nvPr/>
          </p:nvSpPr>
          <p:spPr>
            <a:xfrm>
              <a:off x="1547420" y="3899083"/>
              <a:ext cx="21493" cy="12456"/>
            </a:xfrm>
            <a:custGeom>
              <a:avLst/>
              <a:gdLst/>
              <a:ahLst/>
              <a:cxnLst/>
              <a:rect l="l" t="t" r="r" b="b"/>
              <a:pathLst>
                <a:path w="264" h="153" extrusionOk="0">
                  <a:moveTo>
                    <a:pt x="231" y="0"/>
                  </a:moveTo>
                  <a:cubicBezTo>
                    <a:pt x="169" y="9"/>
                    <a:pt x="103" y="13"/>
                    <a:pt x="38" y="21"/>
                  </a:cubicBezTo>
                  <a:cubicBezTo>
                    <a:pt x="25" y="25"/>
                    <a:pt x="13" y="46"/>
                    <a:pt x="1" y="62"/>
                  </a:cubicBezTo>
                  <a:cubicBezTo>
                    <a:pt x="13" y="128"/>
                    <a:pt x="42" y="144"/>
                    <a:pt x="75" y="144"/>
                  </a:cubicBezTo>
                  <a:cubicBezTo>
                    <a:pt x="80" y="145"/>
                    <a:pt x="84" y="145"/>
                    <a:pt x="89" y="145"/>
                  </a:cubicBezTo>
                  <a:cubicBezTo>
                    <a:pt x="113" y="145"/>
                    <a:pt x="139" y="139"/>
                    <a:pt x="163" y="139"/>
                  </a:cubicBezTo>
                  <a:cubicBezTo>
                    <a:pt x="168" y="139"/>
                    <a:pt x="173" y="139"/>
                    <a:pt x="177" y="140"/>
                  </a:cubicBezTo>
                  <a:cubicBezTo>
                    <a:pt x="206" y="140"/>
                    <a:pt x="235" y="144"/>
                    <a:pt x="263" y="152"/>
                  </a:cubicBezTo>
                  <a:lnTo>
                    <a:pt x="263" y="9"/>
                  </a:lnTo>
                  <a:cubicBezTo>
                    <a:pt x="255" y="0"/>
                    <a:pt x="24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63"/>
            <p:cNvSpPr/>
            <p:nvPr/>
          </p:nvSpPr>
          <p:spPr>
            <a:xfrm>
              <a:off x="1555154" y="3993603"/>
              <a:ext cx="13759" cy="13433"/>
            </a:xfrm>
            <a:custGeom>
              <a:avLst/>
              <a:gdLst/>
              <a:ahLst/>
              <a:cxnLst/>
              <a:rect l="l" t="t" r="r" b="b"/>
              <a:pathLst>
                <a:path w="169" h="165" extrusionOk="0">
                  <a:moveTo>
                    <a:pt x="168" y="1"/>
                  </a:moveTo>
                  <a:cubicBezTo>
                    <a:pt x="123" y="1"/>
                    <a:pt x="70" y="34"/>
                    <a:pt x="21" y="42"/>
                  </a:cubicBezTo>
                  <a:cubicBezTo>
                    <a:pt x="13" y="42"/>
                    <a:pt x="0" y="70"/>
                    <a:pt x="0" y="91"/>
                  </a:cubicBezTo>
                  <a:cubicBezTo>
                    <a:pt x="0" y="107"/>
                    <a:pt x="4" y="124"/>
                    <a:pt x="17" y="140"/>
                  </a:cubicBezTo>
                  <a:cubicBezTo>
                    <a:pt x="25" y="152"/>
                    <a:pt x="41" y="161"/>
                    <a:pt x="58" y="165"/>
                  </a:cubicBezTo>
                  <a:cubicBezTo>
                    <a:pt x="95" y="165"/>
                    <a:pt x="132" y="161"/>
                    <a:pt x="168" y="15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63"/>
          <p:cNvSpPr txBox="1"/>
          <p:nvPr>
            <p:ph type="ctrTitle"/>
          </p:nvPr>
        </p:nvSpPr>
        <p:spPr>
          <a:xfrm>
            <a:off x="1637060" y="1648700"/>
            <a:ext cx="1671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1091" name="Google Shape;1091;p63"/>
          <p:cNvSpPr txBox="1"/>
          <p:nvPr>
            <p:ph type="subTitle" idx="1"/>
          </p:nvPr>
        </p:nvSpPr>
        <p:spPr>
          <a:xfrm>
            <a:off x="1621010" y="2054350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 has a beautiful name and is the second planet from the Sun</a:t>
            </a:r>
            <a:endParaRPr lang="en-GB"/>
          </a:p>
        </p:txBody>
      </p:sp>
      <p:sp>
        <p:nvSpPr>
          <p:cNvPr id="1092" name="Google Shape;1092;p63"/>
          <p:cNvSpPr txBox="1"/>
          <p:nvPr>
            <p:ph type="subTitle" idx="4"/>
          </p:nvPr>
        </p:nvSpPr>
        <p:spPr>
          <a:xfrm>
            <a:off x="3720450" y="3365538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actually a cold place. It’s full of iron oxide dust</a:t>
            </a:r>
            <a:endParaRPr lang="en-GB"/>
          </a:p>
        </p:txBody>
      </p:sp>
      <p:sp>
        <p:nvSpPr>
          <p:cNvPr id="1093" name="Google Shape;1093;p63"/>
          <p:cNvSpPr txBox="1"/>
          <p:nvPr>
            <p:ph type="ctrTitle" idx="2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ORIGINS OF PAPYRUS</a:t>
            </a:r>
            <a:endParaRPr lang="en-GB"/>
          </a:p>
        </p:txBody>
      </p:sp>
      <p:sp>
        <p:nvSpPr>
          <p:cNvPr id="1094" name="Google Shape;1094;p63"/>
          <p:cNvSpPr txBox="1"/>
          <p:nvPr>
            <p:ph type="ctrTitle" idx="3"/>
          </p:nvPr>
        </p:nvSpPr>
        <p:spPr>
          <a:xfrm>
            <a:off x="3736500" y="2959938"/>
            <a:ext cx="1671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 lang="en-GB"/>
          </a:p>
        </p:txBody>
      </p:sp>
      <p:sp>
        <p:nvSpPr>
          <p:cNvPr id="1095" name="Google Shape;1095;p63"/>
          <p:cNvSpPr txBox="1"/>
          <p:nvPr>
            <p:ph type="ctrTitle" idx="5"/>
          </p:nvPr>
        </p:nvSpPr>
        <p:spPr>
          <a:xfrm>
            <a:off x="5834740" y="1648725"/>
            <a:ext cx="16734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 lang="en-GB"/>
          </a:p>
        </p:txBody>
      </p:sp>
      <p:sp>
        <p:nvSpPr>
          <p:cNvPr id="1096" name="Google Shape;1096;p63"/>
          <p:cNvSpPr txBox="1"/>
          <p:nvPr>
            <p:ph type="subTitle" idx="6"/>
          </p:nvPr>
        </p:nvSpPr>
        <p:spPr>
          <a:xfrm>
            <a:off x="5819890" y="2054338"/>
            <a:ext cx="17031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It’s the closest planet to the Sun and the smallest in the Solar System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14656</Words>
  <Application>WPS Presentation</Application>
  <PresentationFormat/>
  <Paragraphs>1254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2" baseType="lpstr">
      <vt:lpstr>Arial</vt:lpstr>
      <vt:lpstr>SimSun</vt:lpstr>
      <vt:lpstr>Wingdings</vt:lpstr>
      <vt:lpstr>Arial</vt:lpstr>
      <vt:lpstr>Redressed</vt:lpstr>
      <vt:lpstr>Livvic Light</vt:lpstr>
      <vt:lpstr>Livvic</vt:lpstr>
      <vt:lpstr>Roboto Slab Light</vt:lpstr>
      <vt:lpstr>Fira Sans Extra Condensed Medium</vt:lpstr>
      <vt:lpstr>Liberation Mono</vt:lpstr>
      <vt:lpstr>Livvic Medium</vt:lpstr>
      <vt:lpstr>Muli</vt:lpstr>
      <vt:lpstr>Nunito Light</vt:lpstr>
      <vt:lpstr>Livvic SemiBold</vt:lpstr>
      <vt:lpstr>Proxima Nova Semibold</vt:lpstr>
      <vt:lpstr>Proxima Nova</vt:lpstr>
      <vt:lpstr>Microsoft YaHei</vt:lpstr>
      <vt:lpstr>Arial Unicode MS</vt:lpstr>
      <vt:lpstr>Calibri</vt:lpstr>
      <vt:lpstr>Amatic SC</vt:lpstr>
      <vt:lpstr>Roboto Medium</vt:lpstr>
      <vt:lpstr>Papyrus History Lesson XL by Slidesgo</vt:lpstr>
      <vt:lpstr>PAPYRUS HISTORY LESSON</vt:lpstr>
      <vt:lpstr>CONTENTS OF THIS TEMPLATE</vt:lpstr>
      <vt:lpstr>04</vt:lpstr>
      <vt:lpstr>01</vt:lpstr>
      <vt:lpstr>—SOMEONE FAMOUS</vt:lpstr>
      <vt:lpstr>INTRODUCTION</vt:lpstr>
      <vt:lpstr>WHAT IS THIS TOPIC ABOUT?</vt:lpstr>
      <vt:lpstr>THE TWO MAIN TOPICS</vt:lpstr>
      <vt:lpstr>MERCURY</vt:lpstr>
      <vt:lpstr>04</vt:lpstr>
      <vt:lpstr>ITS USE</vt:lpstr>
      <vt:lpstr>HISTORY</vt:lpstr>
      <vt:lpstr>ETYMOLOGY</vt:lpstr>
      <vt:lpstr>04</vt:lpstr>
      <vt:lpstr>ITS USE</vt:lpstr>
      <vt:lpstr>IT IS TRUE OR FALSE?</vt:lpstr>
      <vt:lpstr>OTHER ANCIENT AND MODERN USES</vt:lpstr>
      <vt:lpstr>02</vt:lpstr>
      <vt:lpstr>MARS</vt:lpstr>
      <vt:lpstr>51 BC</vt:lpstr>
      <vt:lpstr>CHOOSE THE CORRECT ANSWER</vt:lpstr>
      <vt:lpstr>3150 BC</vt:lpstr>
      <vt:lpstr>04</vt:lpstr>
      <vt:lpstr>1564</vt:lpstr>
      <vt:lpstr>THE FIRST IMPORTANT CULTURES</vt:lpstr>
      <vt:lpstr>30%</vt:lpstr>
      <vt:lpstr>REVIEW THE MOST IMPORTANT DATES</vt:lpstr>
      <vt:lpstr>JUPITER</vt:lpstr>
      <vt:lpstr>KEY LOCATIONS IN ORDER TO UNDERSTANDING HISTORY</vt:lpstr>
      <vt:lpstr>VENUS</vt:lpstr>
      <vt:lpstr>THE MANUFACTURING OF PAPYRUS</vt:lpstr>
      <vt:lpstr>03</vt:lpstr>
      <vt:lpstr>MARS</vt:lpstr>
      <vt:lpstr>MULTIMEDIA</vt:lpstr>
      <vt:lpstr>A PICTURE IS WORTH A THOUSAND WORDS</vt:lpstr>
      <vt:lpstr>Images reveal large amounts of data, so remember: use an image instead of a long text. Your audience will appreciate it</vt:lpstr>
      <vt:lpstr>04</vt:lpstr>
      <vt:lpstr>ABOUT ITS USE</vt:lpstr>
      <vt:lpstr>03</vt:lpstr>
      <vt:lpstr>VENUS</vt:lpstr>
      <vt:lpstr>SOLUTION</vt:lpstr>
      <vt:lpstr>THIS IS A TABLE</vt:lpstr>
      <vt:lpstr>THE OLDEST WRITINGS</vt:lpstr>
      <vt:lpstr>AWESOME WORDS</vt:lpstr>
      <vt:lpstr>STUDY SCHEDULE</vt:lpstr>
      <vt:lpstr>THE OLDEST PORTS IN THE WORLD</vt:lpstr>
      <vt:lpstr>HISTORICAL DATA</vt:lpstr>
      <vt:lpstr>ANALYSIS AND DEVELOPMENT</vt:lpstr>
      <vt:lpstr>PROCESS</vt:lpstr>
      <vt:lpstr>THE ELABORATION PROCESS</vt:lpstr>
      <vt:lpstr>OVERVIEW DIAGRAM</vt:lpstr>
      <vt:lpstr>CONCLUSIONS</vt:lpstr>
      <vt:lpstr>Fill in the blanks with the name of each part</vt:lpstr>
      <vt:lpstr>EXERCISE TWO</vt:lpstr>
      <vt:lpstr>EXERCISE THREE</vt:lpstr>
      <vt:lpstr>EXERCISE FOUR</vt:lpstr>
      <vt:lpstr>ASSIGNMENT</vt:lpstr>
      <vt:lpstr>METHODOLOGY</vt:lpstr>
      <vt:lpstr>LITERATURE RECOMMENDATIONS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PAPYRUS HISTORY LESSON</dc:title>
  <dc:creator/>
  <cp:lastModifiedBy>user528</cp:lastModifiedBy>
  <cp:revision>1</cp:revision>
  <dcterms:created xsi:type="dcterms:W3CDTF">2023-09-12T05:31:54Z</dcterms:created>
  <dcterms:modified xsi:type="dcterms:W3CDTF">2023-09-12T05:31:54Z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BC7951F4D93249F8B7EF5FFAEB1060F3</vt:lpwstr>
  </property>
  <property fmtid="{D5CDD505-2E9C-101B-9397-08002B2CF9AE}" pid="3" name="KSOProductBuildVer">
    <vt:lpwstr>1033-11.2.0.11537</vt:lpwstr>
  </property>
</Properties>
</file>